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9"/>
  </p:notesMasterIdLst>
  <p:sldIdLst>
    <p:sldId id="256" r:id="rId2"/>
    <p:sldId id="263" r:id="rId3"/>
    <p:sldId id="262" r:id="rId4"/>
    <p:sldId id="306" r:id="rId5"/>
    <p:sldId id="260" r:id="rId6"/>
    <p:sldId id="269" r:id="rId7"/>
    <p:sldId id="307" r:id="rId8"/>
    <p:sldId id="270" r:id="rId9"/>
    <p:sldId id="259" r:id="rId10"/>
    <p:sldId id="264" r:id="rId11"/>
    <p:sldId id="311" r:id="rId12"/>
    <p:sldId id="308" r:id="rId13"/>
    <p:sldId id="309" r:id="rId14"/>
    <p:sldId id="310" r:id="rId15"/>
    <p:sldId id="267" r:id="rId16"/>
    <p:sldId id="261" r:id="rId17"/>
    <p:sldId id="312" r:id="rId18"/>
  </p:sldIdLst>
  <p:sldSz cx="9144000" cy="5143500" type="screen16x9"/>
  <p:notesSz cx="6858000" cy="9144000"/>
  <p:embeddedFontLst>
    <p:embeddedFont>
      <p:font typeface="Source Serif Pro" charset="0"/>
      <p:regular r:id="rId20"/>
      <p:bold r:id="rId21"/>
      <p:italic r:id="rId22"/>
      <p:boldItalic r:id="rId23"/>
    </p:embeddedFont>
    <p:embeddedFont>
      <p:font typeface="Hind" charset="0"/>
      <p:regular r:id="rId24"/>
      <p:bold r:id="rId25"/>
    </p:embeddedFont>
    <p:embeddedFont>
      <p:font typeface="Montserrat" charset="0"/>
      <p:regular r:id="rId26"/>
      <p:bold r:id="rId27"/>
      <p:italic r:id="rId28"/>
      <p:boldItalic r:id="rId29"/>
    </p:embeddedFont>
    <p:embeddedFont>
      <p:font typeface="MS UI Gothic" pitchFamily="34" charset="-128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AF5F8D6D-7AF8-4D18-AF5D-590DFD9E7E89}">
  <a:tblStyle styleId="{AF5F8D6D-7AF8-4D18-AF5D-590DFD9E7E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6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13ae8fb48f9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13ae8fb48f9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136712377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136712377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136712377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136712377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136712377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136712377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136712377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136712377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136712377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136712377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g1367123774f_5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9" name="Google Shape;3659;g1367123774f_5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g12038568f6a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5" name="Google Shape;3175;g12038568f6a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g13b1bde464c_1_3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5" name="Google Shape;4865;g13b1bde464c_1_3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g13a29775fa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0" name="Google Shape;3310;g13a29775fa4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g13a29775fa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5" name="Google Shape;3285;g13a29775fa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g13a29775fa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5" name="Google Shape;3285;g13a29775fa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g12038568f6a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3" name="Google Shape;3043;g12038568f6a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g13b1bde464c_1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0" name="Google Shape;3710;g13b1bde464c_1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g13b1bde464c_1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0" name="Google Shape;3710;g13b1bde464c_1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13b1bde464c_1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1" name="Google Shape;3891;g13b1bde464c_1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3b1bde464c_1_2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3b1bde464c_1_2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10" name="Google Shape;10;p2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85996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98346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3124075" y="797325"/>
            <a:ext cx="521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5B0F00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3656875" y="3006350"/>
            <a:ext cx="4147500" cy="4821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ind"/>
                <a:ea typeface="Hind"/>
                <a:cs typeface="Hind"/>
                <a:sym typeface="Hi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 flipH="1">
            <a:off x="-10" y="534025"/>
            <a:ext cx="844996" cy="3974750"/>
            <a:chOff x="8402436" y="534025"/>
            <a:chExt cx="844996" cy="3974750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8402436" y="534025"/>
              <a:ext cx="844996" cy="3898553"/>
              <a:chOff x="6424900" y="1559350"/>
              <a:chExt cx="697825" cy="321955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6607825" y="2123500"/>
                <a:ext cx="8150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0881" extrusionOk="0">
                    <a:moveTo>
                      <a:pt x="0" y="0"/>
                    </a:moveTo>
                    <a:lnTo>
                      <a:pt x="0" y="10881"/>
                    </a:lnTo>
                    <a:lnTo>
                      <a:pt x="326" y="10881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596675" y="2384800"/>
                <a:ext cx="3045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40" extrusionOk="0">
                    <a:moveTo>
                      <a:pt x="600" y="0"/>
                    </a:moveTo>
                    <a:cubicBezTo>
                      <a:pt x="275" y="0"/>
                      <a:pt x="1" y="189"/>
                      <a:pt x="1" y="429"/>
                    </a:cubicBezTo>
                    <a:cubicBezTo>
                      <a:pt x="1" y="651"/>
                      <a:pt x="275" y="840"/>
                      <a:pt x="600" y="840"/>
                    </a:cubicBezTo>
                    <a:cubicBezTo>
                      <a:pt x="943" y="840"/>
                      <a:pt x="1217" y="651"/>
                      <a:pt x="1217" y="429"/>
                    </a:cubicBezTo>
                    <a:cubicBezTo>
                      <a:pt x="1217" y="189"/>
                      <a:pt x="943" y="0"/>
                      <a:pt x="600" y="0"/>
                    </a:cubicBez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801000" y="2310250"/>
                <a:ext cx="27025" cy="24686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98746" extrusionOk="0">
                    <a:moveTo>
                      <a:pt x="172" y="1"/>
                    </a:moveTo>
                    <a:lnTo>
                      <a:pt x="1" y="98746"/>
                    </a:lnTo>
                    <a:lnTo>
                      <a:pt x="926" y="98746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804000" y="1996275"/>
                <a:ext cx="240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7221" extrusionOk="0">
                    <a:moveTo>
                      <a:pt x="52" y="0"/>
                    </a:moveTo>
                    <a:lnTo>
                      <a:pt x="1" y="17220"/>
                    </a:lnTo>
                    <a:cubicBezTo>
                      <a:pt x="309" y="16981"/>
                      <a:pt x="618" y="16775"/>
                      <a:pt x="926" y="1658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3595" y="515"/>
                    </a:lnTo>
                    <a:lnTo>
                      <a:pt x="7608" y="1"/>
                    </a:ln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6850" y="20168"/>
                    </a:lnTo>
                    <a:cubicBezTo>
                      <a:pt x="25565" y="23269"/>
                      <a:pt x="23458" y="25291"/>
                      <a:pt x="20819" y="25479"/>
                    </a:cubicBezTo>
                    <a:cubicBezTo>
                      <a:pt x="20677" y="25490"/>
                      <a:pt x="20535" y="25495"/>
                      <a:pt x="20394" y="25495"/>
                    </a:cubicBezTo>
                    <a:cubicBezTo>
                      <a:pt x="15220" y="25495"/>
                      <a:pt x="10038" y="18570"/>
                      <a:pt x="8671" y="9681"/>
                    </a:cubicBezTo>
                    <a:cubicBezTo>
                      <a:pt x="8123" y="6135"/>
                      <a:pt x="8260" y="2811"/>
                      <a:pt x="8962" y="35"/>
                    </a:cubicBezTo>
                    <a:lnTo>
                      <a:pt x="7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1000" y="4191600"/>
                <a:ext cx="2402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20974" extrusionOk="0">
                    <a:moveTo>
                      <a:pt x="35" y="1"/>
                    </a:moveTo>
                    <a:lnTo>
                      <a:pt x="1" y="20973"/>
                    </a:lnTo>
                    <a:lnTo>
                      <a:pt x="1" y="20973"/>
                    </a:lnTo>
                    <a:lnTo>
                      <a:pt x="926" y="20956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39;p2"/>
            <p:cNvSpPr/>
            <p:nvPr/>
          </p:nvSpPr>
          <p:spPr>
            <a:xfrm rot="10800000" flipH="1">
              <a:off x="8613950" y="4424825"/>
              <a:ext cx="530050" cy="83950"/>
            </a:xfrm>
            <a:prstGeom prst="flowChartManualOperation">
              <a:avLst/>
            </a:pr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flipH="1">
            <a:off x="1878697" y="284100"/>
            <a:ext cx="399100" cy="407700"/>
            <a:chOff x="5540600" y="1035475"/>
            <a:chExt cx="399100" cy="407700"/>
          </a:xfrm>
        </p:grpSpPr>
        <p:sp>
          <p:nvSpPr>
            <p:cNvPr id="41" name="Google Shape;41;p2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flipH="1">
            <a:off x="2513904" y="505877"/>
            <a:ext cx="728378" cy="725640"/>
            <a:chOff x="2137150" y="734025"/>
            <a:chExt cx="412375" cy="410825"/>
          </a:xfrm>
        </p:grpSpPr>
        <p:sp>
          <p:nvSpPr>
            <p:cNvPr id="44" name="Google Shape;44;p2"/>
            <p:cNvSpPr/>
            <p:nvPr/>
          </p:nvSpPr>
          <p:spPr>
            <a:xfrm>
              <a:off x="2137150" y="734025"/>
              <a:ext cx="412375" cy="410825"/>
            </a:xfrm>
            <a:custGeom>
              <a:avLst/>
              <a:gdLst/>
              <a:ahLst/>
              <a:cxnLst/>
              <a:rect l="l" t="t" r="r" b="b"/>
              <a:pathLst>
                <a:path w="16495" h="16433" extrusionOk="0">
                  <a:moveTo>
                    <a:pt x="31" y="1"/>
                  </a:moveTo>
                  <a:lnTo>
                    <a:pt x="0" y="16307"/>
                  </a:lnTo>
                  <a:lnTo>
                    <a:pt x="16494" y="16432"/>
                  </a:lnTo>
                  <a:lnTo>
                    <a:pt x="16494" y="16432"/>
                  </a:lnTo>
                  <a:lnTo>
                    <a:pt x="15651" y="6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9625" y="796500"/>
              <a:ext cx="303025" cy="297575"/>
            </a:xfrm>
            <a:custGeom>
              <a:avLst/>
              <a:gdLst/>
              <a:ahLst/>
              <a:cxnLst/>
              <a:rect l="l" t="t" r="r" b="b"/>
              <a:pathLst>
                <a:path w="12121" h="11903" extrusionOk="0">
                  <a:moveTo>
                    <a:pt x="10934" y="1"/>
                  </a:moveTo>
                  <a:lnTo>
                    <a:pt x="31" y="188"/>
                  </a:lnTo>
                  <a:lnTo>
                    <a:pt x="0" y="11497"/>
                  </a:lnTo>
                  <a:lnTo>
                    <a:pt x="12121" y="11903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202253" y="2342987"/>
            <a:ext cx="1103287" cy="2306486"/>
            <a:chOff x="8202253" y="2342987"/>
            <a:chExt cx="1103287" cy="2306486"/>
          </a:xfrm>
        </p:grpSpPr>
        <p:grpSp>
          <p:nvGrpSpPr>
            <p:cNvPr id="47" name="Google Shape;47;p2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" name="Google Shape;49;p2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50" name="Google Shape;50;p2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39353" y="2095251"/>
                  <a:ext cx="274911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" name="Google Shape;81;p2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15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866" name="Google Shape;866;p15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15"/>
          <p:cNvSpPr txBox="1">
            <a:spLocks noGrp="1"/>
          </p:cNvSpPr>
          <p:nvPr>
            <p:ph type="title"/>
          </p:nvPr>
        </p:nvSpPr>
        <p:spPr>
          <a:xfrm>
            <a:off x="3922775" y="539500"/>
            <a:ext cx="449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5"/>
          <p:cNvSpPr txBox="1">
            <a:spLocks noGrp="1"/>
          </p:cNvSpPr>
          <p:nvPr>
            <p:ph type="body" idx="1"/>
          </p:nvPr>
        </p:nvSpPr>
        <p:spPr>
          <a:xfrm>
            <a:off x="3922775" y="1184625"/>
            <a:ext cx="4493700" cy="29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5" name="Google Shape;885;p15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15"/>
          <p:cNvGrpSpPr/>
          <p:nvPr/>
        </p:nvGrpSpPr>
        <p:grpSpPr>
          <a:xfrm>
            <a:off x="323275" y="622000"/>
            <a:ext cx="399100" cy="407700"/>
            <a:chOff x="5540600" y="1035475"/>
            <a:chExt cx="399100" cy="407700"/>
          </a:xfrm>
        </p:grpSpPr>
        <p:sp>
          <p:nvSpPr>
            <p:cNvPr id="887" name="Google Shape;887;p15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5"/>
          <p:cNvGrpSpPr/>
          <p:nvPr/>
        </p:nvGrpSpPr>
        <p:grpSpPr>
          <a:xfrm>
            <a:off x="856188" y="952335"/>
            <a:ext cx="399130" cy="434847"/>
            <a:chOff x="2658050" y="584875"/>
            <a:chExt cx="706800" cy="770050"/>
          </a:xfrm>
        </p:grpSpPr>
        <p:sp>
          <p:nvSpPr>
            <p:cNvPr id="890" name="Google Shape;890;p15"/>
            <p:cNvSpPr/>
            <p:nvPr/>
          </p:nvSpPr>
          <p:spPr>
            <a:xfrm>
              <a:off x="2658050" y="584875"/>
              <a:ext cx="706800" cy="770050"/>
            </a:xfrm>
            <a:custGeom>
              <a:avLst/>
              <a:gdLst/>
              <a:ahLst/>
              <a:cxnLst/>
              <a:rect l="l" t="t" r="r" b="b"/>
              <a:pathLst>
                <a:path w="28272" h="30802" extrusionOk="0">
                  <a:moveTo>
                    <a:pt x="28271" y="0"/>
                  </a:moveTo>
                  <a:lnTo>
                    <a:pt x="0" y="1281"/>
                  </a:lnTo>
                  <a:lnTo>
                    <a:pt x="3562" y="30302"/>
                  </a:lnTo>
                  <a:lnTo>
                    <a:pt x="26741" y="30802"/>
                  </a:lnTo>
                  <a:lnTo>
                    <a:pt x="28271" y="0"/>
                  </a:lnTo>
                  <a:close/>
                </a:path>
              </a:pathLst>
            </a:custGeom>
            <a:solidFill>
              <a:srgbClr val="BD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2733800" y="657500"/>
              <a:ext cx="560750" cy="627150"/>
            </a:xfrm>
            <a:custGeom>
              <a:avLst/>
              <a:gdLst/>
              <a:ahLst/>
              <a:cxnLst/>
              <a:rect l="l" t="t" r="r" b="b"/>
              <a:pathLst>
                <a:path w="22430" h="25086" extrusionOk="0">
                  <a:moveTo>
                    <a:pt x="22430" y="0"/>
                  </a:moveTo>
                  <a:lnTo>
                    <a:pt x="1" y="1000"/>
                  </a:lnTo>
                  <a:lnTo>
                    <a:pt x="2874" y="24679"/>
                  </a:lnTo>
                  <a:lnTo>
                    <a:pt x="21180" y="25085"/>
                  </a:lnTo>
                  <a:lnTo>
                    <a:pt x="22430" y="0"/>
                  </a:lnTo>
                  <a:close/>
                </a:path>
              </a:pathLst>
            </a:custGeom>
            <a:solidFill>
              <a:srgbClr val="B8E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15"/>
          <p:cNvGrpSpPr/>
          <p:nvPr/>
        </p:nvGrpSpPr>
        <p:grpSpPr>
          <a:xfrm flipH="1">
            <a:off x="8656888" y="897185"/>
            <a:ext cx="399130" cy="434847"/>
            <a:chOff x="2658050" y="584875"/>
            <a:chExt cx="706800" cy="770050"/>
          </a:xfrm>
        </p:grpSpPr>
        <p:sp>
          <p:nvSpPr>
            <p:cNvPr id="893" name="Google Shape;893;p15"/>
            <p:cNvSpPr/>
            <p:nvPr/>
          </p:nvSpPr>
          <p:spPr>
            <a:xfrm>
              <a:off x="2658050" y="584875"/>
              <a:ext cx="706800" cy="770050"/>
            </a:xfrm>
            <a:custGeom>
              <a:avLst/>
              <a:gdLst/>
              <a:ahLst/>
              <a:cxnLst/>
              <a:rect l="l" t="t" r="r" b="b"/>
              <a:pathLst>
                <a:path w="28272" h="30802" extrusionOk="0">
                  <a:moveTo>
                    <a:pt x="28271" y="0"/>
                  </a:moveTo>
                  <a:lnTo>
                    <a:pt x="0" y="1281"/>
                  </a:lnTo>
                  <a:lnTo>
                    <a:pt x="3562" y="30302"/>
                  </a:lnTo>
                  <a:lnTo>
                    <a:pt x="26741" y="30802"/>
                  </a:lnTo>
                  <a:lnTo>
                    <a:pt x="28271" y="0"/>
                  </a:lnTo>
                  <a:close/>
                </a:path>
              </a:pathLst>
            </a:custGeom>
            <a:solidFill>
              <a:srgbClr val="BD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2733800" y="657500"/>
              <a:ext cx="560750" cy="627150"/>
            </a:xfrm>
            <a:custGeom>
              <a:avLst/>
              <a:gdLst/>
              <a:ahLst/>
              <a:cxnLst/>
              <a:rect l="l" t="t" r="r" b="b"/>
              <a:pathLst>
                <a:path w="22430" h="25086" extrusionOk="0">
                  <a:moveTo>
                    <a:pt x="22430" y="0"/>
                  </a:moveTo>
                  <a:lnTo>
                    <a:pt x="1" y="1000"/>
                  </a:lnTo>
                  <a:lnTo>
                    <a:pt x="2874" y="24679"/>
                  </a:lnTo>
                  <a:lnTo>
                    <a:pt x="21180" y="25085"/>
                  </a:lnTo>
                  <a:lnTo>
                    <a:pt x="224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15"/>
          <p:cNvGrpSpPr/>
          <p:nvPr/>
        </p:nvGrpSpPr>
        <p:grpSpPr>
          <a:xfrm>
            <a:off x="8202253" y="2342987"/>
            <a:ext cx="1103287" cy="2306486"/>
            <a:chOff x="8202253" y="2342987"/>
            <a:chExt cx="1103287" cy="2306486"/>
          </a:xfrm>
        </p:grpSpPr>
        <p:grpSp>
          <p:nvGrpSpPr>
            <p:cNvPr id="896" name="Google Shape;896;p15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897" name="Google Shape;897;p15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8" name="Google Shape;898;p15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899" name="Google Shape;899;p15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15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5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5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15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15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15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15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15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15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15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15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15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15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15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15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15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15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15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15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15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15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15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15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15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15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15"/>
                <p:cNvSpPr/>
                <p:nvPr/>
              </p:nvSpPr>
              <p:spPr>
                <a:xfrm>
                  <a:off x="2539353" y="2095251"/>
                  <a:ext cx="274911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15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15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15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15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0" name="Google Shape;930;p15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1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18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1134" name="Google Shape;1134;p18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1" name="Google Shape;1151;p18"/>
          <p:cNvSpPr txBox="1">
            <a:spLocks noGrp="1"/>
          </p:cNvSpPr>
          <p:nvPr>
            <p:ph type="title"/>
          </p:nvPr>
        </p:nvSpPr>
        <p:spPr>
          <a:xfrm>
            <a:off x="4468325" y="968325"/>
            <a:ext cx="394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18"/>
          <p:cNvSpPr txBox="1">
            <a:spLocks noGrp="1"/>
          </p:cNvSpPr>
          <p:nvPr>
            <p:ph type="body" idx="1"/>
          </p:nvPr>
        </p:nvSpPr>
        <p:spPr>
          <a:xfrm>
            <a:off x="4468325" y="1554800"/>
            <a:ext cx="3948300" cy="13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3" name="Google Shape;1153;p18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18"/>
          <p:cNvGrpSpPr/>
          <p:nvPr/>
        </p:nvGrpSpPr>
        <p:grpSpPr>
          <a:xfrm>
            <a:off x="-122614" y="534025"/>
            <a:ext cx="844996" cy="3974750"/>
            <a:chOff x="8402436" y="534025"/>
            <a:chExt cx="844996" cy="3974750"/>
          </a:xfrm>
        </p:grpSpPr>
        <p:grpSp>
          <p:nvGrpSpPr>
            <p:cNvPr id="1155" name="Google Shape;1155;p18"/>
            <p:cNvGrpSpPr/>
            <p:nvPr/>
          </p:nvGrpSpPr>
          <p:grpSpPr>
            <a:xfrm>
              <a:off x="8402436" y="534025"/>
              <a:ext cx="844996" cy="3898553"/>
              <a:chOff x="6424900" y="1559350"/>
              <a:chExt cx="697825" cy="3219550"/>
            </a:xfrm>
          </p:grpSpPr>
          <p:sp>
            <p:nvSpPr>
              <p:cNvPr id="1156" name="Google Shape;1156;p18"/>
              <p:cNvSpPr/>
              <p:nvPr/>
            </p:nvSpPr>
            <p:spPr>
              <a:xfrm>
                <a:off x="6607825" y="2123500"/>
                <a:ext cx="8150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0881" extrusionOk="0">
                    <a:moveTo>
                      <a:pt x="0" y="0"/>
                    </a:moveTo>
                    <a:lnTo>
                      <a:pt x="0" y="10881"/>
                    </a:lnTo>
                    <a:lnTo>
                      <a:pt x="326" y="10881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8"/>
              <p:cNvSpPr/>
              <p:nvPr/>
            </p:nvSpPr>
            <p:spPr>
              <a:xfrm>
                <a:off x="6596675" y="2384800"/>
                <a:ext cx="3045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40" extrusionOk="0">
                    <a:moveTo>
                      <a:pt x="600" y="0"/>
                    </a:moveTo>
                    <a:cubicBezTo>
                      <a:pt x="275" y="0"/>
                      <a:pt x="1" y="189"/>
                      <a:pt x="1" y="429"/>
                    </a:cubicBezTo>
                    <a:cubicBezTo>
                      <a:pt x="1" y="651"/>
                      <a:pt x="275" y="840"/>
                      <a:pt x="600" y="840"/>
                    </a:cubicBezTo>
                    <a:cubicBezTo>
                      <a:pt x="943" y="840"/>
                      <a:pt x="1217" y="651"/>
                      <a:pt x="1217" y="429"/>
                    </a:cubicBezTo>
                    <a:cubicBezTo>
                      <a:pt x="1217" y="189"/>
                      <a:pt x="943" y="0"/>
                      <a:pt x="600" y="0"/>
                    </a:cubicBez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8"/>
              <p:cNvSpPr/>
              <p:nvPr/>
            </p:nvSpPr>
            <p:spPr>
              <a:xfrm>
                <a:off x="6801000" y="2310250"/>
                <a:ext cx="27025" cy="24686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98746" extrusionOk="0">
                    <a:moveTo>
                      <a:pt x="172" y="1"/>
                    </a:moveTo>
                    <a:lnTo>
                      <a:pt x="1" y="98746"/>
                    </a:lnTo>
                    <a:lnTo>
                      <a:pt x="926" y="98746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6804000" y="1996275"/>
                <a:ext cx="240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7221" extrusionOk="0">
                    <a:moveTo>
                      <a:pt x="52" y="0"/>
                    </a:moveTo>
                    <a:lnTo>
                      <a:pt x="1" y="17220"/>
                    </a:lnTo>
                    <a:cubicBezTo>
                      <a:pt x="309" y="16981"/>
                      <a:pt x="618" y="16775"/>
                      <a:pt x="926" y="1658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8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3595" y="515"/>
                    </a:lnTo>
                    <a:lnTo>
                      <a:pt x="7608" y="1"/>
                    </a:ln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8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6850" y="20168"/>
                    </a:lnTo>
                    <a:cubicBezTo>
                      <a:pt x="25565" y="23269"/>
                      <a:pt x="23458" y="25291"/>
                      <a:pt x="20819" y="25479"/>
                    </a:cubicBezTo>
                    <a:cubicBezTo>
                      <a:pt x="20677" y="25490"/>
                      <a:pt x="20535" y="25495"/>
                      <a:pt x="20394" y="25495"/>
                    </a:cubicBezTo>
                    <a:cubicBezTo>
                      <a:pt x="15220" y="25495"/>
                      <a:pt x="10038" y="18570"/>
                      <a:pt x="8671" y="9681"/>
                    </a:cubicBezTo>
                    <a:cubicBezTo>
                      <a:pt x="8123" y="6135"/>
                      <a:pt x="8260" y="2811"/>
                      <a:pt x="8962" y="35"/>
                    </a:cubicBezTo>
                    <a:lnTo>
                      <a:pt x="7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8"/>
              <p:cNvSpPr/>
              <p:nvPr/>
            </p:nvSpPr>
            <p:spPr>
              <a:xfrm>
                <a:off x="6801000" y="4191600"/>
                <a:ext cx="2402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20974" extrusionOk="0">
                    <a:moveTo>
                      <a:pt x="35" y="1"/>
                    </a:moveTo>
                    <a:lnTo>
                      <a:pt x="1" y="20973"/>
                    </a:lnTo>
                    <a:lnTo>
                      <a:pt x="1" y="20973"/>
                    </a:lnTo>
                    <a:lnTo>
                      <a:pt x="926" y="20956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3" name="Google Shape;1163;p18"/>
            <p:cNvSpPr/>
            <p:nvPr/>
          </p:nvSpPr>
          <p:spPr>
            <a:xfrm rot="10800000" flipH="1">
              <a:off x="8613950" y="4424825"/>
              <a:ext cx="530050" cy="83950"/>
            </a:xfrm>
            <a:prstGeom prst="flowChartManualOperation">
              <a:avLst/>
            </a:pr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18"/>
          <p:cNvGrpSpPr/>
          <p:nvPr/>
        </p:nvGrpSpPr>
        <p:grpSpPr>
          <a:xfrm flipH="1">
            <a:off x="476784" y="2236211"/>
            <a:ext cx="770032" cy="2272573"/>
            <a:chOff x="611000" y="2824650"/>
            <a:chExt cx="682350" cy="2013800"/>
          </a:xfrm>
        </p:grpSpPr>
        <p:sp>
          <p:nvSpPr>
            <p:cNvPr id="1165" name="Google Shape;1165;p18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8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18"/>
          <p:cNvGrpSpPr/>
          <p:nvPr/>
        </p:nvGrpSpPr>
        <p:grpSpPr>
          <a:xfrm>
            <a:off x="8369050" y="2494975"/>
            <a:ext cx="682350" cy="2013800"/>
            <a:chOff x="611000" y="2824650"/>
            <a:chExt cx="682350" cy="2013800"/>
          </a:xfrm>
        </p:grpSpPr>
        <p:sp>
          <p:nvSpPr>
            <p:cNvPr id="1199" name="Google Shape;1199;p18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8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18"/>
          <p:cNvGrpSpPr/>
          <p:nvPr/>
        </p:nvGrpSpPr>
        <p:grpSpPr>
          <a:xfrm flipH="1">
            <a:off x="8120522" y="579975"/>
            <a:ext cx="399100" cy="407700"/>
            <a:chOff x="5540600" y="1035475"/>
            <a:chExt cx="399100" cy="407700"/>
          </a:xfrm>
        </p:grpSpPr>
        <p:sp>
          <p:nvSpPr>
            <p:cNvPr id="1233" name="Google Shape;1233;p18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18"/>
          <p:cNvGrpSpPr/>
          <p:nvPr/>
        </p:nvGrpSpPr>
        <p:grpSpPr>
          <a:xfrm flipH="1">
            <a:off x="8447397" y="1112200"/>
            <a:ext cx="399100" cy="407700"/>
            <a:chOff x="5540600" y="1035475"/>
            <a:chExt cx="399100" cy="407700"/>
          </a:xfrm>
        </p:grpSpPr>
        <p:sp>
          <p:nvSpPr>
            <p:cNvPr id="1236" name="Google Shape;1236;p18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18"/>
          <p:cNvGrpSpPr/>
          <p:nvPr/>
        </p:nvGrpSpPr>
        <p:grpSpPr>
          <a:xfrm flipH="1">
            <a:off x="1179846" y="758892"/>
            <a:ext cx="345860" cy="353313"/>
            <a:chOff x="5540600" y="1035475"/>
            <a:chExt cx="399100" cy="407700"/>
          </a:xfrm>
        </p:grpSpPr>
        <p:sp>
          <p:nvSpPr>
            <p:cNvPr id="1239" name="Google Shape;1239;p18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5569496" y="1057164"/>
              <a:ext cx="344754" cy="357339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18"/>
          <p:cNvGrpSpPr/>
          <p:nvPr/>
        </p:nvGrpSpPr>
        <p:grpSpPr>
          <a:xfrm>
            <a:off x="6912775" y="4070225"/>
            <a:ext cx="1515575" cy="438550"/>
            <a:chOff x="333625" y="4392625"/>
            <a:chExt cx="1515575" cy="438550"/>
          </a:xfrm>
        </p:grpSpPr>
        <p:sp>
          <p:nvSpPr>
            <p:cNvPr id="1242" name="Google Shape;1242;p18"/>
            <p:cNvSpPr/>
            <p:nvPr/>
          </p:nvSpPr>
          <p:spPr>
            <a:xfrm>
              <a:off x="333625" y="4619925"/>
              <a:ext cx="1498000" cy="211250"/>
            </a:xfrm>
            <a:custGeom>
              <a:avLst/>
              <a:gdLst/>
              <a:ahLst/>
              <a:cxnLst/>
              <a:rect l="l" t="t" r="r" b="b"/>
              <a:pathLst>
                <a:path w="59920" h="8450" extrusionOk="0">
                  <a:moveTo>
                    <a:pt x="23998" y="0"/>
                  </a:moveTo>
                  <a:cubicBezTo>
                    <a:pt x="12354" y="0"/>
                    <a:pt x="1" y="8449"/>
                    <a:pt x="1" y="8449"/>
                  </a:cubicBezTo>
                  <a:lnTo>
                    <a:pt x="59920" y="8449"/>
                  </a:lnTo>
                  <a:cubicBezTo>
                    <a:pt x="59920" y="8449"/>
                    <a:pt x="38793" y="1544"/>
                    <a:pt x="26508" y="139"/>
                  </a:cubicBezTo>
                  <a:cubicBezTo>
                    <a:pt x="25678" y="44"/>
                    <a:pt x="24840" y="0"/>
                    <a:pt x="23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333625" y="4619900"/>
              <a:ext cx="1498000" cy="211275"/>
            </a:xfrm>
            <a:custGeom>
              <a:avLst/>
              <a:gdLst/>
              <a:ahLst/>
              <a:cxnLst/>
              <a:rect l="l" t="t" r="r" b="b"/>
              <a:pathLst>
                <a:path w="59920" h="8451" extrusionOk="0">
                  <a:moveTo>
                    <a:pt x="23990" y="1"/>
                  </a:moveTo>
                  <a:cubicBezTo>
                    <a:pt x="23192" y="1"/>
                    <a:pt x="22391" y="39"/>
                    <a:pt x="21590" y="106"/>
                  </a:cubicBezTo>
                  <a:cubicBezTo>
                    <a:pt x="24983" y="1459"/>
                    <a:pt x="27450" y="3293"/>
                    <a:pt x="27450" y="4681"/>
                  </a:cubicBezTo>
                  <a:cubicBezTo>
                    <a:pt x="27450" y="7114"/>
                    <a:pt x="9134" y="7234"/>
                    <a:pt x="1937" y="7251"/>
                  </a:cubicBezTo>
                  <a:cubicBezTo>
                    <a:pt x="703" y="7971"/>
                    <a:pt x="1" y="8450"/>
                    <a:pt x="1" y="8450"/>
                  </a:cubicBezTo>
                  <a:lnTo>
                    <a:pt x="59920" y="8450"/>
                  </a:lnTo>
                  <a:cubicBezTo>
                    <a:pt x="59920" y="8450"/>
                    <a:pt x="38793" y="1545"/>
                    <a:pt x="26508" y="140"/>
                  </a:cubicBezTo>
                  <a:cubicBezTo>
                    <a:pt x="25672" y="43"/>
                    <a:pt x="24833" y="1"/>
                    <a:pt x="23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4" name="Google Shape;1244;p18"/>
            <p:cNvGrpSpPr/>
            <p:nvPr/>
          </p:nvGrpSpPr>
          <p:grpSpPr>
            <a:xfrm>
              <a:off x="836950" y="4392625"/>
              <a:ext cx="1012250" cy="438550"/>
              <a:chOff x="836950" y="4392625"/>
              <a:chExt cx="1012250" cy="438550"/>
            </a:xfrm>
          </p:grpSpPr>
          <p:sp>
            <p:nvSpPr>
              <p:cNvPr id="1245" name="Google Shape;1245;p18"/>
              <p:cNvSpPr/>
              <p:nvPr/>
            </p:nvSpPr>
            <p:spPr>
              <a:xfrm>
                <a:off x="855800" y="4392625"/>
                <a:ext cx="993400" cy="438550"/>
              </a:xfrm>
              <a:custGeom>
                <a:avLst/>
                <a:gdLst/>
                <a:ahLst/>
                <a:cxnLst/>
                <a:rect l="l" t="t" r="r" b="b"/>
                <a:pathLst>
                  <a:path w="39736" h="17542" extrusionOk="0">
                    <a:moveTo>
                      <a:pt x="21039" y="0"/>
                    </a:moveTo>
                    <a:cubicBezTo>
                      <a:pt x="15774" y="0"/>
                      <a:pt x="10602" y="1715"/>
                      <a:pt x="8979" y="2772"/>
                    </a:cubicBezTo>
                    <a:cubicBezTo>
                      <a:pt x="6413" y="4443"/>
                      <a:pt x="5477" y="7263"/>
                      <a:pt x="237" y="7263"/>
                    </a:cubicBezTo>
                    <a:cubicBezTo>
                      <a:pt x="159" y="7263"/>
                      <a:pt x="80" y="7262"/>
                      <a:pt x="1" y="7261"/>
                    </a:cubicBezTo>
                    <a:lnTo>
                      <a:pt x="1" y="7261"/>
                    </a:lnTo>
                    <a:cubicBezTo>
                      <a:pt x="5809" y="8751"/>
                      <a:pt x="17923" y="16839"/>
                      <a:pt x="19860" y="17319"/>
                    </a:cubicBezTo>
                    <a:lnTo>
                      <a:pt x="39735" y="17541"/>
                    </a:lnTo>
                    <a:cubicBezTo>
                      <a:pt x="39735" y="17541"/>
                      <a:pt x="36531" y="7141"/>
                      <a:pt x="29935" y="2412"/>
                    </a:cubicBezTo>
                    <a:cubicBezTo>
                      <a:pt x="27447" y="628"/>
                      <a:pt x="24226" y="0"/>
                      <a:pt x="21039" y="0"/>
                    </a:cubicBez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8"/>
              <p:cNvSpPr/>
              <p:nvPr/>
            </p:nvSpPr>
            <p:spPr>
              <a:xfrm>
                <a:off x="836950" y="4494025"/>
                <a:ext cx="1012250" cy="337150"/>
              </a:xfrm>
              <a:custGeom>
                <a:avLst/>
                <a:gdLst/>
                <a:ahLst/>
                <a:cxnLst/>
                <a:rect l="l" t="t" r="r" b="b"/>
                <a:pathLst>
                  <a:path w="40490" h="13486" extrusionOk="0">
                    <a:moveTo>
                      <a:pt x="8140" y="1"/>
                    </a:moveTo>
                    <a:cubicBezTo>
                      <a:pt x="6475" y="1533"/>
                      <a:pt x="4779" y="3161"/>
                      <a:pt x="520" y="3161"/>
                    </a:cubicBezTo>
                    <a:cubicBezTo>
                      <a:pt x="351" y="3161"/>
                      <a:pt x="178" y="3159"/>
                      <a:pt x="1" y="3153"/>
                    </a:cubicBezTo>
                    <a:lnTo>
                      <a:pt x="1" y="3153"/>
                    </a:lnTo>
                    <a:cubicBezTo>
                      <a:pt x="5792" y="4644"/>
                      <a:pt x="14034" y="13485"/>
                      <a:pt x="20151" y="13485"/>
                    </a:cubicBezTo>
                    <a:lnTo>
                      <a:pt x="40489" y="13485"/>
                    </a:lnTo>
                    <a:cubicBezTo>
                      <a:pt x="40489" y="13485"/>
                      <a:pt x="40027" y="11995"/>
                      <a:pt x="39102" y="9870"/>
                    </a:cubicBezTo>
                    <a:cubicBezTo>
                      <a:pt x="37925" y="11339"/>
                      <a:pt x="35296" y="11935"/>
                      <a:pt x="32115" y="11935"/>
                    </a:cubicBezTo>
                    <a:cubicBezTo>
                      <a:pt x="25987" y="11935"/>
                      <a:pt x="17813" y="9725"/>
                      <a:pt x="14034" y="7300"/>
                    </a:cubicBezTo>
                    <a:cubicBezTo>
                      <a:pt x="11104" y="5415"/>
                      <a:pt x="9082" y="2776"/>
                      <a:pt x="8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8"/>
              <p:cNvSpPr/>
              <p:nvPr/>
            </p:nvSpPr>
            <p:spPr>
              <a:xfrm>
                <a:off x="1131175" y="4599050"/>
                <a:ext cx="23912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515" extrusionOk="0">
                    <a:moveTo>
                      <a:pt x="29" y="0"/>
                    </a:moveTo>
                    <a:cubicBezTo>
                      <a:pt x="1" y="0"/>
                      <a:pt x="2" y="32"/>
                      <a:pt x="37" y="100"/>
                    </a:cubicBezTo>
                    <a:cubicBezTo>
                      <a:pt x="517" y="1060"/>
                      <a:pt x="3053" y="4315"/>
                      <a:pt x="9564" y="5515"/>
                    </a:cubicBezTo>
                    <a:cubicBezTo>
                      <a:pt x="9564" y="5515"/>
                      <a:pt x="6583" y="4401"/>
                      <a:pt x="3910" y="2773"/>
                    </a:cubicBezTo>
                    <a:cubicBezTo>
                      <a:pt x="2013" y="1644"/>
                      <a:pt x="236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8"/>
              <p:cNvSpPr/>
              <p:nvPr/>
            </p:nvSpPr>
            <p:spPr>
              <a:xfrm>
                <a:off x="1587450" y="4699200"/>
                <a:ext cx="2116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091" extrusionOk="0">
                    <a:moveTo>
                      <a:pt x="7985" y="1"/>
                    </a:moveTo>
                    <a:cubicBezTo>
                      <a:pt x="6014" y="2211"/>
                      <a:pt x="3701" y="2760"/>
                      <a:pt x="0" y="2948"/>
                    </a:cubicBezTo>
                    <a:cubicBezTo>
                      <a:pt x="635" y="3032"/>
                      <a:pt x="1398" y="3091"/>
                      <a:pt x="2216" y="3091"/>
                    </a:cubicBezTo>
                    <a:cubicBezTo>
                      <a:pt x="4401" y="3091"/>
                      <a:pt x="6968" y="2672"/>
                      <a:pt x="8465" y="1200"/>
                    </a:cubicBezTo>
                    <a:lnTo>
                      <a:pt x="79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23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1523" name="Google Shape;1523;p23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3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3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0" name="Google Shape;1540;p2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42" name="Google Shape;1542;p23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23"/>
          <p:cNvGrpSpPr/>
          <p:nvPr/>
        </p:nvGrpSpPr>
        <p:grpSpPr>
          <a:xfrm flipH="1">
            <a:off x="94375" y="4113225"/>
            <a:ext cx="1515575" cy="438550"/>
            <a:chOff x="333625" y="4392625"/>
            <a:chExt cx="1515575" cy="438550"/>
          </a:xfrm>
        </p:grpSpPr>
        <p:sp>
          <p:nvSpPr>
            <p:cNvPr id="1544" name="Google Shape;1544;p23"/>
            <p:cNvSpPr/>
            <p:nvPr/>
          </p:nvSpPr>
          <p:spPr>
            <a:xfrm>
              <a:off x="333625" y="4619925"/>
              <a:ext cx="1498000" cy="211250"/>
            </a:xfrm>
            <a:custGeom>
              <a:avLst/>
              <a:gdLst/>
              <a:ahLst/>
              <a:cxnLst/>
              <a:rect l="l" t="t" r="r" b="b"/>
              <a:pathLst>
                <a:path w="59920" h="8450" extrusionOk="0">
                  <a:moveTo>
                    <a:pt x="23998" y="0"/>
                  </a:moveTo>
                  <a:cubicBezTo>
                    <a:pt x="12354" y="0"/>
                    <a:pt x="1" y="8449"/>
                    <a:pt x="1" y="8449"/>
                  </a:cubicBezTo>
                  <a:lnTo>
                    <a:pt x="59920" y="8449"/>
                  </a:lnTo>
                  <a:cubicBezTo>
                    <a:pt x="59920" y="8449"/>
                    <a:pt x="38793" y="1544"/>
                    <a:pt x="26508" y="139"/>
                  </a:cubicBezTo>
                  <a:cubicBezTo>
                    <a:pt x="25678" y="44"/>
                    <a:pt x="24840" y="0"/>
                    <a:pt x="23998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333625" y="4619900"/>
              <a:ext cx="1498000" cy="211275"/>
            </a:xfrm>
            <a:custGeom>
              <a:avLst/>
              <a:gdLst/>
              <a:ahLst/>
              <a:cxnLst/>
              <a:rect l="l" t="t" r="r" b="b"/>
              <a:pathLst>
                <a:path w="59920" h="8451" extrusionOk="0">
                  <a:moveTo>
                    <a:pt x="23990" y="1"/>
                  </a:moveTo>
                  <a:cubicBezTo>
                    <a:pt x="23192" y="1"/>
                    <a:pt x="22391" y="39"/>
                    <a:pt x="21590" y="106"/>
                  </a:cubicBezTo>
                  <a:cubicBezTo>
                    <a:pt x="24983" y="1459"/>
                    <a:pt x="27450" y="3293"/>
                    <a:pt x="27450" y="4681"/>
                  </a:cubicBezTo>
                  <a:cubicBezTo>
                    <a:pt x="27450" y="7114"/>
                    <a:pt x="9134" y="7234"/>
                    <a:pt x="1937" y="7251"/>
                  </a:cubicBezTo>
                  <a:cubicBezTo>
                    <a:pt x="703" y="7971"/>
                    <a:pt x="1" y="8450"/>
                    <a:pt x="1" y="8450"/>
                  </a:cubicBezTo>
                  <a:lnTo>
                    <a:pt x="59920" y="8450"/>
                  </a:lnTo>
                  <a:cubicBezTo>
                    <a:pt x="59920" y="8450"/>
                    <a:pt x="38793" y="1545"/>
                    <a:pt x="26508" y="140"/>
                  </a:cubicBezTo>
                  <a:cubicBezTo>
                    <a:pt x="25672" y="43"/>
                    <a:pt x="24833" y="1"/>
                    <a:pt x="23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6" name="Google Shape;1546;p23"/>
            <p:cNvGrpSpPr/>
            <p:nvPr/>
          </p:nvGrpSpPr>
          <p:grpSpPr>
            <a:xfrm>
              <a:off x="836950" y="4392625"/>
              <a:ext cx="1012250" cy="438550"/>
              <a:chOff x="836950" y="4392625"/>
              <a:chExt cx="1012250" cy="438550"/>
            </a:xfrm>
          </p:grpSpPr>
          <p:sp>
            <p:nvSpPr>
              <p:cNvPr id="1547" name="Google Shape;1547;p23"/>
              <p:cNvSpPr/>
              <p:nvPr/>
            </p:nvSpPr>
            <p:spPr>
              <a:xfrm>
                <a:off x="855800" y="4392625"/>
                <a:ext cx="993400" cy="438550"/>
              </a:xfrm>
              <a:custGeom>
                <a:avLst/>
                <a:gdLst/>
                <a:ahLst/>
                <a:cxnLst/>
                <a:rect l="l" t="t" r="r" b="b"/>
                <a:pathLst>
                  <a:path w="39736" h="17542" extrusionOk="0">
                    <a:moveTo>
                      <a:pt x="21039" y="0"/>
                    </a:moveTo>
                    <a:cubicBezTo>
                      <a:pt x="15774" y="0"/>
                      <a:pt x="10602" y="1715"/>
                      <a:pt x="8979" y="2772"/>
                    </a:cubicBezTo>
                    <a:cubicBezTo>
                      <a:pt x="6413" y="4443"/>
                      <a:pt x="5477" y="7263"/>
                      <a:pt x="237" y="7263"/>
                    </a:cubicBezTo>
                    <a:cubicBezTo>
                      <a:pt x="159" y="7263"/>
                      <a:pt x="80" y="7262"/>
                      <a:pt x="1" y="7261"/>
                    </a:cubicBezTo>
                    <a:lnTo>
                      <a:pt x="1" y="7261"/>
                    </a:lnTo>
                    <a:cubicBezTo>
                      <a:pt x="5809" y="8751"/>
                      <a:pt x="17923" y="16839"/>
                      <a:pt x="19860" y="17319"/>
                    </a:cubicBezTo>
                    <a:lnTo>
                      <a:pt x="39735" y="17541"/>
                    </a:lnTo>
                    <a:cubicBezTo>
                      <a:pt x="39735" y="17541"/>
                      <a:pt x="36531" y="7141"/>
                      <a:pt x="29935" y="2412"/>
                    </a:cubicBezTo>
                    <a:cubicBezTo>
                      <a:pt x="27447" y="628"/>
                      <a:pt x="24226" y="0"/>
                      <a:pt x="21039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3"/>
              <p:cNvSpPr/>
              <p:nvPr/>
            </p:nvSpPr>
            <p:spPr>
              <a:xfrm>
                <a:off x="836950" y="4494025"/>
                <a:ext cx="1012250" cy="337150"/>
              </a:xfrm>
              <a:custGeom>
                <a:avLst/>
                <a:gdLst/>
                <a:ahLst/>
                <a:cxnLst/>
                <a:rect l="l" t="t" r="r" b="b"/>
                <a:pathLst>
                  <a:path w="40490" h="13486" extrusionOk="0">
                    <a:moveTo>
                      <a:pt x="8140" y="1"/>
                    </a:moveTo>
                    <a:cubicBezTo>
                      <a:pt x="6475" y="1533"/>
                      <a:pt x="4779" y="3161"/>
                      <a:pt x="520" y="3161"/>
                    </a:cubicBezTo>
                    <a:cubicBezTo>
                      <a:pt x="351" y="3161"/>
                      <a:pt x="178" y="3159"/>
                      <a:pt x="1" y="3153"/>
                    </a:cubicBezTo>
                    <a:lnTo>
                      <a:pt x="1" y="3153"/>
                    </a:lnTo>
                    <a:cubicBezTo>
                      <a:pt x="5792" y="4644"/>
                      <a:pt x="14034" y="13485"/>
                      <a:pt x="20151" y="13485"/>
                    </a:cubicBezTo>
                    <a:lnTo>
                      <a:pt x="40489" y="13485"/>
                    </a:lnTo>
                    <a:cubicBezTo>
                      <a:pt x="40489" y="13485"/>
                      <a:pt x="40027" y="11995"/>
                      <a:pt x="39102" y="9870"/>
                    </a:cubicBezTo>
                    <a:cubicBezTo>
                      <a:pt x="37925" y="11339"/>
                      <a:pt x="35296" y="11935"/>
                      <a:pt x="32115" y="11935"/>
                    </a:cubicBezTo>
                    <a:cubicBezTo>
                      <a:pt x="25987" y="11935"/>
                      <a:pt x="17813" y="9725"/>
                      <a:pt x="14034" y="7300"/>
                    </a:cubicBezTo>
                    <a:cubicBezTo>
                      <a:pt x="11104" y="5415"/>
                      <a:pt x="9082" y="2776"/>
                      <a:pt x="8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1131175" y="4599050"/>
                <a:ext cx="23912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515" extrusionOk="0">
                    <a:moveTo>
                      <a:pt x="29" y="0"/>
                    </a:moveTo>
                    <a:cubicBezTo>
                      <a:pt x="1" y="0"/>
                      <a:pt x="2" y="32"/>
                      <a:pt x="37" y="100"/>
                    </a:cubicBezTo>
                    <a:cubicBezTo>
                      <a:pt x="517" y="1060"/>
                      <a:pt x="3053" y="4315"/>
                      <a:pt x="9564" y="5515"/>
                    </a:cubicBezTo>
                    <a:cubicBezTo>
                      <a:pt x="9564" y="5515"/>
                      <a:pt x="6583" y="4401"/>
                      <a:pt x="3910" y="2773"/>
                    </a:cubicBezTo>
                    <a:cubicBezTo>
                      <a:pt x="2013" y="1644"/>
                      <a:pt x="236" y="0"/>
                      <a:pt x="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1587450" y="4699200"/>
                <a:ext cx="2116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091" extrusionOk="0">
                    <a:moveTo>
                      <a:pt x="7985" y="1"/>
                    </a:moveTo>
                    <a:cubicBezTo>
                      <a:pt x="6014" y="2211"/>
                      <a:pt x="3701" y="2760"/>
                      <a:pt x="0" y="2948"/>
                    </a:cubicBezTo>
                    <a:cubicBezTo>
                      <a:pt x="635" y="3032"/>
                      <a:pt x="1398" y="3091"/>
                      <a:pt x="2216" y="3091"/>
                    </a:cubicBezTo>
                    <a:cubicBezTo>
                      <a:pt x="4401" y="3091"/>
                      <a:pt x="6968" y="2672"/>
                      <a:pt x="8465" y="1200"/>
                    </a:cubicBezTo>
                    <a:lnTo>
                      <a:pt x="79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1" name="Google Shape;1551;p23"/>
          <p:cNvGrpSpPr/>
          <p:nvPr/>
        </p:nvGrpSpPr>
        <p:grpSpPr>
          <a:xfrm>
            <a:off x="7305975" y="4113225"/>
            <a:ext cx="1515575" cy="438550"/>
            <a:chOff x="333625" y="4392625"/>
            <a:chExt cx="1515575" cy="438550"/>
          </a:xfrm>
        </p:grpSpPr>
        <p:sp>
          <p:nvSpPr>
            <p:cNvPr id="1552" name="Google Shape;1552;p23"/>
            <p:cNvSpPr/>
            <p:nvPr/>
          </p:nvSpPr>
          <p:spPr>
            <a:xfrm>
              <a:off x="333625" y="4619925"/>
              <a:ext cx="1498000" cy="211250"/>
            </a:xfrm>
            <a:custGeom>
              <a:avLst/>
              <a:gdLst/>
              <a:ahLst/>
              <a:cxnLst/>
              <a:rect l="l" t="t" r="r" b="b"/>
              <a:pathLst>
                <a:path w="59920" h="8450" extrusionOk="0">
                  <a:moveTo>
                    <a:pt x="23998" y="0"/>
                  </a:moveTo>
                  <a:cubicBezTo>
                    <a:pt x="12354" y="0"/>
                    <a:pt x="1" y="8449"/>
                    <a:pt x="1" y="8449"/>
                  </a:cubicBezTo>
                  <a:lnTo>
                    <a:pt x="59920" y="8449"/>
                  </a:lnTo>
                  <a:cubicBezTo>
                    <a:pt x="59920" y="8449"/>
                    <a:pt x="38793" y="1544"/>
                    <a:pt x="26508" y="139"/>
                  </a:cubicBezTo>
                  <a:cubicBezTo>
                    <a:pt x="25678" y="44"/>
                    <a:pt x="24840" y="0"/>
                    <a:pt x="23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333625" y="4619900"/>
              <a:ext cx="1498000" cy="211275"/>
            </a:xfrm>
            <a:custGeom>
              <a:avLst/>
              <a:gdLst/>
              <a:ahLst/>
              <a:cxnLst/>
              <a:rect l="l" t="t" r="r" b="b"/>
              <a:pathLst>
                <a:path w="59920" h="8451" extrusionOk="0">
                  <a:moveTo>
                    <a:pt x="23990" y="1"/>
                  </a:moveTo>
                  <a:cubicBezTo>
                    <a:pt x="23192" y="1"/>
                    <a:pt x="22391" y="39"/>
                    <a:pt x="21590" y="106"/>
                  </a:cubicBezTo>
                  <a:cubicBezTo>
                    <a:pt x="24983" y="1459"/>
                    <a:pt x="27450" y="3293"/>
                    <a:pt x="27450" y="4681"/>
                  </a:cubicBezTo>
                  <a:cubicBezTo>
                    <a:pt x="27450" y="7114"/>
                    <a:pt x="9134" y="7234"/>
                    <a:pt x="1937" y="7251"/>
                  </a:cubicBezTo>
                  <a:cubicBezTo>
                    <a:pt x="703" y="7971"/>
                    <a:pt x="1" y="8450"/>
                    <a:pt x="1" y="8450"/>
                  </a:cubicBezTo>
                  <a:lnTo>
                    <a:pt x="59920" y="8450"/>
                  </a:lnTo>
                  <a:cubicBezTo>
                    <a:pt x="59920" y="8450"/>
                    <a:pt x="38793" y="1545"/>
                    <a:pt x="26508" y="140"/>
                  </a:cubicBezTo>
                  <a:cubicBezTo>
                    <a:pt x="25672" y="43"/>
                    <a:pt x="24833" y="1"/>
                    <a:pt x="23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4" name="Google Shape;1554;p23"/>
            <p:cNvGrpSpPr/>
            <p:nvPr/>
          </p:nvGrpSpPr>
          <p:grpSpPr>
            <a:xfrm>
              <a:off x="836950" y="4392625"/>
              <a:ext cx="1012250" cy="438550"/>
              <a:chOff x="836950" y="4392625"/>
              <a:chExt cx="1012250" cy="438550"/>
            </a:xfrm>
          </p:grpSpPr>
          <p:sp>
            <p:nvSpPr>
              <p:cNvPr id="1555" name="Google Shape;1555;p23"/>
              <p:cNvSpPr/>
              <p:nvPr/>
            </p:nvSpPr>
            <p:spPr>
              <a:xfrm>
                <a:off x="855800" y="4392625"/>
                <a:ext cx="993400" cy="438550"/>
              </a:xfrm>
              <a:custGeom>
                <a:avLst/>
                <a:gdLst/>
                <a:ahLst/>
                <a:cxnLst/>
                <a:rect l="l" t="t" r="r" b="b"/>
                <a:pathLst>
                  <a:path w="39736" h="17542" extrusionOk="0">
                    <a:moveTo>
                      <a:pt x="21039" y="0"/>
                    </a:moveTo>
                    <a:cubicBezTo>
                      <a:pt x="15774" y="0"/>
                      <a:pt x="10602" y="1715"/>
                      <a:pt x="8979" y="2772"/>
                    </a:cubicBezTo>
                    <a:cubicBezTo>
                      <a:pt x="6413" y="4443"/>
                      <a:pt x="5477" y="7263"/>
                      <a:pt x="237" y="7263"/>
                    </a:cubicBezTo>
                    <a:cubicBezTo>
                      <a:pt x="159" y="7263"/>
                      <a:pt x="80" y="7262"/>
                      <a:pt x="1" y="7261"/>
                    </a:cubicBezTo>
                    <a:lnTo>
                      <a:pt x="1" y="7261"/>
                    </a:lnTo>
                    <a:cubicBezTo>
                      <a:pt x="5809" y="8751"/>
                      <a:pt x="17923" y="16839"/>
                      <a:pt x="19860" y="17319"/>
                    </a:cubicBezTo>
                    <a:lnTo>
                      <a:pt x="39735" y="17541"/>
                    </a:lnTo>
                    <a:cubicBezTo>
                      <a:pt x="39735" y="17541"/>
                      <a:pt x="36531" y="7141"/>
                      <a:pt x="29935" y="2412"/>
                    </a:cubicBezTo>
                    <a:cubicBezTo>
                      <a:pt x="27447" y="628"/>
                      <a:pt x="24226" y="0"/>
                      <a:pt x="21039" y="0"/>
                    </a:cubicBez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3"/>
              <p:cNvSpPr/>
              <p:nvPr/>
            </p:nvSpPr>
            <p:spPr>
              <a:xfrm>
                <a:off x="836950" y="4494025"/>
                <a:ext cx="1012250" cy="337150"/>
              </a:xfrm>
              <a:custGeom>
                <a:avLst/>
                <a:gdLst/>
                <a:ahLst/>
                <a:cxnLst/>
                <a:rect l="l" t="t" r="r" b="b"/>
                <a:pathLst>
                  <a:path w="40490" h="13486" extrusionOk="0">
                    <a:moveTo>
                      <a:pt x="8140" y="1"/>
                    </a:moveTo>
                    <a:cubicBezTo>
                      <a:pt x="6475" y="1533"/>
                      <a:pt x="4779" y="3161"/>
                      <a:pt x="520" y="3161"/>
                    </a:cubicBezTo>
                    <a:cubicBezTo>
                      <a:pt x="351" y="3161"/>
                      <a:pt x="178" y="3159"/>
                      <a:pt x="1" y="3153"/>
                    </a:cubicBezTo>
                    <a:lnTo>
                      <a:pt x="1" y="3153"/>
                    </a:lnTo>
                    <a:cubicBezTo>
                      <a:pt x="5792" y="4644"/>
                      <a:pt x="14034" y="13485"/>
                      <a:pt x="20151" y="13485"/>
                    </a:cubicBezTo>
                    <a:lnTo>
                      <a:pt x="40489" y="13485"/>
                    </a:lnTo>
                    <a:cubicBezTo>
                      <a:pt x="40489" y="13485"/>
                      <a:pt x="40027" y="11995"/>
                      <a:pt x="39102" y="9870"/>
                    </a:cubicBezTo>
                    <a:cubicBezTo>
                      <a:pt x="37925" y="11339"/>
                      <a:pt x="35296" y="11935"/>
                      <a:pt x="32115" y="11935"/>
                    </a:cubicBezTo>
                    <a:cubicBezTo>
                      <a:pt x="25987" y="11935"/>
                      <a:pt x="17813" y="9725"/>
                      <a:pt x="14034" y="7300"/>
                    </a:cubicBezTo>
                    <a:cubicBezTo>
                      <a:pt x="11104" y="5415"/>
                      <a:pt x="9082" y="2776"/>
                      <a:pt x="8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3"/>
              <p:cNvSpPr/>
              <p:nvPr/>
            </p:nvSpPr>
            <p:spPr>
              <a:xfrm>
                <a:off x="1131175" y="4599050"/>
                <a:ext cx="23912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515" extrusionOk="0">
                    <a:moveTo>
                      <a:pt x="29" y="0"/>
                    </a:moveTo>
                    <a:cubicBezTo>
                      <a:pt x="1" y="0"/>
                      <a:pt x="2" y="32"/>
                      <a:pt x="37" y="100"/>
                    </a:cubicBezTo>
                    <a:cubicBezTo>
                      <a:pt x="517" y="1060"/>
                      <a:pt x="3053" y="4315"/>
                      <a:pt x="9564" y="5515"/>
                    </a:cubicBezTo>
                    <a:cubicBezTo>
                      <a:pt x="9564" y="5515"/>
                      <a:pt x="6583" y="4401"/>
                      <a:pt x="3910" y="2773"/>
                    </a:cubicBezTo>
                    <a:cubicBezTo>
                      <a:pt x="2013" y="1644"/>
                      <a:pt x="236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3"/>
              <p:cNvSpPr/>
              <p:nvPr/>
            </p:nvSpPr>
            <p:spPr>
              <a:xfrm>
                <a:off x="1587450" y="4699200"/>
                <a:ext cx="2116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091" extrusionOk="0">
                    <a:moveTo>
                      <a:pt x="7985" y="1"/>
                    </a:moveTo>
                    <a:cubicBezTo>
                      <a:pt x="6014" y="2211"/>
                      <a:pt x="3701" y="2760"/>
                      <a:pt x="0" y="2948"/>
                    </a:cubicBezTo>
                    <a:cubicBezTo>
                      <a:pt x="635" y="3032"/>
                      <a:pt x="1398" y="3091"/>
                      <a:pt x="2216" y="3091"/>
                    </a:cubicBezTo>
                    <a:cubicBezTo>
                      <a:pt x="4401" y="3091"/>
                      <a:pt x="6968" y="2672"/>
                      <a:pt x="8465" y="1200"/>
                    </a:cubicBezTo>
                    <a:lnTo>
                      <a:pt x="79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9" name="Google Shape;1559;p23"/>
          <p:cNvGrpSpPr/>
          <p:nvPr/>
        </p:nvGrpSpPr>
        <p:grpSpPr>
          <a:xfrm flipH="1">
            <a:off x="6257022" y="704500"/>
            <a:ext cx="399100" cy="407700"/>
            <a:chOff x="5540600" y="1035475"/>
            <a:chExt cx="399100" cy="407700"/>
          </a:xfrm>
        </p:grpSpPr>
        <p:sp>
          <p:nvSpPr>
            <p:cNvPr id="1560" name="Google Shape;1560;p23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34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2495" name="Google Shape;2495;p34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4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4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4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4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4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4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4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4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4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4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4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4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2" name="Google Shape;2512;p34"/>
          <p:cNvSpPr txBox="1">
            <a:spLocks noGrp="1"/>
          </p:cNvSpPr>
          <p:nvPr>
            <p:ph type="subTitle" idx="1"/>
          </p:nvPr>
        </p:nvSpPr>
        <p:spPr>
          <a:xfrm>
            <a:off x="2178150" y="1836425"/>
            <a:ext cx="47877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13" name="Google Shape;2513;p34"/>
          <p:cNvSpPr txBox="1">
            <a:spLocks noGrp="1"/>
          </p:cNvSpPr>
          <p:nvPr>
            <p:ph type="ctrTitle"/>
          </p:nvPr>
        </p:nvSpPr>
        <p:spPr>
          <a:xfrm>
            <a:off x="2178150" y="304900"/>
            <a:ext cx="4787700" cy="1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14" name="Google Shape;2514;p34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5" name="Google Shape;2515;p34"/>
          <p:cNvGrpSpPr/>
          <p:nvPr/>
        </p:nvGrpSpPr>
        <p:grpSpPr>
          <a:xfrm>
            <a:off x="277559" y="2407536"/>
            <a:ext cx="770032" cy="2272573"/>
            <a:chOff x="611000" y="2824650"/>
            <a:chExt cx="682350" cy="2013800"/>
          </a:xfrm>
        </p:grpSpPr>
        <p:sp>
          <p:nvSpPr>
            <p:cNvPr id="2516" name="Google Shape;2516;p34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4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4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4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4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4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4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4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4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4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4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4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4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4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4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4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4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4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4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4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4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4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4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4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4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4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4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4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4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9" name="Google Shape;2549;p34"/>
          <p:cNvGrpSpPr/>
          <p:nvPr/>
        </p:nvGrpSpPr>
        <p:grpSpPr>
          <a:xfrm>
            <a:off x="8224984" y="2286436"/>
            <a:ext cx="770032" cy="2272573"/>
            <a:chOff x="611000" y="2824650"/>
            <a:chExt cx="682350" cy="2013800"/>
          </a:xfrm>
        </p:grpSpPr>
        <p:sp>
          <p:nvSpPr>
            <p:cNvPr id="2550" name="Google Shape;2550;p34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4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4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4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4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4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4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4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4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4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4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4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4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4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4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4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4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4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4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4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4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4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4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4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4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4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4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4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4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4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4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4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4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3" name="Google Shape;2583;p34"/>
          <p:cNvSpPr txBox="1"/>
          <p:nvPr/>
        </p:nvSpPr>
        <p:spPr>
          <a:xfrm>
            <a:off x="2178150" y="3087125"/>
            <a:ext cx="4787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35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2586" name="Google Shape;2586;p35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5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5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5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5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5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5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5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5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5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5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5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5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5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5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5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5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3" name="Google Shape;2603;p35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4" name="Google Shape;2604;p35"/>
          <p:cNvGrpSpPr/>
          <p:nvPr/>
        </p:nvGrpSpPr>
        <p:grpSpPr>
          <a:xfrm>
            <a:off x="271319" y="2645359"/>
            <a:ext cx="2234345" cy="1982861"/>
            <a:chOff x="5278525" y="3771988"/>
            <a:chExt cx="1505725" cy="1336250"/>
          </a:xfrm>
        </p:grpSpPr>
        <p:sp>
          <p:nvSpPr>
            <p:cNvPr id="2605" name="Google Shape;2605;p35"/>
            <p:cNvSpPr/>
            <p:nvPr/>
          </p:nvSpPr>
          <p:spPr>
            <a:xfrm>
              <a:off x="5339450" y="3789938"/>
              <a:ext cx="1382325" cy="1208200"/>
            </a:xfrm>
            <a:custGeom>
              <a:avLst/>
              <a:gdLst/>
              <a:ahLst/>
              <a:cxnLst/>
              <a:rect l="l" t="t" r="r" b="b"/>
              <a:pathLst>
                <a:path w="55293" h="48328" extrusionOk="0">
                  <a:moveTo>
                    <a:pt x="55293" y="1"/>
                  </a:moveTo>
                  <a:lnTo>
                    <a:pt x="0" y="251"/>
                  </a:lnTo>
                  <a:lnTo>
                    <a:pt x="6498" y="48327"/>
                  </a:lnTo>
                  <a:lnTo>
                    <a:pt x="49670" y="48202"/>
                  </a:lnTo>
                  <a:lnTo>
                    <a:pt x="55293" y="1"/>
                  </a:ln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5"/>
            <p:cNvSpPr/>
            <p:nvPr/>
          </p:nvSpPr>
          <p:spPr>
            <a:xfrm>
              <a:off x="5429525" y="4974138"/>
              <a:ext cx="258250" cy="134100"/>
            </a:xfrm>
            <a:custGeom>
              <a:avLst/>
              <a:gdLst/>
              <a:ahLst/>
              <a:cxnLst/>
              <a:rect l="l" t="t" r="r" b="b"/>
              <a:pathLst>
                <a:path w="10330" h="5364" extrusionOk="0">
                  <a:moveTo>
                    <a:pt x="4803" y="1"/>
                  </a:moveTo>
                  <a:cubicBezTo>
                    <a:pt x="2735" y="1"/>
                    <a:pt x="1" y="292"/>
                    <a:pt x="1302" y="1959"/>
                  </a:cubicBezTo>
                  <a:cubicBezTo>
                    <a:pt x="3332" y="4520"/>
                    <a:pt x="1427" y="5364"/>
                    <a:pt x="1427" y="5364"/>
                  </a:cubicBezTo>
                  <a:lnTo>
                    <a:pt x="3894" y="5364"/>
                  </a:lnTo>
                  <a:cubicBezTo>
                    <a:pt x="3894" y="5364"/>
                    <a:pt x="1305" y="941"/>
                    <a:pt x="9407" y="941"/>
                  </a:cubicBezTo>
                  <a:cubicBezTo>
                    <a:pt x="9701" y="941"/>
                    <a:pt x="10008" y="947"/>
                    <a:pt x="10330" y="959"/>
                  </a:cubicBezTo>
                  <a:lnTo>
                    <a:pt x="6831" y="85"/>
                  </a:lnTo>
                  <a:cubicBezTo>
                    <a:pt x="6831" y="85"/>
                    <a:pt x="5913" y="1"/>
                    <a:pt x="4803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5"/>
            <p:cNvSpPr/>
            <p:nvPr/>
          </p:nvSpPr>
          <p:spPr>
            <a:xfrm>
              <a:off x="5426125" y="3906313"/>
              <a:ext cx="1198825" cy="296000"/>
            </a:xfrm>
            <a:custGeom>
              <a:avLst/>
              <a:gdLst/>
              <a:ahLst/>
              <a:cxnLst/>
              <a:rect l="l" t="t" r="r" b="b"/>
              <a:pathLst>
                <a:path w="47953" h="11840" extrusionOk="0">
                  <a:moveTo>
                    <a:pt x="47952" y="0"/>
                  </a:moveTo>
                  <a:lnTo>
                    <a:pt x="1" y="875"/>
                  </a:lnTo>
                  <a:lnTo>
                    <a:pt x="1219" y="10747"/>
                  </a:lnTo>
                  <a:lnTo>
                    <a:pt x="46703" y="11840"/>
                  </a:lnTo>
                  <a:lnTo>
                    <a:pt x="479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5"/>
            <p:cNvSpPr/>
            <p:nvPr/>
          </p:nvSpPr>
          <p:spPr>
            <a:xfrm>
              <a:off x="5466750" y="4220263"/>
              <a:ext cx="1117575" cy="346000"/>
            </a:xfrm>
            <a:custGeom>
              <a:avLst/>
              <a:gdLst/>
              <a:ahLst/>
              <a:cxnLst/>
              <a:rect l="l" t="t" r="r" b="b"/>
              <a:pathLst>
                <a:path w="44703" h="13840" extrusionOk="0">
                  <a:moveTo>
                    <a:pt x="0" y="0"/>
                  </a:moveTo>
                  <a:lnTo>
                    <a:pt x="2187" y="13839"/>
                  </a:lnTo>
                  <a:lnTo>
                    <a:pt x="43172" y="13308"/>
                  </a:lnTo>
                  <a:lnTo>
                    <a:pt x="44703" y="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5"/>
            <p:cNvSpPr/>
            <p:nvPr/>
          </p:nvSpPr>
          <p:spPr>
            <a:xfrm>
              <a:off x="5526100" y="4617763"/>
              <a:ext cx="1025425" cy="303825"/>
            </a:xfrm>
            <a:custGeom>
              <a:avLst/>
              <a:gdLst/>
              <a:ahLst/>
              <a:cxnLst/>
              <a:rect l="l" t="t" r="r" b="b"/>
              <a:pathLst>
                <a:path w="41017" h="12153" extrusionOk="0">
                  <a:moveTo>
                    <a:pt x="41017" y="1"/>
                  </a:moveTo>
                  <a:lnTo>
                    <a:pt x="0" y="345"/>
                  </a:lnTo>
                  <a:lnTo>
                    <a:pt x="1125" y="12059"/>
                  </a:lnTo>
                  <a:lnTo>
                    <a:pt x="39798" y="12153"/>
                  </a:lnTo>
                  <a:lnTo>
                    <a:pt x="410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5"/>
            <p:cNvSpPr/>
            <p:nvPr/>
          </p:nvSpPr>
          <p:spPr>
            <a:xfrm>
              <a:off x="5611225" y="4677138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125" y="0"/>
                  </a:moveTo>
                  <a:cubicBezTo>
                    <a:pt x="500" y="0"/>
                    <a:pt x="0" y="500"/>
                    <a:pt x="0" y="1125"/>
                  </a:cubicBezTo>
                  <a:cubicBezTo>
                    <a:pt x="0" y="1718"/>
                    <a:pt x="500" y="2218"/>
                    <a:pt x="1125" y="2218"/>
                  </a:cubicBezTo>
                  <a:cubicBezTo>
                    <a:pt x="1718" y="2218"/>
                    <a:pt x="2218" y="1718"/>
                    <a:pt x="2218" y="1125"/>
                  </a:cubicBezTo>
                  <a:cubicBezTo>
                    <a:pt x="2218" y="500"/>
                    <a:pt x="1718" y="0"/>
                    <a:pt x="1125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5"/>
            <p:cNvSpPr/>
            <p:nvPr/>
          </p:nvSpPr>
          <p:spPr>
            <a:xfrm>
              <a:off x="6410925" y="4663063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094" y="1"/>
                  </a:moveTo>
                  <a:cubicBezTo>
                    <a:pt x="501" y="1"/>
                    <a:pt x="1" y="501"/>
                    <a:pt x="1" y="1094"/>
                  </a:cubicBezTo>
                  <a:cubicBezTo>
                    <a:pt x="1" y="1719"/>
                    <a:pt x="501" y="2219"/>
                    <a:pt x="1094" y="2219"/>
                  </a:cubicBezTo>
                  <a:cubicBezTo>
                    <a:pt x="1719" y="2219"/>
                    <a:pt x="2219" y="1719"/>
                    <a:pt x="2219" y="1094"/>
                  </a:cubicBezTo>
                  <a:cubicBezTo>
                    <a:pt x="2219" y="501"/>
                    <a:pt x="1719" y="1"/>
                    <a:pt x="1094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5"/>
            <p:cNvSpPr/>
            <p:nvPr/>
          </p:nvSpPr>
          <p:spPr>
            <a:xfrm>
              <a:off x="5564350" y="4271813"/>
              <a:ext cx="54700" cy="55475"/>
            </a:xfrm>
            <a:custGeom>
              <a:avLst/>
              <a:gdLst/>
              <a:ahLst/>
              <a:cxnLst/>
              <a:rect l="l" t="t" r="r" b="b"/>
              <a:pathLst>
                <a:path w="2188" h="2219" extrusionOk="0">
                  <a:moveTo>
                    <a:pt x="1094" y="0"/>
                  </a:moveTo>
                  <a:cubicBezTo>
                    <a:pt x="501" y="0"/>
                    <a:pt x="1" y="500"/>
                    <a:pt x="1" y="1125"/>
                  </a:cubicBezTo>
                  <a:cubicBezTo>
                    <a:pt x="1" y="1718"/>
                    <a:pt x="501" y="2218"/>
                    <a:pt x="1094" y="2218"/>
                  </a:cubicBezTo>
                  <a:cubicBezTo>
                    <a:pt x="1719" y="2218"/>
                    <a:pt x="2188" y="1718"/>
                    <a:pt x="2188" y="1125"/>
                  </a:cubicBezTo>
                  <a:cubicBezTo>
                    <a:pt x="2188" y="500"/>
                    <a:pt x="1719" y="0"/>
                    <a:pt x="1094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5"/>
            <p:cNvSpPr/>
            <p:nvPr/>
          </p:nvSpPr>
          <p:spPr>
            <a:xfrm>
              <a:off x="6410925" y="4285863"/>
              <a:ext cx="55475" cy="54700"/>
            </a:xfrm>
            <a:custGeom>
              <a:avLst/>
              <a:gdLst/>
              <a:ahLst/>
              <a:cxnLst/>
              <a:rect l="l" t="t" r="r" b="b"/>
              <a:pathLst>
                <a:path w="2219" h="2188" extrusionOk="0">
                  <a:moveTo>
                    <a:pt x="1094" y="0"/>
                  </a:moveTo>
                  <a:cubicBezTo>
                    <a:pt x="501" y="0"/>
                    <a:pt x="1" y="500"/>
                    <a:pt x="1" y="1094"/>
                  </a:cubicBezTo>
                  <a:cubicBezTo>
                    <a:pt x="1" y="1719"/>
                    <a:pt x="501" y="2187"/>
                    <a:pt x="1094" y="2187"/>
                  </a:cubicBezTo>
                  <a:cubicBezTo>
                    <a:pt x="1719" y="2187"/>
                    <a:pt x="2219" y="1719"/>
                    <a:pt x="2219" y="1094"/>
                  </a:cubicBezTo>
                  <a:cubicBezTo>
                    <a:pt x="2219" y="500"/>
                    <a:pt x="1719" y="0"/>
                    <a:pt x="1094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5"/>
            <p:cNvSpPr/>
            <p:nvPr/>
          </p:nvSpPr>
          <p:spPr>
            <a:xfrm>
              <a:off x="5511250" y="3967213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125" y="1"/>
                  </a:moveTo>
                  <a:cubicBezTo>
                    <a:pt x="501" y="1"/>
                    <a:pt x="1" y="501"/>
                    <a:pt x="1" y="1094"/>
                  </a:cubicBezTo>
                  <a:cubicBezTo>
                    <a:pt x="1" y="1719"/>
                    <a:pt x="501" y="2219"/>
                    <a:pt x="1125" y="2219"/>
                  </a:cubicBezTo>
                  <a:cubicBezTo>
                    <a:pt x="1719" y="2219"/>
                    <a:pt x="2219" y="1719"/>
                    <a:pt x="2219" y="1094"/>
                  </a:cubicBezTo>
                  <a:cubicBezTo>
                    <a:pt x="2219" y="501"/>
                    <a:pt x="1719" y="1"/>
                    <a:pt x="1125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5"/>
            <p:cNvSpPr/>
            <p:nvPr/>
          </p:nvSpPr>
          <p:spPr>
            <a:xfrm>
              <a:off x="6474200" y="3948488"/>
              <a:ext cx="54675" cy="55475"/>
            </a:xfrm>
            <a:custGeom>
              <a:avLst/>
              <a:gdLst/>
              <a:ahLst/>
              <a:cxnLst/>
              <a:rect l="l" t="t" r="r" b="b"/>
              <a:pathLst>
                <a:path w="2187" h="2219" extrusionOk="0">
                  <a:moveTo>
                    <a:pt x="1093" y="0"/>
                  </a:moveTo>
                  <a:cubicBezTo>
                    <a:pt x="500" y="0"/>
                    <a:pt x="0" y="500"/>
                    <a:pt x="0" y="1125"/>
                  </a:cubicBezTo>
                  <a:cubicBezTo>
                    <a:pt x="0" y="1718"/>
                    <a:pt x="500" y="2218"/>
                    <a:pt x="1093" y="2218"/>
                  </a:cubicBezTo>
                  <a:cubicBezTo>
                    <a:pt x="1718" y="2218"/>
                    <a:pt x="2187" y="1718"/>
                    <a:pt x="2187" y="1125"/>
                  </a:cubicBezTo>
                  <a:cubicBezTo>
                    <a:pt x="2187" y="500"/>
                    <a:pt x="1718" y="0"/>
                    <a:pt x="1093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5"/>
            <p:cNvSpPr/>
            <p:nvPr/>
          </p:nvSpPr>
          <p:spPr>
            <a:xfrm>
              <a:off x="5278525" y="3771988"/>
              <a:ext cx="1505725" cy="97650"/>
            </a:xfrm>
            <a:custGeom>
              <a:avLst/>
              <a:gdLst/>
              <a:ahLst/>
              <a:cxnLst/>
              <a:rect l="l" t="t" r="r" b="b"/>
              <a:pathLst>
                <a:path w="60229" h="3906" extrusionOk="0">
                  <a:moveTo>
                    <a:pt x="60229" y="0"/>
                  </a:moveTo>
                  <a:lnTo>
                    <a:pt x="1" y="969"/>
                  </a:lnTo>
                  <a:lnTo>
                    <a:pt x="719" y="3905"/>
                  </a:lnTo>
                  <a:lnTo>
                    <a:pt x="59823" y="2624"/>
                  </a:lnTo>
                  <a:lnTo>
                    <a:pt x="60229" y="0"/>
                  </a:ln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5"/>
            <p:cNvSpPr/>
            <p:nvPr/>
          </p:nvSpPr>
          <p:spPr>
            <a:xfrm>
              <a:off x="6380200" y="4959188"/>
              <a:ext cx="257475" cy="134100"/>
            </a:xfrm>
            <a:custGeom>
              <a:avLst/>
              <a:gdLst/>
              <a:ahLst/>
              <a:cxnLst/>
              <a:rect l="l" t="t" r="r" b="b"/>
              <a:pathLst>
                <a:path w="10299" h="5364" extrusionOk="0">
                  <a:moveTo>
                    <a:pt x="5519" y="1"/>
                  </a:moveTo>
                  <a:cubicBezTo>
                    <a:pt x="4414" y="1"/>
                    <a:pt x="3500" y="85"/>
                    <a:pt x="3500" y="85"/>
                  </a:cubicBezTo>
                  <a:lnTo>
                    <a:pt x="1" y="959"/>
                  </a:lnTo>
                  <a:cubicBezTo>
                    <a:pt x="323" y="947"/>
                    <a:pt x="630" y="941"/>
                    <a:pt x="923" y="941"/>
                  </a:cubicBezTo>
                  <a:cubicBezTo>
                    <a:pt x="9023" y="941"/>
                    <a:pt x="6405" y="5364"/>
                    <a:pt x="6405" y="5364"/>
                  </a:cubicBezTo>
                  <a:lnTo>
                    <a:pt x="8904" y="5364"/>
                  </a:lnTo>
                  <a:cubicBezTo>
                    <a:pt x="8904" y="5364"/>
                    <a:pt x="6998" y="4520"/>
                    <a:pt x="8998" y="1959"/>
                  </a:cubicBezTo>
                  <a:cubicBezTo>
                    <a:pt x="10299" y="292"/>
                    <a:pt x="7578" y="1"/>
                    <a:pt x="5519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35"/>
          <p:cNvGrpSpPr/>
          <p:nvPr/>
        </p:nvGrpSpPr>
        <p:grpSpPr>
          <a:xfrm>
            <a:off x="2466109" y="2355661"/>
            <a:ext cx="770032" cy="2272573"/>
            <a:chOff x="611000" y="2824650"/>
            <a:chExt cx="682350" cy="2013800"/>
          </a:xfrm>
        </p:grpSpPr>
        <p:sp>
          <p:nvSpPr>
            <p:cNvPr id="2619" name="Google Shape;2619;p35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5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5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5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5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5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5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5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5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5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5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5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5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5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5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5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5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5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5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5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5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5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5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5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5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5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5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5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5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5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5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5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5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3" name="Google Shape;2653;p36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2654" name="Google Shape;2654;p36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6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6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6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6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6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6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6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6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6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6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6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6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6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6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6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6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1" name="Google Shape;2671;p36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2" name="Google Shape;2672;p36"/>
          <p:cNvGrpSpPr/>
          <p:nvPr/>
        </p:nvGrpSpPr>
        <p:grpSpPr>
          <a:xfrm>
            <a:off x="7833336" y="584375"/>
            <a:ext cx="844996" cy="3974750"/>
            <a:chOff x="8402436" y="534025"/>
            <a:chExt cx="844996" cy="3974750"/>
          </a:xfrm>
        </p:grpSpPr>
        <p:grpSp>
          <p:nvGrpSpPr>
            <p:cNvPr id="2673" name="Google Shape;2673;p36"/>
            <p:cNvGrpSpPr/>
            <p:nvPr/>
          </p:nvGrpSpPr>
          <p:grpSpPr>
            <a:xfrm>
              <a:off x="8402436" y="534025"/>
              <a:ext cx="844996" cy="3898553"/>
              <a:chOff x="6424900" y="1559350"/>
              <a:chExt cx="697825" cy="3219550"/>
            </a:xfrm>
          </p:grpSpPr>
          <p:sp>
            <p:nvSpPr>
              <p:cNvPr id="2674" name="Google Shape;2674;p36"/>
              <p:cNvSpPr/>
              <p:nvPr/>
            </p:nvSpPr>
            <p:spPr>
              <a:xfrm>
                <a:off x="6607825" y="2123500"/>
                <a:ext cx="8150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0881" extrusionOk="0">
                    <a:moveTo>
                      <a:pt x="0" y="0"/>
                    </a:moveTo>
                    <a:lnTo>
                      <a:pt x="0" y="10881"/>
                    </a:lnTo>
                    <a:lnTo>
                      <a:pt x="326" y="10881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6"/>
              <p:cNvSpPr/>
              <p:nvPr/>
            </p:nvSpPr>
            <p:spPr>
              <a:xfrm>
                <a:off x="6596675" y="2384800"/>
                <a:ext cx="3045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40" extrusionOk="0">
                    <a:moveTo>
                      <a:pt x="600" y="0"/>
                    </a:moveTo>
                    <a:cubicBezTo>
                      <a:pt x="275" y="0"/>
                      <a:pt x="1" y="189"/>
                      <a:pt x="1" y="429"/>
                    </a:cubicBezTo>
                    <a:cubicBezTo>
                      <a:pt x="1" y="651"/>
                      <a:pt x="275" y="840"/>
                      <a:pt x="600" y="840"/>
                    </a:cubicBezTo>
                    <a:cubicBezTo>
                      <a:pt x="943" y="840"/>
                      <a:pt x="1217" y="651"/>
                      <a:pt x="1217" y="429"/>
                    </a:cubicBezTo>
                    <a:cubicBezTo>
                      <a:pt x="1217" y="189"/>
                      <a:pt x="943" y="0"/>
                      <a:pt x="600" y="0"/>
                    </a:cubicBez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6"/>
              <p:cNvSpPr/>
              <p:nvPr/>
            </p:nvSpPr>
            <p:spPr>
              <a:xfrm>
                <a:off x="6801000" y="2310250"/>
                <a:ext cx="27025" cy="24686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98746" extrusionOk="0">
                    <a:moveTo>
                      <a:pt x="172" y="1"/>
                    </a:moveTo>
                    <a:lnTo>
                      <a:pt x="1" y="98746"/>
                    </a:lnTo>
                    <a:lnTo>
                      <a:pt x="926" y="98746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6"/>
              <p:cNvSpPr/>
              <p:nvPr/>
            </p:nvSpPr>
            <p:spPr>
              <a:xfrm>
                <a:off x="6804000" y="1996275"/>
                <a:ext cx="240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7221" extrusionOk="0">
                    <a:moveTo>
                      <a:pt x="52" y="0"/>
                    </a:moveTo>
                    <a:lnTo>
                      <a:pt x="1" y="17220"/>
                    </a:lnTo>
                    <a:cubicBezTo>
                      <a:pt x="309" y="16981"/>
                      <a:pt x="618" y="16775"/>
                      <a:pt x="926" y="1658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6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3595" y="515"/>
                    </a:lnTo>
                    <a:lnTo>
                      <a:pt x="7608" y="1"/>
                    </a:ln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6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6850" y="20168"/>
                    </a:lnTo>
                    <a:cubicBezTo>
                      <a:pt x="25565" y="23269"/>
                      <a:pt x="23458" y="25291"/>
                      <a:pt x="20819" y="25479"/>
                    </a:cubicBezTo>
                    <a:cubicBezTo>
                      <a:pt x="20677" y="25490"/>
                      <a:pt x="20535" y="25495"/>
                      <a:pt x="20394" y="25495"/>
                    </a:cubicBezTo>
                    <a:cubicBezTo>
                      <a:pt x="15220" y="25495"/>
                      <a:pt x="10038" y="18570"/>
                      <a:pt x="8671" y="9681"/>
                    </a:cubicBezTo>
                    <a:cubicBezTo>
                      <a:pt x="8123" y="6135"/>
                      <a:pt x="8260" y="2811"/>
                      <a:pt x="8962" y="35"/>
                    </a:cubicBezTo>
                    <a:lnTo>
                      <a:pt x="7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6"/>
              <p:cNvSpPr/>
              <p:nvPr/>
            </p:nvSpPr>
            <p:spPr>
              <a:xfrm>
                <a:off x="6801000" y="4191600"/>
                <a:ext cx="2402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20974" extrusionOk="0">
                    <a:moveTo>
                      <a:pt x="35" y="1"/>
                    </a:moveTo>
                    <a:lnTo>
                      <a:pt x="1" y="20973"/>
                    </a:lnTo>
                    <a:lnTo>
                      <a:pt x="1" y="20973"/>
                    </a:lnTo>
                    <a:lnTo>
                      <a:pt x="926" y="20956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1" name="Google Shape;2681;p36"/>
            <p:cNvSpPr/>
            <p:nvPr/>
          </p:nvSpPr>
          <p:spPr>
            <a:xfrm rot="10800000" flipH="1">
              <a:off x="8613950" y="4424825"/>
              <a:ext cx="530050" cy="83950"/>
            </a:xfrm>
            <a:prstGeom prst="flowChartManualOperation">
              <a:avLst/>
            </a:pr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2" name="Google Shape;2682;p36"/>
          <p:cNvGrpSpPr/>
          <p:nvPr/>
        </p:nvGrpSpPr>
        <p:grpSpPr>
          <a:xfrm>
            <a:off x="7305664" y="2717776"/>
            <a:ext cx="904443" cy="1890791"/>
            <a:chOff x="2332375" y="1180300"/>
            <a:chExt cx="525625" cy="1098850"/>
          </a:xfrm>
        </p:grpSpPr>
        <p:grpSp>
          <p:nvGrpSpPr>
            <p:cNvPr id="2683" name="Google Shape;2683;p36"/>
            <p:cNvGrpSpPr/>
            <p:nvPr/>
          </p:nvGrpSpPr>
          <p:grpSpPr>
            <a:xfrm>
              <a:off x="2332375" y="1180300"/>
              <a:ext cx="525625" cy="1098075"/>
              <a:chOff x="2332375" y="1180300"/>
              <a:chExt cx="525625" cy="1098075"/>
            </a:xfrm>
          </p:grpSpPr>
          <p:sp>
            <p:nvSpPr>
              <p:cNvPr id="2684" name="Google Shape;2684;p36"/>
              <p:cNvSpPr/>
              <p:nvPr/>
            </p:nvSpPr>
            <p:spPr>
              <a:xfrm>
                <a:off x="2722075" y="1762900"/>
                <a:ext cx="9452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188" extrusionOk="0">
                    <a:moveTo>
                      <a:pt x="3531" y="1"/>
                    </a:moveTo>
                    <a:cubicBezTo>
                      <a:pt x="2063" y="1"/>
                      <a:pt x="907" y="250"/>
                      <a:pt x="1" y="625"/>
                    </a:cubicBezTo>
                    <a:lnTo>
                      <a:pt x="1" y="1188"/>
                    </a:lnTo>
                    <a:cubicBezTo>
                      <a:pt x="1907" y="157"/>
                      <a:pt x="3781" y="1"/>
                      <a:pt x="3781" y="1"/>
                    </a:cubicBezTo>
                    <a:close/>
                  </a:path>
                </a:pathLst>
              </a:custGeom>
              <a:solidFill>
                <a:srgbClr val="867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85" name="Google Shape;2685;p36"/>
              <p:cNvGrpSpPr/>
              <p:nvPr/>
            </p:nvGrpSpPr>
            <p:grpSpPr>
              <a:xfrm>
                <a:off x="2332375" y="11803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2686" name="Google Shape;2686;p36"/>
                <p:cNvSpPr/>
                <p:nvPr/>
              </p:nvSpPr>
              <p:spPr>
                <a:xfrm>
                  <a:off x="2452650" y="1730550"/>
                  <a:ext cx="158575" cy="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2875" extrusionOk="0">
                      <a:moveTo>
                        <a:pt x="563" y="0"/>
                      </a:moveTo>
                      <a:cubicBezTo>
                        <a:pt x="375" y="0"/>
                        <a:pt x="188" y="0"/>
                        <a:pt x="1" y="32"/>
                      </a:cubicBezTo>
                      <a:lnTo>
                        <a:pt x="1" y="2874"/>
                      </a:lnTo>
                      <a:cubicBezTo>
                        <a:pt x="844" y="2531"/>
                        <a:pt x="1844" y="2281"/>
                        <a:pt x="3062" y="2281"/>
                      </a:cubicBezTo>
                      <a:cubicBezTo>
                        <a:pt x="4030" y="2281"/>
                        <a:pt x="5124" y="2437"/>
                        <a:pt x="6342" y="2812"/>
                      </a:cubicBezTo>
                      <a:cubicBezTo>
                        <a:pt x="6311" y="2656"/>
                        <a:pt x="6311" y="2437"/>
                        <a:pt x="6280" y="2156"/>
                      </a:cubicBezTo>
                      <a:cubicBezTo>
                        <a:pt x="5405" y="1250"/>
                        <a:pt x="4343" y="688"/>
                        <a:pt x="3218" y="375"/>
                      </a:cubicBezTo>
                      <a:cubicBezTo>
                        <a:pt x="2500" y="313"/>
                        <a:pt x="1844" y="188"/>
                        <a:pt x="1219" y="32"/>
                      </a:cubicBezTo>
                      <a:cubicBezTo>
                        <a:pt x="1000" y="0"/>
                        <a:pt x="78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687" name="Google Shape;2687;p36"/>
                <p:cNvGrpSpPr/>
                <p:nvPr/>
              </p:nvGrpSpPr>
              <p:grpSpPr>
                <a:xfrm>
                  <a:off x="2332375" y="1256500"/>
                  <a:ext cx="525625" cy="1098075"/>
                  <a:chOff x="2332375" y="1256500"/>
                  <a:chExt cx="525625" cy="1098075"/>
                </a:xfrm>
              </p:grpSpPr>
              <p:sp>
                <p:nvSpPr>
                  <p:cNvPr id="2688" name="Google Shape;2688;p36"/>
                  <p:cNvSpPr/>
                  <p:nvPr/>
                </p:nvSpPr>
                <p:spPr>
                  <a:xfrm>
                    <a:off x="2610400" y="1540775"/>
                    <a:ext cx="111700" cy="258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8" h="10341" extrusionOk="0">
                        <a:moveTo>
                          <a:pt x="3406" y="0"/>
                        </a:moveTo>
                        <a:cubicBezTo>
                          <a:pt x="1813" y="188"/>
                          <a:pt x="1" y="2468"/>
                          <a:pt x="188" y="5592"/>
                        </a:cubicBezTo>
                        <a:cubicBezTo>
                          <a:pt x="407" y="6467"/>
                          <a:pt x="594" y="7341"/>
                          <a:pt x="751" y="8154"/>
                        </a:cubicBezTo>
                        <a:cubicBezTo>
                          <a:pt x="1000" y="8810"/>
                          <a:pt x="1344" y="9466"/>
                          <a:pt x="1750" y="10122"/>
                        </a:cubicBezTo>
                        <a:cubicBezTo>
                          <a:pt x="1781" y="10122"/>
                          <a:pt x="1813" y="10090"/>
                          <a:pt x="1813" y="10059"/>
                        </a:cubicBezTo>
                        <a:cubicBezTo>
                          <a:pt x="657" y="6279"/>
                          <a:pt x="2812" y="3655"/>
                          <a:pt x="4468" y="3249"/>
                        </a:cubicBezTo>
                        <a:lnTo>
                          <a:pt x="4468" y="719"/>
                        </a:lnTo>
                        <a:cubicBezTo>
                          <a:pt x="4093" y="250"/>
                          <a:pt x="3718" y="0"/>
                          <a:pt x="3437" y="0"/>
                        </a:cubicBezTo>
                        <a:close/>
                        <a:moveTo>
                          <a:pt x="2437" y="10215"/>
                        </a:moveTo>
                        <a:cubicBezTo>
                          <a:pt x="2406" y="10247"/>
                          <a:pt x="2375" y="10247"/>
                          <a:pt x="2375" y="10247"/>
                        </a:cubicBezTo>
                        <a:cubicBezTo>
                          <a:pt x="2344" y="10278"/>
                          <a:pt x="2344" y="10309"/>
                          <a:pt x="2312" y="10340"/>
                        </a:cubicBezTo>
                        <a:cubicBezTo>
                          <a:pt x="2344" y="10309"/>
                          <a:pt x="2406" y="10247"/>
                          <a:pt x="2437" y="102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9" name="Google Shape;2689;p36"/>
                  <p:cNvSpPr/>
                  <p:nvPr/>
                </p:nvSpPr>
                <p:spPr>
                  <a:xfrm>
                    <a:off x="2722075" y="1558725"/>
                    <a:ext cx="22675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7" h="2750" extrusionOk="0">
                        <a:moveTo>
                          <a:pt x="1" y="1"/>
                        </a:moveTo>
                        <a:lnTo>
                          <a:pt x="1" y="2531"/>
                        </a:lnTo>
                        <a:cubicBezTo>
                          <a:pt x="126" y="2500"/>
                          <a:pt x="282" y="2500"/>
                          <a:pt x="407" y="2500"/>
                        </a:cubicBezTo>
                        <a:lnTo>
                          <a:pt x="532" y="2500"/>
                        </a:lnTo>
                        <a:cubicBezTo>
                          <a:pt x="657" y="2500"/>
                          <a:pt x="782" y="2594"/>
                          <a:pt x="907" y="2750"/>
                        </a:cubicBezTo>
                        <a:cubicBezTo>
                          <a:pt x="876" y="1563"/>
                          <a:pt x="438" y="626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0" name="Google Shape;2690;p36"/>
                  <p:cNvSpPr/>
                  <p:nvPr/>
                </p:nvSpPr>
                <p:spPr>
                  <a:xfrm>
                    <a:off x="2502625" y="1889875"/>
                    <a:ext cx="152325" cy="7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" h="3156" extrusionOk="0">
                        <a:moveTo>
                          <a:pt x="719" y="0"/>
                        </a:moveTo>
                        <a:cubicBezTo>
                          <a:pt x="469" y="0"/>
                          <a:pt x="313" y="63"/>
                          <a:pt x="282" y="156"/>
                        </a:cubicBezTo>
                        <a:cubicBezTo>
                          <a:pt x="1" y="1187"/>
                          <a:pt x="1875" y="3155"/>
                          <a:pt x="5218" y="3155"/>
                        </a:cubicBezTo>
                        <a:cubicBezTo>
                          <a:pt x="5499" y="3155"/>
                          <a:pt x="5780" y="3124"/>
                          <a:pt x="6092" y="3093"/>
                        </a:cubicBezTo>
                        <a:cubicBezTo>
                          <a:pt x="6061" y="2780"/>
                          <a:pt x="5999" y="2468"/>
                          <a:pt x="5936" y="2156"/>
                        </a:cubicBezTo>
                        <a:cubicBezTo>
                          <a:pt x="4281" y="781"/>
                          <a:pt x="1750" y="0"/>
                          <a:pt x="71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1" name="Google Shape;2691;p36"/>
                  <p:cNvSpPr/>
                  <p:nvPr/>
                </p:nvSpPr>
                <p:spPr>
                  <a:xfrm>
                    <a:off x="2452650" y="1379100"/>
                    <a:ext cx="139825" cy="18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7561" extrusionOk="0">
                        <a:moveTo>
                          <a:pt x="1219" y="1"/>
                        </a:moveTo>
                        <a:cubicBezTo>
                          <a:pt x="813" y="1"/>
                          <a:pt x="469" y="95"/>
                          <a:pt x="313" y="188"/>
                        </a:cubicBezTo>
                        <a:cubicBezTo>
                          <a:pt x="188" y="220"/>
                          <a:pt x="94" y="345"/>
                          <a:pt x="1" y="469"/>
                        </a:cubicBezTo>
                        <a:lnTo>
                          <a:pt x="1" y="3875"/>
                        </a:lnTo>
                        <a:cubicBezTo>
                          <a:pt x="1250" y="4031"/>
                          <a:pt x="2812" y="4718"/>
                          <a:pt x="3937" y="6530"/>
                        </a:cubicBezTo>
                        <a:cubicBezTo>
                          <a:pt x="3968" y="6530"/>
                          <a:pt x="3968" y="6561"/>
                          <a:pt x="3999" y="6561"/>
                        </a:cubicBezTo>
                        <a:cubicBezTo>
                          <a:pt x="3531" y="4968"/>
                          <a:pt x="3374" y="4187"/>
                          <a:pt x="3499" y="4187"/>
                        </a:cubicBezTo>
                        <a:cubicBezTo>
                          <a:pt x="3562" y="4187"/>
                          <a:pt x="3780" y="4499"/>
                          <a:pt x="4062" y="5124"/>
                        </a:cubicBezTo>
                        <a:cubicBezTo>
                          <a:pt x="4124" y="5249"/>
                          <a:pt x="4187" y="5374"/>
                          <a:pt x="4249" y="5499"/>
                        </a:cubicBezTo>
                        <a:cubicBezTo>
                          <a:pt x="4343" y="5062"/>
                          <a:pt x="4468" y="4343"/>
                          <a:pt x="4593" y="3468"/>
                        </a:cubicBezTo>
                        <a:cubicBezTo>
                          <a:pt x="3749" y="2406"/>
                          <a:pt x="3249" y="1375"/>
                          <a:pt x="2937" y="376"/>
                        </a:cubicBezTo>
                        <a:cubicBezTo>
                          <a:pt x="2343" y="95"/>
                          <a:pt x="1719" y="1"/>
                          <a:pt x="1219" y="1"/>
                        </a:cubicBezTo>
                        <a:close/>
                        <a:moveTo>
                          <a:pt x="5249" y="3125"/>
                        </a:moveTo>
                        <a:cubicBezTo>
                          <a:pt x="5186" y="3219"/>
                          <a:pt x="5092" y="3343"/>
                          <a:pt x="4999" y="3468"/>
                        </a:cubicBezTo>
                        <a:cubicBezTo>
                          <a:pt x="4936" y="4343"/>
                          <a:pt x="4780" y="5280"/>
                          <a:pt x="4530" y="6186"/>
                        </a:cubicBezTo>
                        <a:cubicBezTo>
                          <a:pt x="4686" y="6561"/>
                          <a:pt x="4843" y="6936"/>
                          <a:pt x="4999" y="7373"/>
                        </a:cubicBezTo>
                        <a:cubicBezTo>
                          <a:pt x="5061" y="7311"/>
                          <a:pt x="5155" y="7217"/>
                          <a:pt x="5249" y="7123"/>
                        </a:cubicBezTo>
                        <a:cubicBezTo>
                          <a:pt x="5592" y="5436"/>
                          <a:pt x="5530" y="4124"/>
                          <a:pt x="5249" y="3125"/>
                        </a:cubicBezTo>
                        <a:close/>
                        <a:moveTo>
                          <a:pt x="2906" y="6905"/>
                        </a:moveTo>
                        <a:cubicBezTo>
                          <a:pt x="3343" y="7123"/>
                          <a:pt x="3812" y="7342"/>
                          <a:pt x="4312" y="7561"/>
                        </a:cubicBezTo>
                        <a:cubicBezTo>
                          <a:pt x="4249" y="7373"/>
                          <a:pt x="4187" y="7186"/>
                          <a:pt x="4155" y="6998"/>
                        </a:cubicBezTo>
                        <a:cubicBezTo>
                          <a:pt x="4062" y="6967"/>
                          <a:pt x="3968" y="6936"/>
                          <a:pt x="3843" y="690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2" name="Google Shape;2692;p36"/>
                  <p:cNvSpPr/>
                  <p:nvPr/>
                </p:nvSpPr>
                <p:spPr>
                  <a:xfrm>
                    <a:off x="2434700" y="1390825"/>
                    <a:ext cx="17975" cy="8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" h="3406" extrusionOk="0">
                        <a:moveTo>
                          <a:pt x="719" y="0"/>
                        </a:moveTo>
                        <a:cubicBezTo>
                          <a:pt x="281" y="594"/>
                          <a:pt x="0" y="1937"/>
                          <a:pt x="594" y="3406"/>
                        </a:cubicBezTo>
                        <a:lnTo>
                          <a:pt x="719" y="3406"/>
                        </a:lnTo>
                        <a:lnTo>
                          <a:pt x="7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3" name="Google Shape;2693;p36"/>
                  <p:cNvSpPr/>
                  <p:nvPr/>
                </p:nvSpPr>
                <p:spPr>
                  <a:xfrm>
                    <a:off x="2332375" y="1731325"/>
                    <a:ext cx="120300" cy="9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2" h="3781" extrusionOk="0">
                        <a:moveTo>
                          <a:pt x="4812" y="1"/>
                        </a:moveTo>
                        <a:cubicBezTo>
                          <a:pt x="2281" y="126"/>
                          <a:pt x="157" y="1063"/>
                          <a:pt x="95" y="1563"/>
                        </a:cubicBezTo>
                        <a:cubicBezTo>
                          <a:pt x="1" y="2062"/>
                          <a:pt x="1219" y="3156"/>
                          <a:pt x="3218" y="3781"/>
                        </a:cubicBezTo>
                        <a:cubicBezTo>
                          <a:pt x="3625" y="3437"/>
                          <a:pt x="4156" y="3093"/>
                          <a:pt x="4812" y="2843"/>
                        </a:cubicBezTo>
                        <a:lnTo>
                          <a:pt x="4812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4" name="Google Shape;2694;p36"/>
                  <p:cNvSpPr/>
                  <p:nvPr/>
                </p:nvSpPr>
                <p:spPr>
                  <a:xfrm>
                    <a:off x="2452650" y="1634500"/>
                    <a:ext cx="135125" cy="10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5" h="4249" extrusionOk="0">
                        <a:moveTo>
                          <a:pt x="1" y="0"/>
                        </a:moveTo>
                        <a:lnTo>
                          <a:pt x="1" y="3468"/>
                        </a:lnTo>
                        <a:cubicBezTo>
                          <a:pt x="375" y="3624"/>
                          <a:pt x="782" y="3749"/>
                          <a:pt x="1219" y="3874"/>
                        </a:cubicBezTo>
                        <a:cubicBezTo>
                          <a:pt x="1844" y="4030"/>
                          <a:pt x="2500" y="4155"/>
                          <a:pt x="3218" y="4217"/>
                        </a:cubicBezTo>
                        <a:cubicBezTo>
                          <a:pt x="3562" y="4248"/>
                          <a:pt x="3905" y="4248"/>
                          <a:pt x="4280" y="4248"/>
                        </a:cubicBezTo>
                        <a:lnTo>
                          <a:pt x="4999" y="4248"/>
                        </a:lnTo>
                        <a:cubicBezTo>
                          <a:pt x="3905" y="3436"/>
                          <a:pt x="2281" y="2468"/>
                          <a:pt x="313" y="1781"/>
                        </a:cubicBezTo>
                        <a:lnTo>
                          <a:pt x="313" y="1781"/>
                        </a:lnTo>
                        <a:cubicBezTo>
                          <a:pt x="313" y="1781"/>
                          <a:pt x="3343" y="2562"/>
                          <a:pt x="5405" y="3999"/>
                        </a:cubicBezTo>
                        <a:cubicBezTo>
                          <a:pt x="3937" y="1343"/>
                          <a:pt x="1750" y="31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5" name="Google Shape;2695;p36"/>
                  <p:cNvSpPr/>
                  <p:nvPr/>
                </p:nvSpPr>
                <p:spPr>
                  <a:xfrm>
                    <a:off x="2371425" y="1632150"/>
                    <a:ext cx="81250" cy="8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0" h="3562" extrusionOk="0">
                        <a:moveTo>
                          <a:pt x="2125" y="0"/>
                        </a:moveTo>
                        <a:cubicBezTo>
                          <a:pt x="1125" y="0"/>
                          <a:pt x="407" y="250"/>
                          <a:pt x="313" y="500"/>
                        </a:cubicBezTo>
                        <a:cubicBezTo>
                          <a:pt x="1" y="1344"/>
                          <a:pt x="1157" y="2687"/>
                          <a:pt x="3250" y="3562"/>
                        </a:cubicBezTo>
                        <a:lnTo>
                          <a:pt x="3250" y="94"/>
                        </a:lnTo>
                        <a:cubicBezTo>
                          <a:pt x="2843" y="32"/>
                          <a:pt x="2469" y="0"/>
                          <a:pt x="2125" y="0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6" name="Google Shape;2696;p36"/>
                  <p:cNvSpPr/>
                  <p:nvPr/>
                </p:nvSpPr>
                <p:spPr>
                  <a:xfrm>
                    <a:off x="2452650" y="1475950"/>
                    <a:ext cx="98425" cy="7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3031" extrusionOk="0">
                        <a:moveTo>
                          <a:pt x="1" y="1"/>
                        </a:moveTo>
                        <a:lnTo>
                          <a:pt x="1" y="2375"/>
                        </a:lnTo>
                        <a:cubicBezTo>
                          <a:pt x="782" y="2750"/>
                          <a:pt x="1781" y="2999"/>
                          <a:pt x="2906" y="3031"/>
                        </a:cubicBezTo>
                        <a:lnTo>
                          <a:pt x="3843" y="3031"/>
                        </a:lnTo>
                        <a:cubicBezTo>
                          <a:pt x="3124" y="2750"/>
                          <a:pt x="2031" y="2312"/>
                          <a:pt x="1438" y="1906"/>
                        </a:cubicBezTo>
                        <a:lnTo>
                          <a:pt x="1438" y="1906"/>
                        </a:lnTo>
                        <a:cubicBezTo>
                          <a:pt x="1438" y="1906"/>
                          <a:pt x="2718" y="2375"/>
                          <a:pt x="3937" y="2656"/>
                        </a:cubicBezTo>
                        <a:cubicBezTo>
                          <a:pt x="2812" y="844"/>
                          <a:pt x="1250" y="157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7" name="Google Shape;2697;p36"/>
                  <p:cNvSpPr/>
                  <p:nvPr/>
                </p:nvSpPr>
                <p:spPr>
                  <a:xfrm>
                    <a:off x="2401100" y="1475175"/>
                    <a:ext cx="51575" cy="60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3" h="2406" extrusionOk="0">
                        <a:moveTo>
                          <a:pt x="1469" y="0"/>
                        </a:moveTo>
                        <a:cubicBezTo>
                          <a:pt x="751" y="0"/>
                          <a:pt x="251" y="156"/>
                          <a:pt x="188" y="344"/>
                        </a:cubicBezTo>
                        <a:cubicBezTo>
                          <a:pt x="1" y="906"/>
                          <a:pt x="719" y="1812"/>
                          <a:pt x="2063" y="2406"/>
                        </a:cubicBezTo>
                        <a:lnTo>
                          <a:pt x="2063" y="32"/>
                        </a:lnTo>
                        <a:lnTo>
                          <a:pt x="1938" y="32"/>
                        </a:lnTo>
                        <a:cubicBezTo>
                          <a:pt x="1781" y="0"/>
                          <a:pt x="1625" y="0"/>
                          <a:pt x="1469" y="0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8" name="Google Shape;2698;p36"/>
                  <p:cNvSpPr/>
                  <p:nvPr/>
                </p:nvSpPr>
                <p:spPr>
                  <a:xfrm>
                    <a:off x="2452650" y="1787550"/>
                    <a:ext cx="158575" cy="9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" h="3719" extrusionOk="0">
                        <a:moveTo>
                          <a:pt x="3062" y="1"/>
                        </a:moveTo>
                        <a:cubicBezTo>
                          <a:pt x="1844" y="1"/>
                          <a:pt x="844" y="251"/>
                          <a:pt x="1" y="594"/>
                        </a:cubicBezTo>
                        <a:lnTo>
                          <a:pt x="1" y="3718"/>
                        </a:lnTo>
                        <a:cubicBezTo>
                          <a:pt x="1781" y="3687"/>
                          <a:pt x="4187" y="2937"/>
                          <a:pt x="6248" y="1094"/>
                        </a:cubicBezTo>
                        <a:cubicBezTo>
                          <a:pt x="6248" y="1094"/>
                          <a:pt x="6280" y="1063"/>
                          <a:pt x="6311" y="1032"/>
                        </a:cubicBezTo>
                        <a:cubicBezTo>
                          <a:pt x="6186" y="1032"/>
                          <a:pt x="5842" y="1000"/>
                          <a:pt x="5311" y="1000"/>
                        </a:cubicBezTo>
                        <a:cubicBezTo>
                          <a:pt x="4218" y="1000"/>
                          <a:pt x="2375" y="1157"/>
                          <a:pt x="313" y="2063"/>
                        </a:cubicBezTo>
                        <a:cubicBezTo>
                          <a:pt x="313" y="2063"/>
                          <a:pt x="2406" y="657"/>
                          <a:pt x="6217" y="657"/>
                        </a:cubicBezTo>
                        <a:lnTo>
                          <a:pt x="6342" y="657"/>
                        </a:lnTo>
                        <a:cubicBezTo>
                          <a:pt x="6342" y="626"/>
                          <a:pt x="6342" y="563"/>
                          <a:pt x="6342" y="532"/>
                        </a:cubicBezTo>
                        <a:cubicBezTo>
                          <a:pt x="5124" y="157"/>
                          <a:pt x="4030" y="1"/>
                          <a:pt x="3062" y="1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9" name="Google Shape;2699;p36"/>
                  <p:cNvSpPr/>
                  <p:nvPr/>
                </p:nvSpPr>
                <p:spPr>
                  <a:xfrm>
                    <a:off x="2387825" y="1802400"/>
                    <a:ext cx="64850" cy="7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4" h="3125" extrusionOk="0">
                        <a:moveTo>
                          <a:pt x="2594" y="0"/>
                        </a:moveTo>
                        <a:cubicBezTo>
                          <a:pt x="1938" y="250"/>
                          <a:pt x="1407" y="594"/>
                          <a:pt x="1000" y="938"/>
                        </a:cubicBezTo>
                        <a:cubicBezTo>
                          <a:pt x="313" y="1531"/>
                          <a:pt x="1" y="2093"/>
                          <a:pt x="126" y="2312"/>
                        </a:cubicBezTo>
                        <a:cubicBezTo>
                          <a:pt x="407" y="2812"/>
                          <a:pt x="1282" y="3124"/>
                          <a:pt x="2437" y="3124"/>
                        </a:cubicBezTo>
                        <a:lnTo>
                          <a:pt x="2594" y="3124"/>
                        </a:lnTo>
                        <a:lnTo>
                          <a:pt x="2594" y="0"/>
                        </a:ln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0" name="Google Shape;2700;p36"/>
                  <p:cNvSpPr/>
                  <p:nvPr/>
                </p:nvSpPr>
                <p:spPr>
                  <a:xfrm>
                    <a:off x="2626800" y="1622000"/>
                    <a:ext cx="95300" cy="174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2" h="6998" extrusionOk="0">
                        <a:moveTo>
                          <a:pt x="3812" y="0"/>
                        </a:moveTo>
                        <a:cubicBezTo>
                          <a:pt x="2156" y="406"/>
                          <a:pt x="1" y="3030"/>
                          <a:pt x="1157" y="6810"/>
                        </a:cubicBezTo>
                        <a:cubicBezTo>
                          <a:pt x="1688" y="6154"/>
                          <a:pt x="2344" y="5092"/>
                          <a:pt x="3000" y="3405"/>
                        </a:cubicBezTo>
                        <a:lnTo>
                          <a:pt x="3000" y="3405"/>
                        </a:lnTo>
                        <a:cubicBezTo>
                          <a:pt x="3000" y="3406"/>
                          <a:pt x="2719" y="5373"/>
                          <a:pt x="1719" y="6998"/>
                        </a:cubicBezTo>
                        <a:cubicBezTo>
                          <a:pt x="1719" y="6998"/>
                          <a:pt x="1750" y="6998"/>
                          <a:pt x="1781" y="6966"/>
                        </a:cubicBezTo>
                        <a:cubicBezTo>
                          <a:pt x="2656" y="6373"/>
                          <a:pt x="3312" y="5748"/>
                          <a:pt x="3812" y="5155"/>
                        </a:cubicBezTo>
                        <a:lnTo>
                          <a:pt x="3812" y="0"/>
                        </a:ln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1" name="Google Shape;2701;p36"/>
                  <p:cNvSpPr/>
                  <p:nvPr/>
                </p:nvSpPr>
                <p:spPr>
                  <a:xfrm>
                    <a:off x="2722075" y="1621200"/>
                    <a:ext cx="46125" cy="12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5" h="5187" extrusionOk="0">
                        <a:moveTo>
                          <a:pt x="407" y="1"/>
                        </a:moveTo>
                        <a:cubicBezTo>
                          <a:pt x="282" y="1"/>
                          <a:pt x="126" y="1"/>
                          <a:pt x="1" y="32"/>
                        </a:cubicBezTo>
                        <a:lnTo>
                          <a:pt x="1" y="5187"/>
                        </a:lnTo>
                        <a:cubicBezTo>
                          <a:pt x="1844" y="2969"/>
                          <a:pt x="1469" y="969"/>
                          <a:pt x="907" y="251"/>
                        </a:cubicBezTo>
                        <a:cubicBezTo>
                          <a:pt x="782" y="95"/>
                          <a:pt x="657" y="1"/>
                          <a:pt x="532" y="1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2" name="Google Shape;2702;p36"/>
                  <p:cNvSpPr/>
                  <p:nvPr/>
                </p:nvSpPr>
                <p:spPr>
                  <a:xfrm>
                    <a:off x="2506550" y="1256500"/>
                    <a:ext cx="155425" cy="20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7" h="8373" extrusionOk="0">
                        <a:moveTo>
                          <a:pt x="1500" y="0"/>
                        </a:moveTo>
                        <a:cubicBezTo>
                          <a:pt x="1437" y="0"/>
                          <a:pt x="1375" y="32"/>
                          <a:pt x="1343" y="32"/>
                        </a:cubicBezTo>
                        <a:cubicBezTo>
                          <a:pt x="656" y="563"/>
                          <a:pt x="0" y="2718"/>
                          <a:pt x="781" y="5280"/>
                        </a:cubicBezTo>
                        <a:cubicBezTo>
                          <a:pt x="1093" y="6279"/>
                          <a:pt x="1593" y="7310"/>
                          <a:pt x="2437" y="8372"/>
                        </a:cubicBezTo>
                        <a:cubicBezTo>
                          <a:pt x="2624" y="6904"/>
                          <a:pt x="2749" y="4967"/>
                          <a:pt x="2468" y="3156"/>
                        </a:cubicBezTo>
                        <a:lnTo>
                          <a:pt x="2468" y="3156"/>
                        </a:lnTo>
                        <a:cubicBezTo>
                          <a:pt x="2468" y="3156"/>
                          <a:pt x="3061" y="5468"/>
                          <a:pt x="2843" y="8372"/>
                        </a:cubicBezTo>
                        <a:cubicBezTo>
                          <a:pt x="2936" y="8247"/>
                          <a:pt x="3030" y="8123"/>
                          <a:pt x="3093" y="8029"/>
                        </a:cubicBezTo>
                        <a:cubicBezTo>
                          <a:pt x="6217" y="3405"/>
                          <a:pt x="2437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3" name="Google Shape;2703;p36"/>
                  <p:cNvSpPr/>
                  <p:nvPr/>
                </p:nvSpPr>
                <p:spPr>
                  <a:xfrm>
                    <a:off x="2662725" y="1831300"/>
                    <a:ext cx="59375" cy="7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5" h="3031" extrusionOk="0">
                        <a:moveTo>
                          <a:pt x="2375" y="0"/>
                        </a:moveTo>
                        <a:cubicBezTo>
                          <a:pt x="1469" y="500"/>
                          <a:pt x="626" y="1250"/>
                          <a:pt x="1" y="2406"/>
                        </a:cubicBezTo>
                        <a:cubicBezTo>
                          <a:pt x="1" y="2437"/>
                          <a:pt x="1" y="2437"/>
                          <a:pt x="1" y="2437"/>
                        </a:cubicBezTo>
                        <a:cubicBezTo>
                          <a:pt x="407" y="2062"/>
                          <a:pt x="1157" y="1406"/>
                          <a:pt x="2375" y="937"/>
                        </a:cubicBezTo>
                        <a:lnTo>
                          <a:pt x="2375" y="0"/>
                        </a:lnTo>
                        <a:close/>
                        <a:moveTo>
                          <a:pt x="2375" y="1500"/>
                        </a:moveTo>
                        <a:cubicBezTo>
                          <a:pt x="1688" y="1906"/>
                          <a:pt x="969" y="2374"/>
                          <a:pt x="344" y="3030"/>
                        </a:cubicBezTo>
                        <a:cubicBezTo>
                          <a:pt x="1094" y="2999"/>
                          <a:pt x="1750" y="2937"/>
                          <a:pt x="2375" y="2843"/>
                        </a:cubicBezTo>
                        <a:lnTo>
                          <a:pt x="2375" y="1500"/>
                        </a:ln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4" name="Google Shape;2704;p36"/>
                  <p:cNvSpPr/>
                  <p:nvPr/>
                </p:nvSpPr>
                <p:spPr>
                  <a:xfrm>
                    <a:off x="2722075" y="1814900"/>
                    <a:ext cx="135925" cy="8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7" h="3499" extrusionOk="0">
                        <a:moveTo>
                          <a:pt x="2719" y="0"/>
                        </a:moveTo>
                        <a:cubicBezTo>
                          <a:pt x="1875" y="0"/>
                          <a:pt x="907" y="188"/>
                          <a:pt x="1" y="656"/>
                        </a:cubicBezTo>
                        <a:lnTo>
                          <a:pt x="1" y="1593"/>
                        </a:lnTo>
                        <a:cubicBezTo>
                          <a:pt x="907" y="1218"/>
                          <a:pt x="2063" y="969"/>
                          <a:pt x="3531" y="969"/>
                        </a:cubicBezTo>
                        <a:lnTo>
                          <a:pt x="3781" y="969"/>
                        </a:lnTo>
                        <a:cubicBezTo>
                          <a:pt x="3781" y="969"/>
                          <a:pt x="1907" y="1125"/>
                          <a:pt x="1" y="2156"/>
                        </a:cubicBezTo>
                        <a:lnTo>
                          <a:pt x="1" y="3499"/>
                        </a:lnTo>
                        <a:cubicBezTo>
                          <a:pt x="4187" y="2874"/>
                          <a:pt x="5436" y="1125"/>
                          <a:pt x="5124" y="750"/>
                        </a:cubicBezTo>
                        <a:cubicBezTo>
                          <a:pt x="4749" y="313"/>
                          <a:pt x="3812" y="0"/>
                          <a:pt x="2719" y="0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5" name="Google Shape;2705;p36"/>
                  <p:cNvSpPr/>
                  <p:nvPr/>
                </p:nvSpPr>
                <p:spPr>
                  <a:xfrm>
                    <a:off x="2588550" y="1390825"/>
                    <a:ext cx="125750" cy="17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0" h="6874" extrusionOk="0">
                        <a:moveTo>
                          <a:pt x="2905" y="0"/>
                        </a:moveTo>
                        <a:cubicBezTo>
                          <a:pt x="2156" y="0"/>
                          <a:pt x="31" y="1750"/>
                          <a:pt x="0" y="6467"/>
                        </a:cubicBezTo>
                        <a:cubicBezTo>
                          <a:pt x="656" y="5811"/>
                          <a:pt x="1593" y="4624"/>
                          <a:pt x="2312" y="2750"/>
                        </a:cubicBezTo>
                        <a:lnTo>
                          <a:pt x="2312" y="2750"/>
                        </a:lnTo>
                        <a:cubicBezTo>
                          <a:pt x="2312" y="2750"/>
                          <a:pt x="1624" y="5030"/>
                          <a:pt x="188" y="6873"/>
                        </a:cubicBezTo>
                        <a:cubicBezTo>
                          <a:pt x="5030" y="5092"/>
                          <a:pt x="4467" y="875"/>
                          <a:pt x="3062" y="32"/>
                        </a:cubicBezTo>
                        <a:cubicBezTo>
                          <a:pt x="2999" y="32"/>
                          <a:pt x="2968" y="0"/>
                          <a:pt x="2905" y="0"/>
                        </a:cubicBezTo>
                        <a:close/>
                      </a:path>
                    </a:pathLst>
                  </a:custGeom>
                  <a:solidFill>
                    <a:srgbClr val="AAB04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6" name="Google Shape;2706;p36"/>
                  <p:cNvSpPr/>
                  <p:nvPr/>
                </p:nvSpPr>
                <p:spPr>
                  <a:xfrm>
                    <a:off x="2636950" y="1707125"/>
                    <a:ext cx="64850" cy="1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4" h="4843" extrusionOk="0">
                        <a:moveTo>
                          <a:pt x="2594" y="0"/>
                        </a:moveTo>
                        <a:lnTo>
                          <a:pt x="2594" y="0"/>
                        </a:lnTo>
                        <a:cubicBezTo>
                          <a:pt x="1938" y="1687"/>
                          <a:pt x="1282" y="2749"/>
                          <a:pt x="751" y="3405"/>
                        </a:cubicBezTo>
                        <a:cubicBezTo>
                          <a:pt x="751" y="3436"/>
                          <a:pt x="719" y="3468"/>
                          <a:pt x="688" y="3468"/>
                        </a:cubicBezTo>
                        <a:cubicBezTo>
                          <a:pt x="407" y="3811"/>
                          <a:pt x="188" y="4030"/>
                          <a:pt x="1" y="4155"/>
                        </a:cubicBezTo>
                        <a:cubicBezTo>
                          <a:pt x="63" y="4280"/>
                          <a:pt x="157" y="4499"/>
                          <a:pt x="282" y="4842"/>
                        </a:cubicBezTo>
                        <a:cubicBezTo>
                          <a:pt x="657" y="4499"/>
                          <a:pt x="969" y="4124"/>
                          <a:pt x="1250" y="3686"/>
                        </a:cubicBezTo>
                        <a:cubicBezTo>
                          <a:pt x="1282" y="3655"/>
                          <a:pt x="1282" y="3624"/>
                          <a:pt x="1313" y="3593"/>
                        </a:cubicBezTo>
                        <a:cubicBezTo>
                          <a:pt x="2313" y="1968"/>
                          <a:pt x="2594" y="1"/>
                          <a:pt x="2594" y="0"/>
                        </a:cubicBez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7" name="Google Shape;2707;p36"/>
                  <p:cNvSpPr/>
                  <p:nvPr/>
                </p:nvSpPr>
                <p:spPr>
                  <a:xfrm>
                    <a:off x="2488575" y="1523600"/>
                    <a:ext cx="67975" cy="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9" h="1219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594" y="406"/>
                          <a:pt x="1687" y="844"/>
                          <a:pt x="2406" y="1125"/>
                        </a:cubicBezTo>
                        <a:cubicBezTo>
                          <a:pt x="2531" y="1156"/>
                          <a:pt x="2625" y="1187"/>
                          <a:pt x="2718" y="1218"/>
                        </a:cubicBezTo>
                        <a:cubicBezTo>
                          <a:pt x="2656" y="1062"/>
                          <a:pt x="2593" y="906"/>
                          <a:pt x="2562" y="781"/>
                        </a:cubicBezTo>
                        <a:cubicBezTo>
                          <a:pt x="2531" y="781"/>
                          <a:pt x="2531" y="750"/>
                          <a:pt x="2500" y="750"/>
                        </a:cubicBezTo>
                        <a:cubicBezTo>
                          <a:pt x="1281" y="469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8" name="Google Shape;2708;p36"/>
                  <p:cNvSpPr/>
                  <p:nvPr/>
                </p:nvSpPr>
                <p:spPr>
                  <a:xfrm>
                    <a:off x="2460450" y="1679000"/>
                    <a:ext cx="147650" cy="8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6" h="3406" extrusionOk="0">
                        <a:moveTo>
                          <a:pt x="1" y="1"/>
                        </a:moveTo>
                        <a:cubicBezTo>
                          <a:pt x="1969" y="688"/>
                          <a:pt x="3593" y="1656"/>
                          <a:pt x="4687" y="2468"/>
                        </a:cubicBezTo>
                        <a:cubicBezTo>
                          <a:pt x="5218" y="2843"/>
                          <a:pt x="5624" y="3156"/>
                          <a:pt x="5905" y="3406"/>
                        </a:cubicBezTo>
                        <a:cubicBezTo>
                          <a:pt x="5874" y="3218"/>
                          <a:pt x="5843" y="3000"/>
                          <a:pt x="5811" y="2781"/>
                        </a:cubicBezTo>
                        <a:cubicBezTo>
                          <a:pt x="5593" y="2562"/>
                          <a:pt x="5374" y="2375"/>
                          <a:pt x="5093" y="2219"/>
                        </a:cubicBezTo>
                        <a:cubicBezTo>
                          <a:pt x="3031" y="78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9" name="Google Shape;2709;p36"/>
                  <p:cNvSpPr/>
                  <p:nvPr/>
                </p:nvSpPr>
                <p:spPr>
                  <a:xfrm>
                    <a:off x="2460450" y="1803950"/>
                    <a:ext cx="150775" cy="3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1" h="1407" extrusionOk="0">
                        <a:moveTo>
                          <a:pt x="5905" y="1"/>
                        </a:moveTo>
                        <a:cubicBezTo>
                          <a:pt x="2094" y="1"/>
                          <a:pt x="1" y="1407"/>
                          <a:pt x="1" y="1407"/>
                        </a:cubicBezTo>
                        <a:cubicBezTo>
                          <a:pt x="2063" y="501"/>
                          <a:pt x="3906" y="344"/>
                          <a:pt x="4999" y="344"/>
                        </a:cubicBezTo>
                        <a:cubicBezTo>
                          <a:pt x="5530" y="344"/>
                          <a:pt x="5874" y="376"/>
                          <a:pt x="5999" y="376"/>
                        </a:cubicBezTo>
                        <a:cubicBezTo>
                          <a:pt x="6030" y="407"/>
                          <a:pt x="6030" y="407"/>
                          <a:pt x="6030" y="407"/>
                        </a:cubicBezTo>
                        <a:cubicBezTo>
                          <a:pt x="6030" y="407"/>
                          <a:pt x="6030" y="251"/>
                          <a:pt x="6030" y="1"/>
                        </a:cubicBez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0" name="Google Shape;2710;p36"/>
                  <p:cNvSpPr/>
                  <p:nvPr/>
                </p:nvSpPr>
                <p:spPr>
                  <a:xfrm>
                    <a:off x="2577600" y="1459550"/>
                    <a:ext cx="68750" cy="11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0" h="4656" extrusionOk="0">
                        <a:moveTo>
                          <a:pt x="2750" y="1"/>
                        </a:moveTo>
                        <a:cubicBezTo>
                          <a:pt x="2031" y="1875"/>
                          <a:pt x="1094" y="3062"/>
                          <a:pt x="438" y="3718"/>
                        </a:cubicBezTo>
                        <a:cubicBezTo>
                          <a:pt x="376" y="3780"/>
                          <a:pt x="313" y="3843"/>
                          <a:pt x="251" y="3905"/>
                        </a:cubicBezTo>
                        <a:cubicBezTo>
                          <a:pt x="157" y="3999"/>
                          <a:pt x="63" y="4093"/>
                          <a:pt x="1" y="4155"/>
                        </a:cubicBezTo>
                        <a:cubicBezTo>
                          <a:pt x="63" y="4311"/>
                          <a:pt x="126" y="4468"/>
                          <a:pt x="188" y="4655"/>
                        </a:cubicBezTo>
                        <a:cubicBezTo>
                          <a:pt x="344" y="4499"/>
                          <a:pt x="501" y="4311"/>
                          <a:pt x="626" y="4124"/>
                        </a:cubicBezTo>
                        <a:cubicBezTo>
                          <a:pt x="2062" y="2281"/>
                          <a:pt x="2750" y="1"/>
                          <a:pt x="2750" y="1"/>
                        </a:cubicBez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1" name="Google Shape;2711;p36"/>
                  <p:cNvSpPr/>
                  <p:nvPr/>
                </p:nvSpPr>
                <p:spPr>
                  <a:xfrm>
                    <a:off x="2662725" y="1854725"/>
                    <a:ext cx="59375" cy="5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5" h="2281" extrusionOk="0">
                        <a:moveTo>
                          <a:pt x="2375" y="0"/>
                        </a:moveTo>
                        <a:cubicBezTo>
                          <a:pt x="1157" y="469"/>
                          <a:pt x="407" y="1125"/>
                          <a:pt x="1" y="1500"/>
                        </a:cubicBezTo>
                        <a:cubicBezTo>
                          <a:pt x="63" y="1750"/>
                          <a:pt x="126" y="2000"/>
                          <a:pt x="188" y="2281"/>
                        </a:cubicBezTo>
                        <a:cubicBezTo>
                          <a:pt x="251" y="2218"/>
                          <a:pt x="282" y="2156"/>
                          <a:pt x="344" y="2093"/>
                        </a:cubicBezTo>
                        <a:cubicBezTo>
                          <a:pt x="969" y="1437"/>
                          <a:pt x="1688" y="969"/>
                          <a:pt x="2375" y="563"/>
                        </a:cubicBezTo>
                        <a:lnTo>
                          <a:pt x="2375" y="0"/>
                        </a:ln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2" name="Google Shape;2712;p36"/>
                  <p:cNvSpPr/>
                  <p:nvPr/>
                </p:nvSpPr>
                <p:spPr>
                  <a:xfrm>
                    <a:off x="2558875" y="1335375"/>
                    <a:ext cx="24225" cy="1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9" h="7936" extrusionOk="0">
                        <a:moveTo>
                          <a:pt x="375" y="1"/>
                        </a:moveTo>
                        <a:lnTo>
                          <a:pt x="375" y="1"/>
                        </a:lnTo>
                        <a:cubicBezTo>
                          <a:pt x="656" y="1812"/>
                          <a:pt x="531" y="3749"/>
                          <a:pt x="344" y="5217"/>
                        </a:cubicBezTo>
                        <a:cubicBezTo>
                          <a:pt x="219" y="6092"/>
                          <a:pt x="94" y="6811"/>
                          <a:pt x="0" y="7248"/>
                        </a:cubicBezTo>
                        <a:cubicBezTo>
                          <a:pt x="94" y="7467"/>
                          <a:pt x="187" y="7685"/>
                          <a:pt x="281" y="7935"/>
                        </a:cubicBezTo>
                        <a:cubicBezTo>
                          <a:pt x="531" y="7029"/>
                          <a:pt x="687" y="6092"/>
                          <a:pt x="750" y="5217"/>
                        </a:cubicBezTo>
                        <a:cubicBezTo>
                          <a:pt x="968" y="2313"/>
                          <a:pt x="375" y="1"/>
                          <a:pt x="375" y="1"/>
                        </a:cubicBez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3" name="Google Shape;2713;p36"/>
                  <p:cNvSpPr/>
                  <p:nvPr/>
                </p:nvSpPr>
                <p:spPr>
                  <a:xfrm>
                    <a:off x="2537000" y="1483750"/>
                    <a:ext cx="151525" cy="61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1" h="24461" extrusionOk="0">
                        <a:moveTo>
                          <a:pt x="125" y="1"/>
                        </a:moveTo>
                        <a:cubicBezTo>
                          <a:pt x="0" y="1"/>
                          <a:pt x="157" y="782"/>
                          <a:pt x="625" y="2375"/>
                        </a:cubicBezTo>
                        <a:cubicBezTo>
                          <a:pt x="656" y="2500"/>
                          <a:pt x="719" y="2656"/>
                          <a:pt x="781" y="2812"/>
                        </a:cubicBezTo>
                        <a:cubicBezTo>
                          <a:pt x="813" y="3000"/>
                          <a:pt x="875" y="3187"/>
                          <a:pt x="938" y="3375"/>
                        </a:cubicBezTo>
                        <a:cubicBezTo>
                          <a:pt x="1094" y="3812"/>
                          <a:pt x="1250" y="4281"/>
                          <a:pt x="1406" y="4780"/>
                        </a:cubicBezTo>
                        <a:cubicBezTo>
                          <a:pt x="2187" y="6998"/>
                          <a:pt x="2562" y="9060"/>
                          <a:pt x="2749" y="10591"/>
                        </a:cubicBezTo>
                        <a:cubicBezTo>
                          <a:pt x="2781" y="10810"/>
                          <a:pt x="2812" y="11028"/>
                          <a:pt x="2843" y="11216"/>
                        </a:cubicBezTo>
                        <a:cubicBezTo>
                          <a:pt x="2874" y="11528"/>
                          <a:pt x="2906" y="11809"/>
                          <a:pt x="2906" y="12028"/>
                        </a:cubicBezTo>
                        <a:cubicBezTo>
                          <a:pt x="2937" y="12309"/>
                          <a:pt x="2937" y="12528"/>
                          <a:pt x="2968" y="12684"/>
                        </a:cubicBezTo>
                        <a:cubicBezTo>
                          <a:pt x="2968" y="12715"/>
                          <a:pt x="2968" y="12778"/>
                          <a:pt x="2968" y="12809"/>
                        </a:cubicBezTo>
                        <a:cubicBezTo>
                          <a:pt x="2968" y="13059"/>
                          <a:pt x="2968" y="13215"/>
                          <a:pt x="2968" y="13215"/>
                        </a:cubicBezTo>
                        <a:cubicBezTo>
                          <a:pt x="3780" y="14589"/>
                          <a:pt x="4280" y="16495"/>
                          <a:pt x="4561" y="18401"/>
                        </a:cubicBezTo>
                        <a:cubicBezTo>
                          <a:pt x="4624" y="18713"/>
                          <a:pt x="4686" y="19025"/>
                          <a:pt x="4717" y="19338"/>
                        </a:cubicBezTo>
                        <a:cubicBezTo>
                          <a:pt x="4999" y="21462"/>
                          <a:pt x="5061" y="23430"/>
                          <a:pt x="5092" y="24461"/>
                        </a:cubicBezTo>
                        <a:lnTo>
                          <a:pt x="6061" y="24461"/>
                        </a:lnTo>
                        <a:cubicBezTo>
                          <a:pt x="5936" y="21368"/>
                          <a:pt x="5592" y="18932"/>
                          <a:pt x="5217" y="17120"/>
                        </a:cubicBezTo>
                        <a:cubicBezTo>
                          <a:pt x="5155" y="16839"/>
                          <a:pt x="5092" y="16589"/>
                          <a:pt x="5030" y="16339"/>
                        </a:cubicBezTo>
                        <a:cubicBezTo>
                          <a:pt x="5030" y="16339"/>
                          <a:pt x="5030" y="16339"/>
                          <a:pt x="5030" y="16308"/>
                        </a:cubicBezTo>
                        <a:cubicBezTo>
                          <a:pt x="4749" y="15152"/>
                          <a:pt x="4468" y="14308"/>
                          <a:pt x="4280" y="13777"/>
                        </a:cubicBezTo>
                        <a:cubicBezTo>
                          <a:pt x="4155" y="13434"/>
                          <a:pt x="4061" y="13215"/>
                          <a:pt x="3999" y="13090"/>
                        </a:cubicBezTo>
                        <a:cubicBezTo>
                          <a:pt x="3968" y="13028"/>
                          <a:pt x="3968" y="13028"/>
                          <a:pt x="3968" y="13028"/>
                        </a:cubicBezTo>
                        <a:cubicBezTo>
                          <a:pt x="3936" y="12247"/>
                          <a:pt x="3843" y="11372"/>
                          <a:pt x="3687" y="10435"/>
                        </a:cubicBezTo>
                        <a:cubicBezTo>
                          <a:pt x="3530" y="9622"/>
                          <a:pt x="3343" y="8748"/>
                          <a:pt x="3124" y="7873"/>
                        </a:cubicBezTo>
                        <a:cubicBezTo>
                          <a:pt x="2718" y="6405"/>
                          <a:pt x="2250" y="4937"/>
                          <a:pt x="1812" y="3687"/>
                        </a:cubicBezTo>
                        <a:cubicBezTo>
                          <a:pt x="1750" y="3500"/>
                          <a:pt x="1687" y="3343"/>
                          <a:pt x="1625" y="3187"/>
                        </a:cubicBezTo>
                        <a:cubicBezTo>
                          <a:pt x="1469" y="2750"/>
                          <a:pt x="1312" y="2375"/>
                          <a:pt x="1156" y="2000"/>
                        </a:cubicBezTo>
                        <a:cubicBezTo>
                          <a:pt x="1062" y="1750"/>
                          <a:pt x="969" y="1532"/>
                          <a:pt x="875" y="1313"/>
                        </a:cubicBezTo>
                        <a:cubicBezTo>
                          <a:pt x="813" y="1188"/>
                          <a:pt x="750" y="1063"/>
                          <a:pt x="688" y="938"/>
                        </a:cubicBezTo>
                        <a:cubicBezTo>
                          <a:pt x="406" y="313"/>
                          <a:pt x="188" y="1"/>
                          <a:pt x="125" y="1"/>
                        </a:cubicBezTo>
                        <a:close/>
                      </a:path>
                    </a:pathLst>
                  </a:custGeom>
                  <a:solidFill>
                    <a:srgbClr val="867C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4" name="Google Shape;2714;p36"/>
                  <p:cNvSpPr/>
                  <p:nvPr/>
                </p:nvSpPr>
                <p:spPr>
                  <a:xfrm>
                    <a:off x="2609625" y="2095250"/>
                    <a:ext cx="112475" cy="235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9" h="9436" extrusionOk="0">
                        <a:moveTo>
                          <a:pt x="1" y="1"/>
                        </a:moveTo>
                        <a:cubicBezTo>
                          <a:pt x="313" y="1"/>
                          <a:pt x="563" y="32"/>
                          <a:pt x="688" y="32"/>
                        </a:cubicBezTo>
                        <a:cubicBezTo>
                          <a:pt x="563" y="2906"/>
                          <a:pt x="563" y="6467"/>
                          <a:pt x="844" y="9435"/>
                        </a:cubicBezTo>
                        <a:lnTo>
                          <a:pt x="4499" y="9435"/>
                        </a:lnTo>
                        <a:lnTo>
                          <a:pt x="4499" y="1"/>
                        </a:lnTo>
                        <a:close/>
                      </a:path>
                    </a:pathLst>
                  </a:custGeom>
                  <a:solidFill>
                    <a:srgbClr val="BDA0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5" name="Google Shape;2715;p36"/>
                  <p:cNvSpPr/>
                  <p:nvPr/>
                </p:nvSpPr>
                <p:spPr>
                  <a:xfrm>
                    <a:off x="2722075" y="2095250"/>
                    <a:ext cx="92200" cy="235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8" h="9436" extrusionOk="0">
                        <a:moveTo>
                          <a:pt x="1" y="1"/>
                        </a:moveTo>
                        <a:lnTo>
                          <a:pt x="1" y="9435"/>
                        </a:lnTo>
                        <a:lnTo>
                          <a:pt x="1094" y="9435"/>
                        </a:lnTo>
                        <a:cubicBezTo>
                          <a:pt x="1625" y="6405"/>
                          <a:pt x="1875" y="3094"/>
                          <a:pt x="1969" y="32"/>
                        </a:cubicBezTo>
                        <a:lnTo>
                          <a:pt x="3687" y="1"/>
                        </a:lnTo>
                        <a:close/>
                      </a:path>
                    </a:pathLst>
                  </a:custGeom>
                  <a:solidFill>
                    <a:srgbClr val="BDA0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6" name="Google Shape;2716;p36"/>
                  <p:cNvSpPr/>
                  <p:nvPr/>
                </p:nvSpPr>
                <p:spPr>
                  <a:xfrm>
                    <a:off x="2539350" y="2095250"/>
                    <a:ext cx="91400" cy="235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6" h="9436" extrusionOk="0">
                        <a:moveTo>
                          <a:pt x="31" y="1"/>
                        </a:moveTo>
                        <a:cubicBezTo>
                          <a:pt x="31" y="1"/>
                          <a:pt x="0" y="469"/>
                          <a:pt x="0" y="1250"/>
                        </a:cubicBezTo>
                        <a:cubicBezTo>
                          <a:pt x="0" y="2406"/>
                          <a:pt x="94" y="4187"/>
                          <a:pt x="437" y="6061"/>
                        </a:cubicBezTo>
                        <a:cubicBezTo>
                          <a:pt x="656" y="7186"/>
                          <a:pt x="968" y="8310"/>
                          <a:pt x="1406" y="9279"/>
                        </a:cubicBezTo>
                        <a:cubicBezTo>
                          <a:pt x="1437" y="9310"/>
                          <a:pt x="1468" y="9373"/>
                          <a:pt x="1500" y="9435"/>
                        </a:cubicBezTo>
                        <a:lnTo>
                          <a:pt x="3655" y="9435"/>
                        </a:lnTo>
                        <a:cubicBezTo>
                          <a:pt x="3374" y="6467"/>
                          <a:pt x="3374" y="2906"/>
                          <a:pt x="3499" y="32"/>
                        </a:cubicBezTo>
                        <a:cubicBezTo>
                          <a:pt x="3374" y="32"/>
                          <a:pt x="3124" y="1"/>
                          <a:pt x="2812" y="1"/>
                        </a:cubicBezTo>
                        <a:close/>
                      </a:path>
                    </a:pathLst>
                  </a:custGeom>
                  <a:solidFill>
                    <a:srgbClr val="C6AA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7" name="Google Shape;2717;p36"/>
                  <p:cNvSpPr/>
                  <p:nvPr/>
                </p:nvSpPr>
                <p:spPr>
                  <a:xfrm>
                    <a:off x="2749425" y="2095250"/>
                    <a:ext cx="67975" cy="235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9" h="9436" extrusionOk="0">
                        <a:moveTo>
                          <a:pt x="2593" y="1"/>
                        </a:moveTo>
                        <a:lnTo>
                          <a:pt x="875" y="32"/>
                        </a:lnTo>
                        <a:cubicBezTo>
                          <a:pt x="781" y="3094"/>
                          <a:pt x="531" y="6405"/>
                          <a:pt x="0" y="9435"/>
                        </a:cubicBezTo>
                        <a:lnTo>
                          <a:pt x="1500" y="9435"/>
                        </a:lnTo>
                        <a:cubicBezTo>
                          <a:pt x="1843" y="8310"/>
                          <a:pt x="2093" y="7280"/>
                          <a:pt x="2281" y="6374"/>
                        </a:cubicBezTo>
                        <a:cubicBezTo>
                          <a:pt x="2624" y="4562"/>
                          <a:pt x="2718" y="3031"/>
                          <a:pt x="2718" y="1938"/>
                        </a:cubicBezTo>
                        <a:cubicBezTo>
                          <a:pt x="2718" y="688"/>
                          <a:pt x="2593" y="1"/>
                          <a:pt x="2593" y="1"/>
                        </a:cubicBezTo>
                        <a:close/>
                      </a:path>
                    </a:pathLst>
                  </a:custGeom>
                  <a:solidFill>
                    <a:srgbClr val="C9AA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8" name="Google Shape;2718;p36"/>
                  <p:cNvSpPr/>
                  <p:nvPr/>
                </p:nvSpPr>
                <p:spPr>
                  <a:xfrm>
                    <a:off x="2565900" y="2331125"/>
                    <a:ext cx="1562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8" h="938" extrusionOk="0">
                        <a:moveTo>
                          <a:pt x="0" y="0"/>
                        </a:moveTo>
                        <a:lnTo>
                          <a:pt x="250" y="843"/>
                        </a:lnTo>
                        <a:lnTo>
                          <a:pt x="6248" y="937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rgbClr val="D7BA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2719" name="Google Shape;2719;p36"/>
            <p:cNvSpPr/>
            <p:nvPr/>
          </p:nvSpPr>
          <p:spPr>
            <a:xfrm>
              <a:off x="2722075" y="2254925"/>
              <a:ext cx="78925" cy="24225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0" name="Google Shape;2720;p36"/>
          <p:cNvGrpSpPr/>
          <p:nvPr/>
        </p:nvGrpSpPr>
        <p:grpSpPr>
          <a:xfrm flipH="1">
            <a:off x="1075872" y="413075"/>
            <a:ext cx="399100" cy="407700"/>
            <a:chOff x="5540600" y="1035475"/>
            <a:chExt cx="399100" cy="407700"/>
          </a:xfrm>
        </p:grpSpPr>
        <p:sp>
          <p:nvSpPr>
            <p:cNvPr id="2721" name="Google Shape;2721;p36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6"/>
            <p:cNvSpPr/>
            <p:nvPr/>
          </p:nvSpPr>
          <p:spPr>
            <a:xfrm>
              <a:off x="5579622" y="1072912"/>
              <a:ext cx="321064" cy="332813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36"/>
          <p:cNvGrpSpPr/>
          <p:nvPr/>
        </p:nvGrpSpPr>
        <p:grpSpPr>
          <a:xfrm flipH="1">
            <a:off x="497271" y="856317"/>
            <a:ext cx="345860" cy="353313"/>
            <a:chOff x="5540600" y="1035475"/>
            <a:chExt cx="399100" cy="407700"/>
          </a:xfrm>
        </p:grpSpPr>
        <p:sp>
          <p:nvSpPr>
            <p:cNvPr id="2724" name="Google Shape;2724;p36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6"/>
            <p:cNvSpPr/>
            <p:nvPr/>
          </p:nvSpPr>
          <p:spPr>
            <a:xfrm>
              <a:off x="5569496" y="1057164"/>
              <a:ext cx="344754" cy="357339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85" name="Google Shape;85;p3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15850" y="2127125"/>
            <a:ext cx="47691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815850" y="3077825"/>
            <a:ext cx="47691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 idx="2" hasCustomPrompt="1"/>
          </p:nvPr>
        </p:nvSpPr>
        <p:spPr>
          <a:xfrm>
            <a:off x="2119650" y="675825"/>
            <a:ext cx="21615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3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 flipH="1">
            <a:off x="-10" y="534025"/>
            <a:ext cx="844996" cy="3974750"/>
            <a:chOff x="8402436" y="534025"/>
            <a:chExt cx="844996" cy="3974750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8402436" y="534025"/>
              <a:ext cx="844996" cy="3898553"/>
              <a:chOff x="6424900" y="1559350"/>
              <a:chExt cx="697825" cy="321955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6607825" y="2123500"/>
                <a:ext cx="8150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0881" extrusionOk="0">
                    <a:moveTo>
                      <a:pt x="0" y="0"/>
                    </a:moveTo>
                    <a:lnTo>
                      <a:pt x="0" y="10881"/>
                    </a:lnTo>
                    <a:lnTo>
                      <a:pt x="326" y="10881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6596675" y="2384800"/>
                <a:ext cx="3045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40" extrusionOk="0">
                    <a:moveTo>
                      <a:pt x="600" y="0"/>
                    </a:moveTo>
                    <a:cubicBezTo>
                      <a:pt x="275" y="0"/>
                      <a:pt x="1" y="189"/>
                      <a:pt x="1" y="429"/>
                    </a:cubicBezTo>
                    <a:cubicBezTo>
                      <a:pt x="1" y="651"/>
                      <a:pt x="275" y="840"/>
                      <a:pt x="600" y="840"/>
                    </a:cubicBezTo>
                    <a:cubicBezTo>
                      <a:pt x="943" y="840"/>
                      <a:pt x="1217" y="651"/>
                      <a:pt x="1217" y="429"/>
                    </a:cubicBezTo>
                    <a:cubicBezTo>
                      <a:pt x="1217" y="189"/>
                      <a:pt x="943" y="0"/>
                      <a:pt x="600" y="0"/>
                    </a:cubicBez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6801000" y="2310250"/>
                <a:ext cx="27025" cy="24686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98746" extrusionOk="0">
                    <a:moveTo>
                      <a:pt x="172" y="1"/>
                    </a:moveTo>
                    <a:lnTo>
                      <a:pt x="1" y="98746"/>
                    </a:lnTo>
                    <a:lnTo>
                      <a:pt x="926" y="98746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804000" y="1996275"/>
                <a:ext cx="240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7221" extrusionOk="0">
                    <a:moveTo>
                      <a:pt x="52" y="0"/>
                    </a:moveTo>
                    <a:lnTo>
                      <a:pt x="1" y="17220"/>
                    </a:lnTo>
                    <a:cubicBezTo>
                      <a:pt x="309" y="16981"/>
                      <a:pt x="618" y="16775"/>
                      <a:pt x="926" y="1658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3595" y="515"/>
                    </a:lnTo>
                    <a:lnTo>
                      <a:pt x="7608" y="1"/>
                    </a:ln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6850" y="20168"/>
                    </a:lnTo>
                    <a:cubicBezTo>
                      <a:pt x="25565" y="23269"/>
                      <a:pt x="23458" y="25291"/>
                      <a:pt x="20819" y="25479"/>
                    </a:cubicBezTo>
                    <a:cubicBezTo>
                      <a:pt x="20677" y="25490"/>
                      <a:pt x="20535" y="25495"/>
                      <a:pt x="20394" y="25495"/>
                    </a:cubicBezTo>
                    <a:cubicBezTo>
                      <a:pt x="15220" y="25495"/>
                      <a:pt x="10038" y="18570"/>
                      <a:pt x="8671" y="9681"/>
                    </a:cubicBezTo>
                    <a:cubicBezTo>
                      <a:pt x="8123" y="6135"/>
                      <a:pt x="8260" y="2811"/>
                      <a:pt x="8962" y="35"/>
                    </a:cubicBezTo>
                    <a:lnTo>
                      <a:pt x="7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801000" y="4191600"/>
                <a:ext cx="2402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20974" extrusionOk="0">
                    <a:moveTo>
                      <a:pt x="35" y="1"/>
                    </a:moveTo>
                    <a:lnTo>
                      <a:pt x="1" y="20973"/>
                    </a:lnTo>
                    <a:lnTo>
                      <a:pt x="1" y="20973"/>
                    </a:lnTo>
                    <a:lnTo>
                      <a:pt x="926" y="20956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 rot="10800000" flipH="1">
              <a:off x="8613950" y="4424825"/>
              <a:ext cx="530050" cy="83950"/>
            </a:xfrm>
            <a:prstGeom prst="flowChartManualOperation">
              <a:avLst/>
            </a:pr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3"/>
          <p:cNvGrpSpPr/>
          <p:nvPr/>
        </p:nvGrpSpPr>
        <p:grpSpPr>
          <a:xfrm flipH="1">
            <a:off x="6225647" y="921350"/>
            <a:ext cx="399100" cy="407700"/>
            <a:chOff x="5540600" y="1035475"/>
            <a:chExt cx="399100" cy="407700"/>
          </a:xfrm>
        </p:grpSpPr>
        <p:sp>
          <p:nvSpPr>
            <p:cNvPr id="117" name="Google Shape;117;p3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8278453" y="2342987"/>
            <a:ext cx="1103287" cy="2306486"/>
            <a:chOff x="8202253" y="2342987"/>
            <a:chExt cx="1103287" cy="2306486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" name="Google Shape;122;p3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539353" y="2095251"/>
                  <a:ext cx="274911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4" name="Google Shape;154;p3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5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227" name="Google Shape;227;p5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282850" y="2324100"/>
            <a:ext cx="25674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body" idx="2"/>
          </p:nvPr>
        </p:nvSpPr>
        <p:spPr>
          <a:xfrm>
            <a:off x="5293738" y="2324100"/>
            <a:ext cx="25674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title"/>
          </p:nvPr>
        </p:nvSpPr>
        <p:spPr>
          <a:xfrm>
            <a:off x="1282850" y="1923650"/>
            <a:ext cx="25674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5"/>
          <p:cNvSpPr txBox="1">
            <a:spLocks noGrp="1"/>
          </p:cNvSpPr>
          <p:nvPr>
            <p:ph type="title" idx="3"/>
          </p:nvPr>
        </p:nvSpPr>
        <p:spPr>
          <a:xfrm>
            <a:off x="5293738" y="1923650"/>
            <a:ext cx="25674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49" name="Google Shape;249;p5"/>
          <p:cNvGrpSpPr/>
          <p:nvPr/>
        </p:nvGrpSpPr>
        <p:grpSpPr>
          <a:xfrm>
            <a:off x="4121911" y="539500"/>
            <a:ext cx="844996" cy="3974750"/>
            <a:chOff x="8402436" y="534025"/>
            <a:chExt cx="844996" cy="3974750"/>
          </a:xfrm>
        </p:grpSpPr>
        <p:grpSp>
          <p:nvGrpSpPr>
            <p:cNvPr id="250" name="Google Shape;250;p5"/>
            <p:cNvGrpSpPr/>
            <p:nvPr/>
          </p:nvGrpSpPr>
          <p:grpSpPr>
            <a:xfrm>
              <a:off x="8402436" y="534025"/>
              <a:ext cx="844996" cy="3898553"/>
              <a:chOff x="6424900" y="1559350"/>
              <a:chExt cx="697825" cy="3219550"/>
            </a:xfrm>
          </p:grpSpPr>
          <p:sp>
            <p:nvSpPr>
              <p:cNvPr id="251" name="Google Shape;251;p5"/>
              <p:cNvSpPr/>
              <p:nvPr/>
            </p:nvSpPr>
            <p:spPr>
              <a:xfrm>
                <a:off x="6607825" y="2123500"/>
                <a:ext cx="8150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0881" extrusionOk="0">
                    <a:moveTo>
                      <a:pt x="0" y="0"/>
                    </a:moveTo>
                    <a:lnTo>
                      <a:pt x="0" y="10881"/>
                    </a:lnTo>
                    <a:lnTo>
                      <a:pt x="326" y="10881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6596675" y="2384800"/>
                <a:ext cx="3045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40" extrusionOk="0">
                    <a:moveTo>
                      <a:pt x="600" y="0"/>
                    </a:moveTo>
                    <a:cubicBezTo>
                      <a:pt x="275" y="0"/>
                      <a:pt x="1" y="189"/>
                      <a:pt x="1" y="429"/>
                    </a:cubicBezTo>
                    <a:cubicBezTo>
                      <a:pt x="1" y="651"/>
                      <a:pt x="275" y="840"/>
                      <a:pt x="600" y="840"/>
                    </a:cubicBezTo>
                    <a:cubicBezTo>
                      <a:pt x="943" y="840"/>
                      <a:pt x="1217" y="651"/>
                      <a:pt x="1217" y="429"/>
                    </a:cubicBezTo>
                    <a:cubicBezTo>
                      <a:pt x="1217" y="189"/>
                      <a:pt x="943" y="0"/>
                      <a:pt x="600" y="0"/>
                    </a:cubicBez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6801000" y="2310250"/>
                <a:ext cx="27025" cy="24686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98746" extrusionOk="0">
                    <a:moveTo>
                      <a:pt x="172" y="1"/>
                    </a:moveTo>
                    <a:lnTo>
                      <a:pt x="1" y="98746"/>
                    </a:lnTo>
                    <a:lnTo>
                      <a:pt x="926" y="98746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6804000" y="1996275"/>
                <a:ext cx="240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7221" extrusionOk="0">
                    <a:moveTo>
                      <a:pt x="52" y="0"/>
                    </a:moveTo>
                    <a:lnTo>
                      <a:pt x="1" y="17220"/>
                    </a:lnTo>
                    <a:cubicBezTo>
                      <a:pt x="309" y="16981"/>
                      <a:pt x="618" y="16775"/>
                      <a:pt x="926" y="1658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3595" y="515"/>
                    </a:lnTo>
                    <a:lnTo>
                      <a:pt x="7608" y="1"/>
                    </a:ln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6850" y="20168"/>
                    </a:lnTo>
                    <a:cubicBezTo>
                      <a:pt x="25565" y="23269"/>
                      <a:pt x="23458" y="25291"/>
                      <a:pt x="20819" y="25479"/>
                    </a:cubicBezTo>
                    <a:cubicBezTo>
                      <a:pt x="20677" y="25490"/>
                      <a:pt x="20535" y="25495"/>
                      <a:pt x="20394" y="25495"/>
                    </a:cubicBezTo>
                    <a:cubicBezTo>
                      <a:pt x="15220" y="25495"/>
                      <a:pt x="10038" y="18570"/>
                      <a:pt x="8671" y="9681"/>
                    </a:cubicBezTo>
                    <a:cubicBezTo>
                      <a:pt x="8123" y="6135"/>
                      <a:pt x="8260" y="2811"/>
                      <a:pt x="8962" y="35"/>
                    </a:cubicBezTo>
                    <a:lnTo>
                      <a:pt x="7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6801000" y="4191600"/>
                <a:ext cx="2402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20974" extrusionOk="0">
                    <a:moveTo>
                      <a:pt x="35" y="1"/>
                    </a:moveTo>
                    <a:lnTo>
                      <a:pt x="1" y="20973"/>
                    </a:lnTo>
                    <a:lnTo>
                      <a:pt x="1" y="20973"/>
                    </a:lnTo>
                    <a:lnTo>
                      <a:pt x="926" y="20956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5"/>
            <p:cNvSpPr/>
            <p:nvPr/>
          </p:nvSpPr>
          <p:spPr>
            <a:xfrm rot="10800000" flipH="1">
              <a:off x="8613950" y="4424825"/>
              <a:ext cx="530050" cy="83950"/>
            </a:xfrm>
            <a:prstGeom prst="flowChartManualOperation">
              <a:avLst/>
            </a:pr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5"/>
          <p:cNvGrpSpPr/>
          <p:nvPr/>
        </p:nvGrpSpPr>
        <p:grpSpPr>
          <a:xfrm flipH="1">
            <a:off x="8499050" y="2500450"/>
            <a:ext cx="682350" cy="2013800"/>
            <a:chOff x="611000" y="2824650"/>
            <a:chExt cx="682350" cy="2013800"/>
          </a:xfrm>
        </p:grpSpPr>
        <p:sp>
          <p:nvSpPr>
            <p:cNvPr id="260" name="Google Shape;260;p5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5"/>
          <p:cNvGrpSpPr/>
          <p:nvPr/>
        </p:nvGrpSpPr>
        <p:grpSpPr>
          <a:xfrm flipH="1">
            <a:off x="7151822" y="822725"/>
            <a:ext cx="399100" cy="407700"/>
            <a:chOff x="5540600" y="1035475"/>
            <a:chExt cx="399100" cy="407700"/>
          </a:xfrm>
        </p:grpSpPr>
        <p:sp>
          <p:nvSpPr>
            <p:cNvPr id="294" name="Google Shape;294;p5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5"/>
          <p:cNvGrpSpPr/>
          <p:nvPr/>
        </p:nvGrpSpPr>
        <p:grpSpPr>
          <a:xfrm>
            <a:off x="760300" y="4075700"/>
            <a:ext cx="1515575" cy="438550"/>
            <a:chOff x="333625" y="4392625"/>
            <a:chExt cx="1515575" cy="438550"/>
          </a:xfrm>
        </p:grpSpPr>
        <p:sp>
          <p:nvSpPr>
            <p:cNvPr id="297" name="Google Shape;297;p5"/>
            <p:cNvSpPr/>
            <p:nvPr/>
          </p:nvSpPr>
          <p:spPr>
            <a:xfrm>
              <a:off x="333625" y="4619925"/>
              <a:ext cx="1498000" cy="211250"/>
            </a:xfrm>
            <a:custGeom>
              <a:avLst/>
              <a:gdLst/>
              <a:ahLst/>
              <a:cxnLst/>
              <a:rect l="l" t="t" r="r" b="b"/>
              <a:pathLst>
                <a:path w="59920" h="8450" extrusionOk="0">
                  <a:moveTo>
                    <a:pt x="23998" y="0"/>
                  </a:moveTo>
                  <a:cubicBezTo>
                    <a:pt x="12354" y="0"/>
                    <a:pt x="1" y="8449"/>
                    <a:pt x="1" y="8449"/>
                  </a:cubicBezTo>
                  <a:lnTo>
                    <a:pt x="59920" y="8449"/>
                  </a:lnTo>
                  <a:cubicBezTo>
                    <a:pt x="59920" y="8449"/>
                    <a:pt x="38793" y="1544"/>
                    <a:pt x="26508" y="139"/>
                  </a:cubicBezTo>
                  <a:cubicBezTo>
                    <a:pt x="25678" y="44"/>
                    <a:pt x="24840" y="0"/>
                    <a:pt x="23998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33625" y="4619900"/>
              <a:ext cx="1498000" cy="211275"/>
            </a:xfrm>
            <a:custGeom>
              <a:avLst/>
              <a:gdLst/>
              <a:ahLst/>
              <a:cxnLst/>
              <a:rect l="l" t="t" r="r" b="b"/>
              <a:pathLst>
                <a:path w="59920" h="8451" extrusionOk="0">
                  <a:moveTo>
                    <a:pt x="23990" y="1"/>
                  </a:moveTo>
                  <a:cubicBezTo>
                    <a:pt x="23192" y="1"/>
                    <a:pt x="22391" y="39"/>
                    <a:pt x="21590" y="106"/>
                  </a:cubicBezTo>
                  <a:cubicBezTo>
                    <a:pt x="24983" y="1459"/>
                    <a:pt x="27450" y="3293"/>
                    <a:pt x="27450" y="4681"/>
                  </a:cubicBezTo>
                  <a:cubicBezTo>
                    <a:pt x="27450" y="7114"/>
                    <a:pt x="9134" y="7234"/>
                    <a:pt x="1937" y="7251"/>
                  </a:cubicBezTo>
                  <a:cubicBezTo>
                    <a:pt x="703" y="7971"/>
                    <a:pt x="1" y="8450"/>
                    <a:pt x="1" y="8450"/>
                  </a:cubicBezTo>
                  <a:lnTo>
                    <a:pt x="59920" y="8450"/>
                  </a:lnTo>
                  <a:cubicBezTo>
                    <a:pt x="59920" y="8450"/>
                    <a:pt x="38793" y="1545"/>
                    <a:pt x="26508" y="140"/>
                  </a:cubicBezTo>
                  <a:cubicBezTo>
                    <a:pt x="25672" y="43"/>
                    <a:pt x="24833" y="1"/>
                    <a:pt x="23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Google Shape;299;p5"/>
            <p:cNvGrpSpPr/>
            <p:nvPr/>
          </p:nvGrpSpPr>
          <p:grpSpPr>
            <a:xfrm>
              <a:off x="836950" y="4392625"/>
              <a:ext cx="1012250" cy="438550"/>
              <a:chOff x="836950" y="4392625"/>
              <a:chExt cx="1012250" cy="438550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855800" y="4392625"/>
                <a:ext cx="993400" cy="438550"/>
              </a:xfrm>
              <a:custGeom>
                <a:avLst/>
                <a:gdLst/>
                <a:ahLst/>
                <a:cxnLst/>
                <a:rect l="l" t="t" r="r" b="b"/>
                <a:pathLst>
                  <a:path w="39736" h="17542" extrusionOk="0">
                    <a:moveTo>
                      <a:pt x="21039" y="0"/>
                    </a:moveTo>
                    <a:cubicBezTo>
                      <a:pt x="15774" y="0"/>
                      <a:pt x="10602" y="1715"/>
                      <a:pt x="8979" y="2772"/>
                    </a:cubicBezTo>
                    <a:cubicBezTo>
                      <a:pt x="6413" y="4443"/>
                      <a:pt x="5477" y="7263"/>
                      <a:pt x="237" y="7263"/>
                    </a:cubicBezTo>
                    <a:cubicBezTo>
                      <a:pt x="159" y="7263"/>
                      <a:pt x="80" y="7262"/>
                      <a:pt x="1" y="7261"/>
                    </a:cubicBezTo>
                    <a:lnTo>
                      <a:pt x="1" y="7261"/>
                    </a:lnTo>
                    <a:cubicBezTo>
                      <a:pt x="5809" y="8751"/>
                      <a:pt x="17923" y="16839"/>
                      <a:pt x="19860" y="17319"/>
                    </a:cubicBezTo>
                    <a:lnTo>
                      <a:pt x="39735" y="17541"/>
                    </a:lnTo>
                    <a:cubicBezTo>
                      <a:pt x="39735" y="17541"/>
                      <a:pt x="36531" y="7141"/>
                      <a:pt x="29935" y="2412"/>
                    </a:cubicBezTo>
                    <a:cubicBezTo>
                      <a:pt x="27447" y="628"/>
                      <a:pt x="24226" y="0"/>
                      <a:pt x="21039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836950" y="4494025"/>
                <a:ext cx="1012250" cy="337150"/>
              </a:xfrm>
              <a:custGeom>
                <a:avLst/>
                <a:gdLst/>
                <a:ahLst/>
                <a:cxnLst/>
                <a:rect l="l" t="t" r="r" b="b"/>
                <a:pathLst>
                  <a:path w="40490" h="13486" extrusionOk="0">
                    <a:moveTo>
                      <a:pt x="8140" y="1"/>
                    </a:moveTo>
                    <a:cubicBezTo>
                      <a:pt x="6475" y="1533"/>
                      <a:pt x="4779" y="3161"/>
                      <a:pt x="520" y="3161"/>
                    </a:cubicBezTo>
                    <a:cubicBezTo>
                      <a:pt x="351" y="3161"/>
                      <a:pt x="178" y="3159"/>
                      <a:pt x="1" y="3153"/>
                    </a:cubicBezTo>
                    <a:lnTo>
                      <a:pt x="1" y="3153"/>
                    </a:lnTo>
                    <a:cubicBezTo>
                      <a:pt x="5792" y="4644"/>
                      <a:pt x="14034" y="13485"/>
                      <a:pt x="20151" y="13485"/>
                    </a:cubicBezTo>
                    <a:lnTo>
                      <a:pt x="40489" y="13485"/>
                    </a:lnTo>
                    <a:cubicBezTo>
                      <a:pt x="40489" y="13485"/>
                      <a:pt x="40027" y="11995"/>
                      <a:pt x="39102" y="9870"/>
                    </a:cubicBezTo>
                    <a:cubicBezTo>
                      <a:pt x="37925" y="11339"/>
                      <a:pt x="35296" y="11935"/>
                      <a:pt x="32115" y="11935"/>
                    </a:cubicBezTo>
                    <a:cubicBezTo>
                      <a:pt x="25987" y="11935"/>
                      <a:pt x="17813" y="9725"/>
                      <a:pt x="14034" y="7300"/>
                    </a:cubicBezTo>
                    <a:cubicBezTo>
                      <a:pt x="11104" y="5415"/>
                      <a:pt x="9082" y="2776"/>
                      <a:pt x="8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1131175" y="4599050"/>
                <a:ext cx="23912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515" extrusionOk="0">
                    <a:moveTo>
                      <a:pt x="29" y="0"/>
                    </a:moveTo>
                    <a:cubicBezTo>
                      <a:pt x="1" y="0"/>
                      <a:pt x="2" y="32"/>
                      <a:pt x="37" y="100"/>
                    </a:cubicBezTo>
                    <a:cubicBezTo>
                      <a:pt x="517" y="1060"/>
                      <a:pt x="3053" y="4315"/>
                      <a:pt x="9564" y="5515"/>
                    </a:cubicBezTo>
                    <a:cubicBezTo>
                      <a:pt x="9564" y="5515"/>
                      <a:pt x="6583" y="4401"/>
                      <a:pt x="3910" y="2773"/>
                    </a:cubicBezTo>
                    <a:cubicBezTo>
                      <a:pt x="2013" y="1644"/>
                      <a:pt x="236" y="0"/>
                      <a:pt x="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1587450" y="4699200"/>
                <a:ext cx="2116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091" extrusionOk="0">
                    <a:moveTo>
                      <a:pt x="7985" y="1"/>
                    </a:moveTo>
                    <a:cubicBezTo>
                      <a:pt x="6014" y="2211"/>
                      <a:pt x="3701" y="2760"/>
                      <a:pt x="0" y="2948"/>
                    </a:cubicBezTo>
                    <a:cubicBezTo>
                      <a:pt x="635" y="3032"/>
                      <a:pt x="1398" y="3091"/>
                      <a:pt x="2216" y="3091"/>
                    </a:cubicBezTo>
                    <a:cubicBezTo>
                      <a:pt x="4401" y="3091"/>
                      <a:pt x="6968" y="2672"/>
                      <a:pt x="8465" y="1200"/>
                    </a:cubicBezTo>
                    <a:lnTo>
                      <a:pt x="79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4" name="Google Shape;304;p5"/>
          <p:cNvGrpSpPr/>
          <p:nvPr/>
        </p:nvGrpSpPr>
        <p:grpSpPr>
          <a:xfrm flipH="1">
            <a:off x="1605572" y="822725"/>
            <a:ext cx="399100" cy="407700"/>
            <a:chOff x="5540600" y="1035475"/>
            <a:chExt cx="399100" cy="407700"/>
          </a:xfrm>
        </p:grpSpPr>
        <p:sp>
          <p:nvSpPr>
            <p:cNvPr id="305" name="Google Shape;305;p5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5"/>
          <p:cNvGrpSpPr/>
          <p:nvPr/>
        </p:nvGrpSpPr>
        <p:grpSpPr>
          <a:xfrm flipH="1">
            <a:off x="-121547" y="2197187"/>
            <a:ext cx="1103287" cy="2306486"/>
            <a:chOff x="8202253" y="2342987"/>
            <a:chExt cx="1103287" cy="2306486"/>
          </a:xfrm>
        </p:grpSpPr>
        <p:grpSp>
          <p:nvGrpSpPr>
            <p:cNvPr id="308" name="Google Shape;308;p5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309" name="Google Shape;309;p5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" name="Google Shape;310;p5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311" name="Google Shape;311;p5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5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5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5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5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5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5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5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5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5"/>
                <p:cNvSpPr/>
                <p:nvPr/>
              </p:nvSpPr>
              <p:spPr>
                <a:xfrm>
                  <a:off x="2539353" y="2095251"/>
                  <a:ext cx="274911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5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42" name="Google Shape;342;p5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6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346" name="Google Shape;346;p6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6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364" name="Google Shape;364;p6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6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3" name="Google Shape;383;p6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6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6"/>
          <p:cNvGrpSpPr/>
          <p:nvPr/>
        </p:nvGrpSpPr>
        <p:grpSpPr>
          <a:xfrm>
            <a:off x="-75850" y="2494975"/>
            <a:ext cx="682350" cy="2013800"/>
            <a:chOff x="611000" y="2824650"/>
            <a:chExt cx="682350" cy="2013800"/>
          </a:xfrm>
        </p:grpSpPr>
        <p:sp>
          <p:nvSpPr>
            <p:cNvPr id="386" name="Google Shape;386;p6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7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421" name="Google Shape;421;p7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7"/>
          <p:cNvSpPr txBox="1">
            <a:spLocks noGrp="1"/>
          </p:cNvSpPr>
          <p:nvPr>
            <p:ph type="title"/>
          </p:nvPr>
        </p:nvSpPr>
        <p:spPr>
          <a:xfrm>
            <a:off x="962550" y="571607"/>
            <a:ext cx="2612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9" name="Google Shape;439;p7"/>
          <p:cNvSpPr txBox="1">
            <a:spLocks noGrp="1"/>
          </p:cNvSpPr>
          <p:nvPr>
            <p:ph type="body" idx="1"/>
          </p:nvPr>
        </p:nvSpPr>
        <p:spPr>
          <a:xfrm>
            <a:off x="969463" y="1554788"/>
            <a:ext cx="2612400" cy="19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0" name="Google Shape;440;p7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7"/>
          <p:cNvGrpSpPr/>
          <p:nvPr/>
        </p:nvGrpSpPr>
        <p:grpSpPr>
          <a:xfrm>
            <a:off x="-1557481" y="2645359"/>
            <a:ext cx="2234345" cy="1982861"/>
            <a:chOff x="5278525" y="3771988"/>
            <a:chExt cx="1505725" cy="1336250"/>
          </a:xfrm>
        </p:grpSpPr>
        <p:sp>
          <p:nvSpPr>
            <p:cNvPr id="442" name="Google Shape;442;p7"/>
            <p:cNvSpPr/>
            <p:nvPr/>
          </p:nvSpPr>
          <p:spPr>
            <a:xfrm>
              <a:off x="5339450" y="3789938"/>
              <a:ext cx="1382325" cy="1208200"/>
            </a:xfrm>
            <a:custGeom>
              <a:avLst/>
              <a:gdLst/>
              <a:ahLst/>
              <a:cxnLst/>
              <a:rect l="l" t="t" r="r" b="b"/>
              <a:pathLst>
                <a:path w="55293" h="48328" extrusionOk="0">
                  <a:moveTo>
                    <a:pt x="55293" y="1"/>
                  </a:moveTo>
                  <a:lnTo>
                    <a:pt x="0" y="251"/>
                  </a:lnTo>
                  <a:lnTo>
                    <a:pt x="6498" y="48327"/>
                  </a:lnTo>
                  <a:lnTo>
                    <a:pt x="49670" y="48202"/>
                  </a:lnTo>
                  <a:lnTo>
                    <a:pt x="55293" y="1"/>
                  </a:ln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5429525" y="4974138"/>
              <a:ext cx="258250" cy="134100"/>
            </a:xfrm>
            <a:custGeom>
              <a:avLst/>
              <a:gdLst/>
              <a:ahLst/>
              <a:cxnLst/>
              <a:rect l="l" t="t" r="r" b="b"/>
              <a:pathLst>
                <a:path w="10330" h="5364" extrusionOk="0">
                  <a:moveTo>
                    <a:pt x="4803" y="1"/>
                  </a:moveTo>
                  <a:cubicBezTo>
                    <a:pt x="2735" y="1"/>
                    <a:pt x="1" y="292"/>
                    <a:pt x="1302" y="1959"/>
                  </a:cubicBezTo>
                  <a:cubicBezTo>
                    <a:pt x="3332" y="4520"/>
                    <a:pt x="1427" y="5364"/>
                    <a:pt x="1427" y="5364"/>
                  </a:cubicBezTo>
                  <a:lnTo>
                    <a:pt x="3894" y="5364"/>
                  </a:lnTo>
                  <a:cubicBezTo>
                    <a:pt x="3894" y="5364"/>
                    <a:pt x="1305" y="941"/>
                    <a:pt x="9407" y="941"/>
                  </a:cubicBezTo>
                  <a:cubicBezTo>
                    <a:pt x="9701" y="941"/>
                    <a:pt x="10008" y="947"/>
                    <a:pt x="10330" y="959"/>
                  </a:cubicBezTo>
                  <a:lnTo>
                    <a:pt x="6831" y="85"/>
                  </a:lnTo>
                  <a:cubicBezTo>
                    <a:pt x="6831" y="85"/>
                    <a:pt x="5913" y="1"/>
                    <a:pt x="4803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426125" y="3906313"/>
              <a:ext cx="1198825" cy="296000"/>
            </a:xfrm>
            <a:custGeom>
              <a:avLst/>
              <a:gdLst/>
              <a:ahLst/>
              <a:cxnLst/>
              <a:rect l="l" t="t" r="r" b="b"/>
              <a:pathLst>
                <a:path w="47953" h="11840" extrusionOk="0">
                  <a:moveTo>
                    <a:pt x="47952" y="0"/>
                  </a:moveTo>
                  <a:lnTo>
                    <a:pt x="1" y="875"/>
                  </a:lnTo>
                  <a:lnTo>
                    <a:pt x="1219" y="10747"/>
                  </a:lnTo>
                  <a:lnTo>
                    <a:pt x="46703" y="11840"/>
                  </a:lnTo>
                  <a:lnTo>
                    <a:pt x="479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5466750" y="4220263"/>
              <a:ext cx="1117575" cy="346000"/>
            </a:xfrm>
            <a:custGeom>
              <a:avLst/>
              <a:gdLst/>
              <a:ahLst/>
              <a:cxnLst/>
              <a:rect l="l" t="t" r="r" b="b"/>
              <a:pathLst>
                <a:path w="44703" h="13840" extrusionOk="0">
                  <a:moveTo>
                    <a:pt x="0" y="0"/>
                  </a:moveTo>
                  <a:lnTo>
                    <a:pt x="2187" y="13839"/>
                  </a:lnTo>
                  <a:lnTo>
                    <a:pt x="43172" y="13308"/>
                  </a:lnTo>
                  <a:lnTo>
                    <a:pt x="44703" y="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526100" y="4617763"/>
              <a:ext cx="1025425" cy="303825"/>
            </a:xfrm>
            <a:custGeom>
              <a:avLst/>
              <a:gdLst/>
              <a:ahLst/>
              <a:cxnLst/>
              <a:rect l="l" t="t" r="r" b="b"/>
              <a:pathLst>
                <a:path w="41017" h="12153" extrusionOk="0">
                  <a:moveTo>
                    <a:pt x="41017" y="1"/>
                  </a:moveTo>
                  <a:lnTo>
                    <a:pt x="0" y="345"/>
                  </a:lnTo>
                  <a:lnTo>
                    <a:pt x="1125" y="12059"/>
                  </a:lnTo>
                  <a:lnTo>
                    <a:pt x="39798" y="12153"/>
                  </a:lnTo>
                  <a:lnTo>
                    <a:pt x="410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611225" y="4677138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125" y="0"/>
                  </a:moveTo>
                  <a:cubicBezTo>
                    <a:pt x="500" y="0"/>
                    <a:pt x="0" y="500"/>
                    <a:pt x="0" y="1125"/>
                  </a:cubicBezTo>
                  <a:cubicBezTo>
                    <a:pt x="0" y="1718"/>
                    <a:pt x="500" y="2218"/>
                    <a:pt x="1125" y="2218"/>
                  </a:cubicBezTo>
                  <a:cubicBezTo>
                    <a:pt x="1718" y="2218"/>
                    <a:pt x="2218" y="1718"/>
                    <a:pt x="2218" y="1125"/>
                  </a:cubicBezTo>
                  <a:cubicBezTo>
                    <a:pt x="2218" y="500"/>
                    <a:pt x="1718" y="0"/>
                    <a:pt x="1125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410925" y="4663063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094" y="1"/>
                  </a:moveTo>
                  <a:cubicBezTo>
                    <a:pt x="501" y="1"/>
                    <a:pt x="1" y="501"/>
                    <a:pt x="1" y="1094"/>
                  </a:cubicBezTo>
                  <a:cubicBezTo>
                    <a:pt x="1" y="1719"/>
                    <a:pt x="501" y="2219"/>
                    <a:pt x="1094" y="2219"/>
                  </a:cubicBezTo>
                  <a:cubicBezTo>
                    <a:pt x="1719" y="2219"/>
                    <a:pt x="2219" y="1719"/>
                    <a:pt x="2219" y="1094"/>
                  </a:cubicBezTo>
                  <a:cubicBezTo>
                    <a:pt x="2219" y="501"/>
                    <a:pt x="1719" y="1"/>
                    <a:pt x="1094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564350" y="4271813"/>
              <a:ext cx="54700" cy="55475"/>
            </a:xfrm>
            <a:custGeom>
              <a:avLst/>
              <a:gdLst/>
              <a:ahLst/>
              <a:cxnLst/>
              <a:rect l="l" t="t" r="r" b="b"/>
              <a:pathLst>
                <a:path w="2188" h="2219" extrusionOk="0">
                  <a:moveTo>
                    <a:pt x="1094" y="0"/>
                  </a:moveTo>
                  <a:cubicBezTo>
                    <a:pt x="501" y="0"/>
                    <a:pt x="1" y="500"/>
                    <a:pt x="1" y="1125"/>
                  </a:cubicBezTo>
                  <a:cubicBezTo>
                    <a:pt x="1" y="1718"/>
                    <a:pt x="501" y="2218"/>
                    <a:pt x="1094" y="2218"/>
                  </a:cubicBezTo>
                  <a:cubicBezTo>
                    <a:pt x="1719" y="2218"/>
                    <a:pt x="2188" y="1718"/>
                    <a:pt x="2188" y="1125"/>
                  </a:cubicBezTo>
                  <a:cubicBezTo>
                    <a:pt x="2188" y="500"/>
                    <a:pt x="1719" y="0"/>
                    <a:pt x="1094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410925" y="4285863"/>
              <a:ext cx="55475" cy="54700"/>
            </a:xfrm>
            <a:custGeom>
              <a:avLst/>
              <a:gdLst/>
              <a:ahLst/>
              <a:cxnLst/>
              <a:rect l="l" t="t" r="r" b="b"/>
              <a:pathLst>
                <a:path w="2219" h="2188" extrusionOk="0">
                  <a:moveTo>
                    <a:pt x="1094" y="0"/>
                  </a:moveTo>
                  <a:cubicBezTo>
                    <a:pt x="501" y="0"/>
                    <a:pt x="1" y="500"/>
                    <a:pt x="1" y="1094"/>
                  </a:cubicBezTo>
                  <a:cubicBezTo>
                    <a:pt x="1" y="1719"/>
                    <a:pt x="501" y="2187"/>
                    <a:pt x="1094" y="2187"/>
                  </a:cubicBezTo>
                  <a:cubicBezTo>
                    <a:pt x="1719" y="2187"/>
                    <a:pt x="2219" y="1719"/>
                    <a:pt x="2219" y="1094"/>
                  </a:cubicBezTo>
                  <a:cubicBezTo>
                    <a:pt x="2219" y="500"/>
                    <a:pt x="1719" y="0"/>
                    <a:pt x="1094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511250" y="3967213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125" y="1"/>
                  </a:moveTo>
                  <a:cubicBezTo>
                    <a:pt x="501" y="1"/>
                    <a:pt x="1" y="501"/>
                    <a:pt x="1" y="1094"/>
                  </a:cubicBezTo>
                  <a:cubicBezTo>
                    <a:pt x="1" y="1719"/>
                    <a:pt x="501" y="2219"/>
                    <a:pt x="1125" y="2219"/>
                  </a:cubicBezTo>
                  <a:cubicBezTo>
                    <a:pt x="1719" y="2219"/>
                    <a:pt x="2219" y="1719"/>
                    <a:pt x="2219" y="1094"/>
                  </a:cubicBezTo>
                  <a:cubicBezTo>
                    <a:pt x="2219" y="501"/>
                    <a:pt x="1719" y="1"/>
                    <a:pt x="1125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474200" y="3948488"/>
              <a:ext cx="54675" cy="55475"/>
            </a:xfrm>
            <a:custGeom>
              <a:avLst/>
              <a:gdLst/>
              <a:ahLst/>
              <a:cxnLst/>
              <a:rect l="l" t="t" r="r" b="b"/>
              <a:pathLst>
                <a:path w="2187" h="2219" extrusionOk="0">
                  <a:moveTo>
                    <a:pt x="1093" y="0"/>
                  </a:moveTo>
                  <a:cubicBezTo>
                    <a:pt x="500" y="0"/>
                    <a:pt x="0" y="500"/>
                    <a:pt x="0" y="1125"/>
                  </a:cubicBezTo>
                  <a:cubicBezTo>
                    <a:pt x="0" y="1718"/>
                    <a:pt x="500" y="2218"/>
                    <a:pt x="1093" y="2218"/>
                  </a:cubicBezTo>
                  <a:cubicBezTo>
                    <a:pt x="1718" y="2218"/>
                    <a:pt x="2187" y="1718"/>
                    <a:pt x="2187" y="1125"/>
                  </a:cubicBezTo>
                  <a:cubicBezTo>
                    <a:pt x="2187" y="500"/>
                    <a:pt x="1718" y="0"/>
                    <a:pt x="1093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278525" y="3771988"/>
              <a:ext cx="1505725" cy="97650"/>
            </a:xfrm>
            <a:custGeom>
              <a:avLst/>
              <a:gdLst/>
              <a:ahLst/>
              <a:cxnLst/>
              <a:rect l="l" t="t" r="r" b="b"/>
              <a:pathLst>
                <a:path w="60229" h="3906" extrusionOk="0">
                  <a:moveTo>
                    <a:pt x="60229" y="0"/>
                  </a:moveTo>
                  <a:lnTo>
                    <a:pt x="1" y="969"/>
                  </a:lnTo>
                  <a:lnTo>
                    <a:pt x="719" y="3905"/>
                  </a:lnTo>
                  <a:lnTo>
                    <a:pt x="59823" y="2624"/>
                  </a:lnTo>
                  <a:lnTo>
                    <a:pt x="60229" y="0"/>
                  </a:ln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380200" y="4959188"/>
              <a:ext cx="257475" cy="134100"/>
            </a:xfrm>
            <a:custGeom>
              <a:avLst/>
              <a:gdLst/>
              <a:ahLst/>
              <a:cxnLst/>
              <a:rect l="l" t="t" r="r" b="b"/>
              <a:pathLst>
                <a:path w="10299" h="5364" extrusionOk="0">
                  <a:moveTo>
                    <a:pt x="5519" y="1"/>
                  </a:moveTo>
                  <a:cubicBezTo>
                    <a:pt x="4414" y="1"/>
                    <a:pt x="3500" y="85"/>
                    <a:pt x="3500" y="85"/>
                  </a:cubicBezTo>
                  <a:lnTo>
                    <a:pt x="1" y="959"/>
                  </a:lnTo>
                  <a:cubicBezTo>
                    <a:pt x="323" y="947"/>
                    <a:pt x="630" y="941"/>
                    <a:pt x="923" y="941"/>
                  </a:cubicBezTo>
                  <a:cubicBezTo>
                    <a:pt x="9023" y="941"/>
                    <a:pt x="6405" y="5364"/>
                    <a:pt x="6405" y="5364"/>
                  </a:cubicBezTo>
                  <a:lnTo>
                    <a:pt x="8904" y="5364"/>
                  </a:lnTo>
                  <a:cubicBezTo>
                    <a:pt x="8904" y="5364"/>
                    <a:pt x="6998" y="4520"/>
                    <a:pt x="8998" y="1959"/>
                  </a:cubicBezTo>
                  <a:cubicBezTo>
                    <a:pt x="10299" y="292"/>
                    <a:pt x="7578" y="1"/>
                    <a:pt x="5519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7"/>
          <p:cNvGrpSpPr/>
          <p:nvPr/>
        </p:nvGrpSpPr>
        <p:grpSpPr>
          <a:xfrm flipH="1">
            <a:off x="8459975" y="2594775"/>
            <a:ext cx="682350" cy="2013800"/>
            <a:chOff x="611000" y="2824650"/>
            <a:chExt cx="682350" cy="2013800"/>
          </a:xfrm>
        </p:grpSpPr>
        <p:sp>
          <p:nvSpPr>
            <p:cNvPr id="456" name="Google Shape;456;p7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8326236" y="534025"/>
            <a:ext cx="844996" cy="3974750"/>
            <a:chOff x="8402436" y="534025"/>
            <a:chExt cx="844996" cy="3974750"/>
          </a:xfrm>
        </p:grpSpPr>
        <p:grpSp>
          <p:nvGrpSpPr>
            <p:cNvPr id="490" name="Google Shape;490;p7"/>
            <p:cNvGrpSpPr/>
            <p:nvPr/>
          </p:nvGrpSpPr>
          <p:grpSpPr>
            <a:xfrm>
              <a:off x="8402436" y="534025"/>
              <a:ext cx="844996" cy="3898553"/>
              <a:chOff x="6424900" y="1559350"/>
              <a:chExt cx="697825" cy="3219550"/>
            </a:xfrm>
          </p:grpSpPr>
          <p:sp>
            <p:nvSpPr>
              <p:cNvPr id="491" name="Google Shape;491;p7"/>
              <p:cNvSpPr/>
              <p:nvPr/>
            </p:nvSpPr>
            <p:spPr>
              <a:xfrm>
                <a:off x="6607825" y="2123500"/>
                <a:ext cx="8150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0881" extrusionOk="0">
                    <a:moveTo>
                      <a:pt x="0" y="0"/>
                    </a:moveTo>
                    <a:lnTo>
                      <a:pt x="0" y="10881"/>
                    </a:lnTo>
                    <a:lnTo>
                      <a:pt x="326" y="10881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6596675" y="2384800"/>
                <a:ext cx="3045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40" extrusionOk="0">
                    <a:moveTo>
                      <a:pt x="600" y="0"/>
                    </a:moveTo>
                    <a:cubicBezTo>
                      <a:pt x="275" y="0"/>
                      <a:pt x="1" y="189"/>
                      <a:pt x="1" y="429"/>
                    </a:cubicBezTo>
                    <a:cubicBezTo>
                      <a:pt x="1" y="651"/>
                      <a:pt x="275" y="840"/>
                      <a:pt x="600" y="840"/>
                    </a:cubicBezTo>
                    <a:cubicBezTo>
                      <a:pt x="943" y="840"/>
                      <a:pt x="1217" y="651"/>
                      <a:pt x="1217" y="429"/>
                    </a:cubicBezTo>
                    <a:cubicBezTo>
                      <a:pt x="1217" y="189"/>
                      <a:pt x="943" y="0"/>
                      <a:pt x="600" y="0"/>
                    </a:cubicBez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6801000" y="2310250"/>
                <a:ext cx="27025" cy="24686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98746" extrusionOk="0">
                    <a:moveTo>
                      <a:pt x="172" y="1"/>
                    </a:moveTo>
                    <a:lnTo>
                      <a:pt x="1" y="98746"/>
                    </a:lnTo>
                    <a:lnTo>
                      <a:pt x="926" y="98746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6804000" y="1996275"/>
                <a:ext cx="240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7221" extrusionOk="0">
                    <a:moveTo>
                      <a:pt x="52" y="0"/>
                    </a:moveTo>
                    <a:lnTo>
                      <a:pt x="1" y="17220"/>
                    </a:lnTo>
                    <a:cubicBezTo>
                      <a:pt x="309" y="16981"/>
                      <a:pt x="618" y="16775"/>
                      <a:pt x="926" y="1658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3595" y="515"/>
                    </a:lnTo>
                    <a:lnTo>
                      <a:pt x="7608" y="1"/>
                    </a:ln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6850" y="20168"/>
                    </a:lnTo>
                    <a:cubicBezTo>
                      <a:pt x="25565" y="23269"/>
                      <a:pt x="23458" y="25291"/>
                      <a:pt x="20819" y="25479"/>
                    </a:cubicBezTo>
                    <a:cubicBezTo>
                      <a:pt x="20677" y="25490"/>
                      <a:pt x="20535" y="25495"/>
                      <a:pt x="20394" y="25495"/>
                    </a:cubicBezTo>
                    <a:cubicBezTo>
                      <a:pt x="15220" y="25495"/>
                      <a:pt x="10038" y="18570"/>
                      <a:pt x="8671" y="9681"/>
                    </a:cubicBezTo>
                    <a:cubicBezTo>
                      <a:pt x="8123" y="6135"/>
                      <a:pt x="8260" y="2811"/>
                      <a:pt x="8962" y="35"/>
                    </a:cubicBezTo>
                    <a:lnTo>
                      <a:pt x="7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6801000" y="4191600"/>
                <a:ext cx="2402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20974" extrusionOk="0">
                    <a:moveTo>
                      <a:pt x="35" y="1"/>
                    </a:moveTo>
                    <a:lnTo>
                      <a:pt x="1" y="20973"/>
                    </a:lnTo>
                    <a:lnTo>
                      <a:pt x="1" y="20973"/>
                    </a:lnTo>
                    <a:lnTo>
                      <a:pt x="926" y="20956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8" name="Google Shape;498;p7"/>
            <p:cNvSpPr/>
            <p:nvPr/>
          </p:nvSpPr>
          <p:spPr>
            <a:xfrm rot="10800000" flipH="1">
              <a:off x="8613950" y="4424825"/>
              <a:ext cx="530050" cy="83950"/>
            </a:xfrm>
            <a:prstGeom prst="flowChartManualOperation">
              <a:avLst/>
            </a:pr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7"/>
          <p:cNvGrpSpPr/>
          <p:nvPr/>
        </p:nvGrpSpPr>
        <p:grpSpPr>
          <a:xfrm flipH="1">
            <a:off x="-97079" y="1144203"/>
            <a:ext cx="718350" cy="1501753"/>
            <a:chOff x="8202253" y="2342987"/>
            <a:chExt cx="1103287" cy="2306486"/>
          </a:xfrm>
        </p:grpSpPr>
        <p:grpSp>
          <p:nvGrpSpPr>
            <p:cNvPr id="500" name="Google Shape;500;p7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2" name="Google Shape;502;p7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503" name="Google Shape;503;p7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7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7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7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7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7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7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7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7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7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7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7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7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7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7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7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7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7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7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7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7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7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7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7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7"/>
                <p:cNvSpPr/>
                <p:nvPr/>
              </p:nvSpPr>
              <p:spPr>
                <a:xfrm>
                  <a:off x="2539353" y="2095251"/>
                  <a:ext cx="246242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7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7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4" name="Google Shape;534;p7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8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538" name="Google Shape;538;p8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8"/>
          <p:cNvSpPr txBox="1">
            <a:spLocks noGrp="1"/>
          </p:cNvSpPr>
          <p:nvPr>
            <p:ph type="title"/>
          </p:nvPr>
        </p:nvSpPr>
        <p:spPr>
          <a:xfrm>
            <a:off x="2994000" y="1020325"/>
            <a:ext cx="4832400" cy="21051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6" name="Google Shape;55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57" name="Google Shape;557;p8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8"/>
          <p:cNvGrpSpPr/>
          <p:nvPr/>
        </p:nvGrpSpPr>
        <p:grpSpPr>
          <a:xfrm>
            <a:off x="787913" y="633710"/>
            <a:ext cx="399130" cy="434847"/>
            <a:chOff x="2658050" y="584875"/>
            <a:chExt cx="706800" cy="770050"/>
          </a:xfrm>
        </p:grpSpPr>
        <p:sp>
          <p:nvSpPr>
            <p:cNvPr id="559" name="Google Shape;559;p8"/>
            <p:cNvSpPr/>
            <p:nvPr/>
          </p:nvSpPr>
          <p:spPr>
            <a:xfrm>
              <a:off x="2658050" y="584875"/>
              <a:ext cx="706800" cy="770050"/>
            </a:xfrm>
            <a:custGeom>
              <a:avLst/>
              <a:gdLst/>
              <a:ahLst/>
              <a:cxnLst/>
              <a:rect l="l" t="t" r="r" b="b"/>
              <a:pathLst>
                <a:path w="28272" h="30802" extrusionOk="0">
                  <a:moveTo>
                    <a:pt x="28271" y="0"/>
                  </a:moveTo>
                  <a:lnTo>
                    <a:pt x="0" y="1281"/>
                  </a:lnTo>
                  <a:lnTo>
                    <a:pt x="3562" y="30302"/>
                  </a:lnTo>
                  <a:lnTo>
                    <a:pt x="26741" y="30802"/>
                  </a:lnTo>
                  <a:lnTo>
                    <a:pt x="28271" y="0"/>
                  </a:lnTo>
                  <a:close/>
                </a:path>
              </a:pathLst>
            </a:custGeom>
            <a:solidFill>
              <a:srgbClr val="BD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2733800" y="657500"/>
              <a:ext cx="560750" cy="627150"/>
            </a:xfrm>
            <a:custGeom>
              <a:avLst/>
              <a:gdLst/>
              <a:ahLst/>
              <a:cxnLst/>
              <a:rect l="l" t="t" r="r" b="b"/>
              <a:pathLst>
                <a:path w="22430" h="25086" extrusionOk="0">
                  <a:moveTo>
                    <a:pt x="22430" y="0"/>
                  </a:moveTo>
                  <a:lnTo>
                    <a:pt x="1" y="1000"/>
                  </a:lnTo>
                  <a:lnTo>
                    <a:pt x="2874" y="24679"/>
                  </a:lnTo>
                  <a:lnTo>
                    <a:pt x="21180" y="25085"/>
                  </a:lnTo>
                  <a:lnTo>
                    <a:pt x="22430" y="0"/>
                  </a:lnTo>
                  <a:close/>
                </a:path>
              </a:pathLst>
            </a:custGeom>
            <a:solidFill>
              <a:srgbClr val="B8E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8"/>
          <p:cNvGrpSpPr/>
          <p:nvPr/>
        </p:nvGrpSpPr>
        <p:grpSpPr>
          <a:xfrm>
            <a:off x="7729044" y="2560359"/>
            <a:ext cx="2234345" cy="1982861"/>
            <a:chOff x="5278525" y="3771988"/>
            <a:chExt cx="1505725" cy="1336250"/>
          </a:xfrm>
        </p:grpSpPr>
        <p:sp>
          <p:nvSpPr>
            <p:cNvPr id="562" name="Google Shape;562;p8"/>
            <p:cNvSpPr/>
            <p:nvPr/>
          </p:nvSpPr>
          <p:spPr>
            <a:xfrm>
              <a:off x="5339450" y="3789938"/>
              <a:ext cx="1382325" cy="1208200"/>
            </a:xfrm>
            <a:custGeom>
              <a:avLst/>
              <a:gdLst/>
              <a:ahLst/>
              <a:cxnLst/>
              <a:rect l="l" t="t" r="r" b="b"/>
              <a:pathLst>
                <a:path w="55293" h="48328" extrusionOk="0">
                  <a:moveTo>
                    <a:pt x="55293" y="1"/>
                  </a:moveTo>
                  <a:lnTo>
                    <a:pt x="0" y="251"/>
                  </a:lnTo>
                  <a:lnTo>
                    <a:pt x="6498" y="48327"/>
                  </a:lnTo>
                  <a:lnTo>
                    <a:pt x="49670" y="48202"/>
                  </a:lnTo>
                  <a:lnTo>
                    <a:pt x="55293" y="1"/>
                  </a:ln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5429525" y="4974138"/>
              <a:ext cx="258250" cy="134100"/>
            </a:xfrm>
            <a:custGeom>
              <a:avLst/>
              <a:gdLst/>
              <a:ahLst/>
              <a:cxnLst/>
              <a:rect l="l" t="t" r="r" b="b"/>
              <a:pathLst>
                <a:path w="10330" h="5364" extrusionOk="0">
                  <a:moveTo>
                    <a:pt x="4803" y="1"/>
                  </a:moveTo>
                  <a:cubicBezTo>
                    <a:pt x="2735" y="1"/>
                    <a:pt x="1" y="292"/>
                    <a:pt x="1302" y="1959"/>
                  </a:cubicBezTo>
                  <a:cubicBezTo>
                    <a:pt x="3332" y="4520"/>
                    <a:pt x="1427" y="5364"/>
                    <a:pt x="1427" y="5364"/>
                  </a:cubicBezTo>
                  <a:lnTo>
                    <a:pt x="3894" y="5364"/>
                  </a:lnTo>
                  <a:cubicBezTo>
                    <a:pt x="3894" y="5364"/>
                    <a:pt x="1305" y="941"/>
                    <a:pt x="9407" y="941"/>
                  </a:cubicBezTo>
                  <a:cubicBezTo>
                    <a:pt x="9701" y="941"/>
                    <a:pt x="10008" y="947"/>
                    <a:pt x="10330" y="959"/>
                  </a:cubicBezTo>
                  <a:lnTo>
                    <a:pt x="6831" y="85"/>
                  </a:lnTo>
                  <a:cubicBezTo>
                    <a:pt x="6831" y="85"/>
                    <a:pt x="5913" y="1"/>
                    <a:pt x="4803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5426125" y="3906313"/>
              <a:ext cx="1198825" cy="296000"/>
            </a:xfrm>
            <a:custGeom>
              <a:avLst/>
              <a:gdLst/>
              <a:ahLst/>
              <a:cxnLst/>
              <a:rect l="l" t="t" r="r" b="b"/>
              <a:pathLst>
                <a:path w="47953" h="11840" extrusionOk="0">
                  <a:moveTo>
                    <a:pt x="47952" y="0"/>
                  </a:moveTo>
                  <a:lnTo>
                    <a:pt x="1" y="875"/>
                  </a:lnTo>
                  <a:lnTo>
                    <a:pt x="1219" y="10747"/>
                  </a:lnTo>
                  <a:lnTo>
                    <a:pt x="46703" y="11840"/>
                  </a:lnTo>
                  <a:lnTo>
                    <a:pt x="479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466750" y="4220263"/>
              <a:ext cx="1117575" cy="346000"/>
            </a:xfrm>
            <a:custGeom>
              <a:avLst/>
              <a:gdLst/>
              <a:ahLst/>
              <a:cxnLst/>
              <a:rect l="l" t="t" r="r" b="b"/>
              <a:pathLst>
                <a:path w="44703" h="13840" extrusionOk="0">
                  <a:moveTo>
                    <a:pt x="0" y="0"/>
                  </a:moveTo>
                  <a:lnTo>
                    <a:pt x="2187" y="13839"/>
                  </a:lnTo>
                  <a:lnTo>
                    <a:pt x="43172" y="13308"/>
                  </a:lnTo>
                  <a:lnTo>
                    <a:pt x="44703" y="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5526100" y="4617763"/>
              <a:ext cx="1025425" cy="303825"/>
            </a:xfrm>
            <a:custGeom>
              <a:avLst/>
              <a:gdLst/>
              <a:ahLst/>
              <a:cxnLst/>
              <a:rect l="l" t="t" r="r" b="b"/>
              <a:pathLst>
                <a:path w="41017" h="12153" extrusionOk="0">
                  <a:moveTo>
                    <a:pt x="41017" y="1"/>
                  </a:moveTo>
                  <a:lnTo>
                    <a:pt x="0" y="345"/>
                  </a:lnTo>
                  <a:lnTo>
                    <a:pt x="1125" y="12059"/>
                  </a:lnTo>
                  <a:lnTo>
                    <a:pt x="39798" y="12153"/>
                  </a:lnTo>
                  <a:lnTo>
                    <a:pt x="410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5611225" y="4677138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125" y="0"/>
                  </a:moveTo>
                  <a:cubicBezTo>
                    <a:pt x="500" y="0"/>
                    <a:pt x="0" y="500"/>
                    <a:pt x="0" y="1125"/>
                  </a:cubicBezTo>
                  <a:cubicBezTo>
                    <a:pt x="0" y="1718"/>
                    <a:pt x="500" y="2218"/>
                    <a:pt x="1125" y="2218"/>
                  </a:cubicBezTo>
                  <a:cubicBezTo>
                    <a:pt x="1718" y="2218"/>
                    <a:pt x="2218" y="1718"/>
                    <a:pt x="2218" y="1125"/>
                  </a:cubicBezTo>
                  <a:cubicBezTo>
                    <a:pt x="2218" y="500"/>
                    <a:pt x="1718" y="0"/>
                    <a:pt x="1125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6410925" y="4663063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094" y="1"/>
                  </a:moveTo>
                  <a:cubicBezTo>
                    <a:pt x="501" y="1"/>
                    <a:pt x="1" y="501"/>
                    <a:pt x="1" y="1094"/>
                  </a:cubicBezTo>
                  <a:cubicBezTo>
                    <a:pt x="1" y="1719"/>
                    <a:pt x="501" y="2219"/>
                    <a:pt x="1094" y="2219"/>
                  </a:cubicBezTo>
                  <a:cubicBezTo>
                    <a:pt x="1719" y="2219"/>
                    <a:pt x="2219" y="1719"/>
                    <a:pt x="2219" y="1094"/>
                  </a:cubicBezTo>
                  <a:cubicBezTo>
                    <a:pt x="2219" y="501"/>
                    <a:pt x="1719" y="1"/>
                    <a:pt x="1094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5564350" y="4271813"/>
              <a:ext cx="54700" cy="55475"/>
            </a:xfrm>
            <a:custGeom>
              <a:avLst/>
              <a:gdLst/>
              <a:ahLst/>
              <a:cxnLst/>
              <a:rect l="l" t="t" r="r" b="b"/>
              <a:pathLst>
                <a:path w="2188" h="2219" extrusionOk="0">
                  <a:moveTo>
                    <a:pt x="1094" y="0"/>
                  </a:moveTo>
                  <a:cubicBezTo>
                    <a:pt x="501" y="0"/>
                    <a:pt x="1" y="500"/>
                    <a:pt x="1" y="1125"/>
                  </a:cubicBezTo>
                  <a:cubicBezTo>
                    <a:pt x="1" y="1718"/>
                    <a:pt x="501" y="2218"/>
                    <a:pt x="1094" y="2218"/>
                  </a:cubicBezTo>
                  <a:cubicBezTo>
                    <a:pt x="1719" y="2218"/>
                    <a:pt x="2188" y="1718"/>
                    <a:pt x="2188" y="1125"/>
                  </a:cubicBezTo>
                  <a:cubicBezTo>
                    <a:pt x="2188" y="500"/>
                    <a:pt x="1719" y="0"/>
                    <a:pt x="1094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6410925" y="4285863"/>
              <a:ext cx="55475" cy="54700"/>
            </a:xfrm>
            <a:custGeom>
              <a:avLst/>
              <a:gdLst/>
              <a:ahLst/>
              <a:cxnLst/>
              <a:rect l="l" t="t" r="r" b="b"/>
              <a:pathLst>
                <a:path w="2219" h="2188" extrusionOk="0">
                  <a:moveTo>
                    <a:pt x="1094" y="0"/>
                  </a:moveTo>
                  <a:cubicBezTo>
                    <a:pt x="501" y="0"/>
                    <a:pt x="1" y="500"/>
                    <a:pt x="1" y="1094"/>
                  </a:cubicBezTo>
                  <a:cubicBezTo>
                    <a:pt x="1" y="1719"/>
                    <a:pt x="501" y="2187"/>
                    <a:pt x="1094" y="2187"/>
                  </a:cubicBezTo>
                  <a:cubicBezTo>
                    <a:pt x="1719" y="2187"/>
                    <a:pt x="2219" y="1719"/>
                    <a:pt x="2219" y="1094"/>
                  </a:cubicBezTo>
                  <a:cubicBezTo>
                    <a:pt x="2219" y="500"/>
                    <a:pt x="1719" y="0"/>
                    <a:pt x="1094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5511250" y="3967213"/>
              <a:ext cx="55475" cy="55475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125" y="1"/>
                  </a:moveTo>
                  <a:cubicBezTo>
                    <a:pt x="501" y="1"/>
                    <a:pt x="1" y="501"/>
                    <a:pt x="1" y="1094"/>
                  </a:cubicBezTo>
                  <a:cubicBezTo>
                    <a:pt x="1" y="1719"/>
                    <a:pt x="501" y="2219"/>
                    <a:pt x="1125" y="2219"/>
                  </a:cubicBezTo>
                  <a:cubicBezTo>
                    <a:pt x="1719" y="2219"/>
                    <a:pt x="2219" y="1719"/>
                    <a:pt x="2219" y="1094"/>
                  </a:cubicBezTo>
                  <a:cubicBezTo>
                    <a:pt x="2219" y="501"/>
                    <a:pt x="1719" y="1"/>
                    <a:pt x="1125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6474200" y="3948488"/>
              <a:ext cx="54675" cy="55475"/>
            </a:xfrm>
            <a:custGeom>
              <a:avLst/>
              <a:gdLst/>
              <a:ahLst/>
              <a:cxnLst/>
              <a:rect l="l" t="t" r="r" b="b"/>
              <a:pathLst>
                <a:path w="2187" h="2219" extrusionOk="0">
                  <a:moveTo>
                    <a:pt x="1093" y="0"/>
                  </a:moveTo>
                  <a:cubicBezTo>
                    <a:pt x="500" y="0"/>
                    <a:pt x="0" y="500"/>
                    <a:pt x="0" y="1125"/>
                  </a:cubicBezTo>
                  <a:cubicBezTo>
                    <a:pt x="0" y="1718"/>
                    <a:pt x="500" y="2218"/>
                    <a:pt x="1093" y="2218"/>
                  </a:cubicBezTo>
                  <a:cubicBezTo>
                    <a:pt x="1718" y="2218"/>
                    <a:pt x="2187" y="1718"/>
                    <a:pt x="2187" y="1125"/>
                  </a:cubicBezTo>
                  <a:cubicBezTo>
                    <a:pt x="2187" y="500"/>
                    <a:pt x="1718" y="0"/>
                    <a:pt x="1093" y="0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5278525" y="3771988"/>
              <a:ext cx="1505725" cy="97650"/>
            </a:xfrm>
            <a:custGeom>
              <a:avLst/>
              <a:gdLst/>
              <a:ahLst/>
              <a:cxnLst/>
              <a:rect l="l" t="t" r="r" b="b"/>
              <a:pathLst>
                <a:path w="60229" h="3906" extrusionOk="0">
                  <a:moveTo>
                    <a:pt x="60229" y="0"/>
                  </a:moveTo>
                  <a:lnTo>
                    <a:pt x="1" y="969"/>
                  </a:lnTo>
                  <a:lnTo>
                    <a:pt x="719" y="3905"/>
                  </a:lnTo>
                  <a:lnTo>
                    <a:pt x="59823" y="2624"/>
                  </a:lnTo>
                  <a:lnTo>
                    <a:pt x="60229" y="0"/>
                  </a:ln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6380200" y="4959188"/>
              <a:ext cx="257475" cy="134100"/>
            </a:xfrm>
            <a:custGeom>
              <a:avLst/>
              <a:gdLst/>
              <a:ahLst/>
              <a:cxnLst/>
              <a:rect l="l" t="t" r="r" b="b"/>
              <a:pathLst>
                <a:path w="10299" h="5364" extrusionOk="0">
                  <a:moveTo>
                    <a:pt x="5519" y="1"/>
                  </a:moveTo>
                  <a:cubicBezTo>
                    <a:pt x="4414" y="1"/>
                    <a:pt x="3500" y="85"/>
                    <a:pt x="3500" y="85"/>
                  </a:cubicBezTo>
                  <a:lnTo>
                    <a:pt x="1" y="959"/>
                  </a:lnTo>
                  <a:cubicBezTo>
                    <a:pt x="323" y="947"/>
                    <a:pt x="630" y="941"/>
                    <a:pt x="923" y="941"/>
                  </a:cubicBezTo>
                  <a:cubicBezTo>
                    <a:pt x="9023" y="941"/>
                    <a:pt x="6405" y="5364"/>
                    <a:pt x="6405" y="5364"/>
                  </a:cubicBezTo>
                  <a:lnTo>
                    <a:pt x="8904" y="5364"/>
                  </a:lnTo>
                  <a:cubicBezTo>
                    <a:pt x="8904" y="5364"/>
                    <a:pt x="6998" y="4520"/>
                    <a:pt x="8998" y="1959"/>
                  </a:cubicBezTo>
                  <a:cubicBezTo>
                    <a:pt x="10299" y="292"/>
                    <a:pt x="7578" y="1"/>
                    <a:pt x="5519" y="1"/>
                  </a:cubicBezTo>
                  <a:close/>
                </a:path>
              </a:pathLst>
            </a:cu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8"/>
          <p:cNvGrpSpPr/>
          <p:nvPr/>
        </p:nvGrpSpPr>
        <p:grpSpPr>
          <a:xfrm>
            <a:off x="8159627" y="1143105"/>
            <a:ext cx="691540" cy="1445706"/>
            <a:chOff x="8202253" y="2342987"/>
            <a:chExt cx="1103287" cy="2306486"/>
          </a:xfrm>
        </p:grpSpPr>
        <p:grpSp>
          <p:nvGrpSpPr>
            <p:cNvPr id="576" name="Google Shape;576;p8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577" name="Google Shape;577;p8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8" name="Google Shape;578;p8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579" name="Google Shape;579;p8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8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8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8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8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8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8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8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8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8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8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8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8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8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8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8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8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8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8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8"/>
                <p:cNvSpPr/>
                <p:nvPr/>
              </p:nvSpPr>
              <p:spPr>
                <a:xfrm>
                  <a:off x="2539362" y="2095243"/>
                  <a:ext cx="247827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8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8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8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8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10" name="Google Shape;610;p8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9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614" name="Google Shape;614;p9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9"/>
          <p:cNvSpPr txBox="1">
            <a:spLocks noGrp="1"/>
          </p:cNvSpPr>
          <p:nvPr>
            <p:ph type="title"/>
          </p:nvPr>
        </p:nvSpPr>
        <p:spPr>
          <a:xfrm>
            <a:off x="987825" y="993825"/>
            <a:ext cx="40452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2" name="Google Shape;632;p9"/>
          <p:cNvSpPr txBox="1">
            <a:spLocks noGrp="1"/>
          </p:cNvSpPr>
          <p:nvPr>
            <p:ph type="subTitle" idx="1"/>
          </p:nvPr>
        </p:nvSpPr>
        <p:spPr>
          <a:xfrm>
            <a:off x="987825" y="1821075"/>
            <a:ext cx="4045200" cy="1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3" name="Google Shape;633;p9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" name="Google Shape;634;p9"/>
          <p:cNvGrpSpPr/>
          <p:nvPr/>
        </p:nvGrpSpPr>
        <p:grpSpPr>
          <a:xfrm>
            <a:off x="8402436" y="534025"/>
            <a:ext cx="844996" cy="3974750"/>
            <a:chOff x="8402436" y="534025"/>
            <a:chExt cx="844996" cy="3974750"/>
          </a:xfrm>
        </p:grpSpPr>
        <p:grpSp>
          <p:nvGrpSpPr>
            <p:cNvPr id="635" name="Google Shape;635;p9"/>
            <p:cNvGrpSpPr/>
            <p:nvPr/>
          </p:nvGrpSpPr>
          <p:grpSpPr>
            <a:xfrm>
              <a:off x="8402436" y="534025"/>
              <a:ext cx="844996" cy="3898553"/>
              <a:chOff x="6424900" y="1559350"/>
              <a:chExt cx="697825" cy="3219550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6607825" y="2123500"/>
                <a:ext cx="8150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0881" extrusionOk="0">
                    <a:moveTo>
                      <a:pt x="0" y="0"/>
                    </a:moveTo>
                    <a:lnTo>
                      <a:pt x="0" y="10881"/>
                    </a:lnTo>
                    <a:lnTo>
                      <a:pt x="326" y="10881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6596675" y="2384800"/>
                <a:ext cx="3045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40" extrusionOk="0">
                    <a:moveTo>
                      <a:pt x="600" y="0"/>
                    </a:moveTo>
                    <a:cubicBezTo>
                      <a:pt x="275" y="0"/>
                      <a:pt x="1" y="189"/>
                      <a:pt x="1" y="429"/>
                    </a:cubicBezTo>
                    <a:cubicBezTo>
                      <a:pt x="1" y="651"/>
                      <a:pt x="275" y="840"/>
                      <a:pt x="600" y="840"/>
                    </a:cubicBezTo>
                    <a:cubicBezTo>
                      <a:pt x="943" y="840"/>
                      <a:pt x="1217" y="651"/>
                      <a:pt x="1217" y="429"/>
                    </a:cubicBezTo>
                    <a:cubicBezTo>
                      <a:pt x="1217" y="189"/>
                      <a:pt x="943" y="0"/>
                      <a:pt x="600" y="0"/>
                    </a:cubicBezTo>
                    <a:close/>
                  </a:path>
                </a:pathLst>
              </a:custGeom>
              <a:solidFill>
                <a:srgbClr val="97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6801000" y="2310250"/>
                <a:ext cx="27025" cy="24686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98746" extrusionOk="0">
                    <a:moveTo>
                      <a:pt x="172" y="1"/>
                    </a:moveTo>
                    <a:lnTo>
                      <a:pt x="1" y="98746"/>
                    </a:lnTo>
                    <a:lnTo>
                      <a:pt x="926" y="98746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6804000" y="1996275"/>
                <a:ext cx="240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7221" extrusionOk="0">
                    <a:moveTo>
                      <a:pt x="52" y="0"/>
                    </a:moveTo>
                    <a:lnTo>
                      <a:pt x="1" y="17220"/>
                    </a:lnTo>
                    <a:cubicBezTo>
                      <a:pt x="309" y="16981"/>
                      <a:pt x="618" y="16775"/>
                      <a:pt x="926" y="1658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3595" y="515"/>
                    </a:lnTo>
                    <a:lnTo>
                      <a:pt x="7608" y="1"/>
                    </a:ln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424900" y="1559350"/>
                <a:ext cx="697825" cy="663550"/>
              </a:xfrm>
              <a:custGeom>
                <a:avLst/>
                <a:gdLst/>
                <a:ahLst/>
                <a:cxnLst/>
                <a:rect l="l" t="t" r="r" b="b"/>
                <a:pathLst>
                  <a:path w="27913" h="26542" extrusionOk="0">
                    <a:moveTo>
                      <a:pt x="7608" y="1"/>
                    </a:moveTo>
                    <a:lnTo>
                      <a:pt x="1" y="26010"/>
                    </a:lnTo>
                    <a:lnTo>
                      <a:pt x="27913" y="26542"/>
                    </a:lnTo>
                    <a:lnTo>
                      <a:pt x="26850" y="20168"/>
                    </a:lnTo>
                    <a:cubicBezTo>
                      <a:pt x="25565" y="23269"/>
                      <a:pt x="23458" y="25291"/>
                      <a:pt x="20819" y="25479"/>
                    </a:cubicBezTo>
                    <a:cubicBezTo>
                      <a:pt x="20677" y="25490"/>
                      <a:pt x="20535" y="25495"/>
                      <a:pt x="20394" y="25495"/>
                    </a:cubicBezTo>
                    <a:cubicBezTo>
                      <a:pt x="15220" y="25495"/>
                      <a:pt x="10038" y="18570"/>
                      <a:pt x="8671" y="9681"/>
                    </a:cubicBezTo>
                    <a:cubicBezTo>
                      <a:pt x="8123" y="6135"/>
                      <a:pt x="8260" y="2811"/>
                      <a:pt x="8962" y="35"/>
                    </a:cubicBezTo>
                    <a:lnTo>
                      <a:pt x="7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6801000" y="4191600"/>
                <a:ext cx="2402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20974" extrusionOk="0">
                    <a:moveTo>
                      <a:pt x="35" y="1"/>
                    </a:moveTo>
                    <a:lnTo>
                      <a:pt x="1" y="20973"/>
                    </a:lnTo>
                    <a:lnTo>
                      <a:pt x="1" y="20973"/>
                    </a:lnTo>
                    <a:lnTo>
                      <a:pt x="926" y="20956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D7BA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3" name="Google Shape;643;p9"/>
            <p:cNvSpPr/>
            <p:nvPr/>
          </p:nvSpPr>
          <p:spPr>
            <a:xfrm rot="10800000" flipH="1">
              <a:off x="8613950" y="4424825"/>
              <a:ext cx="530050" cy="83950"/>
            </a:xfrm>
            <a:prstGeom prst="flowChartManualOperation">
              <a:avLst/>
            </a:prstGeom>
            <a:solidFill>
              <a:srgbClr val="D7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9"/>
          <p:cNvGrpSpPr/>
          <p:nvPr/>
        </p:nvGrpSpPr>
        <p:grpSpPr>
          <a:xfrm>
            <a:off x="6715800" y="624950"/>
            <a:ext cx="399100" cy="407700"/>
            <a:chOff x="5540600" y="1035475"/>
            <a:chExt cx="399100" cy="407700"/>
          </a:xfrm>
        </p:grpSpPr>
        <p:sp>
          <p:nvSpPr>
            <p:cNvPr id="645" name="Google Shape;645;p9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5597600" y="1097175"/>
              <a:ext cx="278050" cy="288200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9"/>
          <p:cNvGrpSpPr/>
          <p:nvPr/>
        </p:nvGrpSpPr>
        <p:grpSpPr>
          <a:xfrm flipH="1">
            <a:off x="103900" y="2494975"/>
            <a:ext cx="682350" cy="2013800"/>
            <a:chOff x="611000" y="2824650"/>
            <a:chExt cx="682350" cy="2013800"/>
          </a:xfrm>
        </p:grpSpPr>
        <p:sp>
          <p:nvSpPr>
            <p:cNvPr id="648" name="Google Shape;648;p9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9"/>
          <p:cNvGrpSpPr/>
          <p:nvPr/>
        </p:nvGrpSpPr>
        <p:grpSpPr>
          <a:xfrm>
            <a:off x="5751315" y="846727"/>
            <a:ext cx="728378" cy="725640"/>
            <a:chOff x="2137150" y="734025"/>
            <a:chExt cx="412375" cy="410825"/>
          </a:xfrm>
        </p:grpSpPr>
        <p:sp>
          <p:nvSpPr>
            <p:cNvPr id="682" name="Google Shape;682;p9"/>
            <p:cNvSpPr/>
            <p:nvPr/>
          </p:nvSpPr>
          <p:spPr>
            <a:xfrm>
              <a:off x="2137150" y="734025"/>
              <a:ext cx="412375" cy="410825"/>
            </a:xfrm>
            <a:custGeom>
              <a:avLst/>
              <a:gdLst/>
              <a:ahLst/>
              <a:cxnLst/>
              <a:rect l="l" t="t" r="r" b="b"/>
              <a:pathLst>
                <a:path w="16495" h="16433" extrusionOk="0">
                  <a:moveTo>
                    <a:pt x="31" y="1"/>
                  </a:moveTo>
                  <a:lnTo>
                    <a:pt x="0" y="16307"/>
                  </a:lnTo>
                  <a:lnTo>
                    <a:pt x="16494" y="16432"/>
                  </a:lnTo>
                  <a:lnTo>
                    <a:pt x="16494" y="16432"/>
                  </a:lnTo>
                  <a:lnTo>
                    <a:pt x="15651" y="6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199625" y="796500"/>
              <a:ext cx="303025" cy="297575"/>
            </a:xfrm>
            <a:custGeom>
              <a:avLst/>
              <a:gdLst/>
              <a:ahLst/>
              <a:cxnLst/>
              <a:rect l="l" t="t" r="r" b="b"/>
              <a:pathLst>
                <a:path w="12121" h="11903" extrusionOk="0">
                  <a:moveTo>
                    <a:pt x="10934" y="1"/>
                  </a:moveTo>
                  <a:lnTo>
                    <a:pt x="31" y="188"/>
                  </a:lnTo>
                  <a:lnTo>
                    <a:pt x="0" y="11497"/>
                  </a:lnTo>
                  <a:lnTo>
                    <a:pt x="12121" y="11903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14"/>
          <p:cNvGrpSpPr/>
          <p:nvPr/>
        </p:nvGrpSpPr>
        <p:grpSpPr>
          <a:xfrm>
            <a:off x="-281750" y="0"/>
            <a:ext cx="9866638" cy="4285781"/>
            <a:chOff x="360450" y="238122"/>
            <a:chExt cx="6898300" cy="2546059"/>
          </a:xfrm>
        </p:grpSpPr>
        <p:sp>
          <p:nvSpPr>
            <p:cNvPr id="802" name="Google Shape;802;p14"/>
            <p:cNvSpPr/>
            <p:nvPr/>
          </p:nvSpPr>
          <p:spPr>
            <a:xfrm>
              <a:off x="360450" y="238122"/>
              <a:ext cx="6898300" cy="2546059"/>
            </a:xfrm>
            <a:custGeom>
              <a:avLst/>
              <a:gdLst/>
              <a:ahLst/>
              <a:cxnLst/>
              <a:rect l="l" t="t" r="r" b="b"/>
              <a:pathLst>
                <a:path w="275932" h="101558" extrusionOk="0">
                  <a:moveTo>
                    <a:pt x="0" y="0"/>
                  </a:moveTo>
                  <a:lnTo>
                    <a:pt x="0" y="101557"/>
                  </a:lnTo>
                  <a:lnTo>
                    <a:pt x="275932" y="101557"/>
                  </a:lnTo>
                  <a:lnTo>
                    <a:pt x="275932" y="0"/>
                  </a:lnTo>
                  <a:close/>
                </a:path>
              </a:pathLst>
            </a:custGeom>
            <a:solidFill>
              <a:srgbClr val="FEFFDE">
                <a:alpha val="8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6595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10719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1485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1897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23097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7220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31344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8" y="101839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3546800" y="238125"/>
              <a:ext cx="142925" cy="2545975"/>
            </a:xfrm>
            <a:custGeom>
              <a:avLst/>
              <a:gdLst/>
              <a:ahLst/>
              <a:cxnLst/>
              <a:rect l="l" t="t" r="r" b="b"/>
              <a:pathLst>
                <a:path w="5717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39591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437150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4783850" y="238125"/>
              <a:ext cx="143725" cy="2545975"/>
            </a:xfrm>
            <a:custGeom>
              <a:avLst/>
              <a:gdLst/>
              <a:ahLst/>
              <a:cxnLst/>
              <a:rect l="l" t="t" r="r" b="b"/>
              <a:pathLst>
                <a:path w="5749" h="101839" extrusionOk="0">
                  <a:moveTo>
                    <a:pt x="0" y="0"/>
                  </a:moveTo>
                  <a:lnTo>
                    <a:pt x="0" y="101839"/>
                  </a:lnTo>
                  <a:lnTo>
                    <a:pt x="5748" y="101839"/>
                  </a:lnTo>
                  <a:lnTo>
                    <a:pt x="5748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51969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56093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0216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43402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46375" y="238125"/>
              <a:ext cx="142950" cy="2545975"/>
            </a:xfrm>
            <a:custGeom>
              <a:avLst/>
              <a:gdLst/>
              <a:ahLst/>
              <a:cxnLst/>
              <a:rect l="l" t="t" r="r" b="b"/>
              <a:pathLst>
                <a:path w="5718" h="101839" extrusionOk="0">
                  <a:moveTo>
                    <a:pt x="1" y="0"/>
                  </a:moveTo>
                  <a:lnTo>
                    <a:pt x="1" y="101839"/>
                  </a:lnTo>
                  <a:lnTo>
                    <a:pt x="5717" y="101839"/>
                  </a:lnTo>
                  <a:lnTo>
                    <a:pt x="5717" y="0"/>
                  </a:lnTo>
                  <a:close/>
                </a:path>
              </a:pathLst>
            </a:custGeom>
            <a:solidFill>
              <a:srgbClr val="FFF7D1">
                <a:alpha val="6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14"/>
          <p:cNvSpPr/>
          <p:nvPr/>
        </p:nvSpPr>
        <p:spPr>
          <a:xfrm>
            <a:off x="-281750" y="4285650"/>
            <a:ext cx="9866638" cy="945382"/>
          </a:xfrm>
          <a:custGeom>
            <a:avLst/>
            <a:gdLst/>
            <a:ahLst/>
            <a:cxnLst/>
            <a:rect l="l" t="t" r="r" b="b"/>
            <a:pathLst>
              <a:path w="275932" h="106432" extrusionOk="0">
                <a:moveTo>
                  <a:pt x="0" y="1"/>
                </a:moveTo>
                <a:lnTo>
                  <a:pt x="0" y="106431"/>
                </a:lnTo>
                <a:lnTo>
                  <a:pt x="275932" y="106431"/>
                </a:lnTo>
                <a:lnTo>
                  <a:pt x="275932" y="1"/>
                </a:lnTo>
                <a:close/>
              </a:path>
            </a:pathLst>
          </a:custGeom>
          <a:solidFill>
            <a:srgbClr val="BDA0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4"/>
          <p:cNvSpPr txBox="1">
            <a:spLocks noGrp="1"/>
          </p:cNvSpPr>
          <p:nvPr>
            <p:ph type="title"/>
          </p:nvPr>
        </p:nvSpPr>
        <p:spPr>
          <a:xfrm>
            <a:off x="722375" y="2484625"/>
            <a:ext cx="3138900" cy="531900"/>
          </a:xfrm>
          <a:prstGeom prst="rect">
            <a:avLst/>
          </a:prstGeom>
          <a:solidFill>
            <a:srgbClr val="FAE27D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1" name="Google Shape;821;p14"/>
          <p:cNvSpPr txBox="1">
            <a:spLocks noGrp="1"/>
          </p:cNvSpPr>
          <p:nvPr>
            <p:ph type="subTitle" idx="1"/>
          </p:nvPr>
        </p:nvSpPr>
        <p:spPr>
          <a:xfrm>
            <a:off x="722375" y="539500"/>
            <a:ext cx="5043300" cy="17403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22" name="Google Shape;822;p14"/>
          <p:cNvGrpSpPr/>
          <p:nvPr/>
        </p:nvGrpSpPr>
        <p:grpSpPr>
          <a:xfrm>
            <a:off x="2694800" y="4098475"/>
            <a:ext cx="1515575" cy="438550"/>
            <a:chOff x="333625" y="4392625"/>
            <a:chExt cx="1515575" cy="438550"/>
          </a:xfrm>
        </p:grpSpPr>
        <p:sp>
          <p:nvSpPr>
            <p:cNvPr id="823" name="Google Shape;823;p14"/>
            <p:cNvSpPr/>
            <p:nvPr/>
          </p:nvSpPr>
          <p:spPr>
            <a:xfrm>
              <a:off x="333625" y="4619925"/>
              <a:ext cx="1498000" cy="211250"/>
            </a:xfrm>
            <a:custGeom>
              <a:avLst/>
              <a:gdLst/>
              <a:ahLst/>
              <a:cxnLst/>
              <a:rect l="l" t="t" r="r" b="b"/>
              <a:pathLst>
                <a:path w="59920" h="8450" extrusionOk="0">
                  <a:moveTo>
                    <a:pt x="23998" y="0"/>
                  </a:moveTo>
                  <a:cubicBezTo>
                    <a:pt x="12354" y="0"/>
                    <a:pt x="1" y="8449"/>
                    <a:pt x="1" y="8449"/>
                  </a:cubicBezTo>
                  <a:lnTo>
                    <a:pt x="59920" y="8449"/>
                  </a:lnTo>
                  <a:cubicBezTo>
                    <a:pt x="59920" y="8449"/>
                    <a:pt x="38793" y="1544"/>
                    <a:pt x="26508" y="139"/>
                  </a:cubicBezTo>
                  <a:cubicBezTo>
                    <a:pt x="25678" y="44"/>
                    <a:pt x="24840" y="0"/>
                    <a:pt x="23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333625" y="4619900"/>
              <a:ext cx="1498000" cy="211275"/>
            </a:xfrm>
            <a:custGeom>
              <a:avLst/>
              <a:gdLst/>
              <a:ahLst/>
              <a:cxnLst/>
              <a:rect l="l" t="t" r="r" b="b"/>
              <a:pathLst>
                <a:path w="59920" h="8451" extrusionOk="0">
                  <a:moveTo>
                    <a:pt x="23990" y="1"/>
                  </a:moveTo>
                  <a:cubicBezTo>
                    <a:pt x="23192" y="1"/>
                    <a:pt x="22391" y="39"/>
                    <a:pt x="21590" y="106"/>
                  </a:cubicBezTo>
                  <a:cubicBezTo>
                    <a:pt x="24983" y="1459"/>
                    <a:pt x="27450" y="3293"/>
                    <a:pt x="27450" y="4681"/>
                  </a:cubicBezTo>
                  <a:cubicBezTo>
                    <a:pt x="27450" y="7114"/>
                    <a:pt x="9134" y="7234"/>
                    <a:pt x="1937" y="7251"/>
                  </a:cubicBezTo>
                  <a:cubicBezTo>
                    <a:pt x="703" y="7971"/>
                    <a:pt x="1" y="8450"/>
                    <a:pt x="1" y="8450"/>
                  </a:cubicBezTo>
                  <a:lnTo>
                    <a:pt x="59920" y="8450"/>
                  </a:lnTo>
                  <a:cubicBezTo>
                    <a:pt x="59920" y="8450"/>
                    <a:pt x="38793" y="1545"/>
                    <a:pt x="26508" y="140"/>
                  </a:cubicBezTo>
                  <a:cubicBezTo>
                    <a:pt x="25672" y="43"/>
                    <a:pt x="24833" y="1"/>
                    <a:pt x="23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5" name="Google Shape;825;p14"/>
            <p:cNvGrpSpPr/>
            <p:nvPr/>
          </p:nvGrpSpPr>
          <p:grpSpPr>
            <a:xfrm>
              <a:off x="836950" y="4392625"/>
              <a:ext cx="1012250" cy="438550"/>
              <a:chOff x="836950" y="4392625"/>
              <a:chExt cx="1012250" cy="438550"/>
            </a:xfrm>
          </p:grpSpPr>
          <p:sp>
            <p:nvSpPr>
              <p:cNvPr id="826" name="Google Shape;826;p14"/>
              <p:cNvSpPr/>
              <p:nvPr/>
            </p:nvSpPr>
            <p:spPr>
              <a:xfrm>
                <a:off x="855800" y="4392625"/>
                <a:ext cx="993400" cy="438550"/>
              </a:xfrm>
              <a:custGeom>
                <a:avLst/>
                <a:gdLst/>
                <a:ahLst/>
                <a:cxnLst/>
                <a:rect l="l" t="t" r="r" b="b"/>
                <a:pathLst>
                  <a:path w="39736" h="17542" extrusionOk="0">
                    <a:moveTo>
                      <a:pt x="21039" y="0"/>
                    </a:moveTo>
                    <a:cubicBezTo>
                      <a:pt x="15774" y="0"/>
                      <a:pt x="10602" y="1715"/>
                      <a:pt x="8979" y="2772"/>
                    </a:cubicBezTo>
                    <a:cubicBezTo>
                      <a:pt x="6413" y="4443"/>
                      <a:pt x="5477" y="7263"/>
                      <a:pt x="237" y="7263"/>
                    </a:cubicBezTo>
                    <a:cubicBezTo>
                      <a:pt x="159" y="7263"/>
                      <a:pt x="80" y="7262"/>
                      <a:pt x="1" y="7261"/>
                    </a:cubicBezTo>
                    <a:lnTo>
                      <a:pt x="1" y="7261"/>
                    </a:lnTo>
                    <a:cubicBezTo>
                      <a:pt x="5809" y="8751"/>
                      <a:pt x="17923" y="16839"/>
                      <a:pt x="19860" y="17319"/>
                    </a:cubicBezTo>
                    <a:lnTo>
                      <a:pt x="39735" y="17541"/>
                    </a:lnTo>
                    <a:cubicBezTo>
                      <a:pt x="39735" y="17541"/>
                      <a:pt x="36531" y="7141"/>
                      <a:pt x="29935" y="2412"/>
                    </a:cubicBezTo>
                    <a:cubicBezTo>
                      <a:pt x="27447" y="628"/>
                      <a:pt x="24226" y="0"/>
                      <a:pt x="21039" y="0"/>
                    </a:cubicBezTo>
                    <a:close/>
                  </a:path>
                </a:pathLst>
              </a:custGeom>
              <a:solidFill>
                <a:srgbClr val="FA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836950" y="4494025"/>
                <a:ext cx="1012250" cy="337150"/>
              </a:xfrm>
              <a:custGeom>
                <a:avLst/>
                <a:gdLst/>
                <a:ahLst/>
                <a:cxnLst/>
                <a:rect l="l" t="t" r="r" b="b"/>
                <a:pathLst>
                  <a:path w="40490" h="13486" extrusionOk="0">
                    <a:moveTo>
                      <a:pt x="8140" y="1"/>
                    </a:moveTo>
                    <a:cubicBezTo>
                      <a:pt x="6475" y="1533"/>
                      <a:pt x="4779" y="3161"/>
                      <a:pt x="520" y="3161"/>
                    </a:cubicBezTo>
                    <a:cubicBezTo>
                      <a:pt x="351" y="3161"/>
                      <a:pt x="178" y="3159"/>
                      <a:pt x="1" y="3153"/>
                    </a:cubicBezTo>
                    <a:lnTo>
                      <a:pt x="1" y="3153"/>
                    </a:lnTo>
                    <a:cubicBezTo>
                      <a:pt x="5792" y="4644"/>
                      <a:pt x="14034" y="13485"/>
                      <a:pt x="20151" y="13485"/>
                    </a:cubicBezTo>
                    <a:lnTo>
                      <a:pt x="40489" y="13485"/>
                    </a:lnTo>
                    <a:cubicBezTo>
                      <a:pt x="40489" y="13485"/>
                      <a:pt x="40027" y="11995"/>
                      <a:pt x="39102" y="9870"/>
                    </a:cubicBezTo>
                    <a:cubicBezTo>
                      <a:pt x="37925" y="11339"/>
                      <a:pt x="35296" y="11935"/>
                      <a:pt x="32115" y="11935"/>
                    </a:cubicBezTo>
                    <a:cubicBezTo>
                      <a:pt x="25987" y="11935"/>
                      <a:pt x="17813" y="9725"/>
                      <a:pt x="14034" y="7300"/>
                    </a:cubicBezTo>
                    <a:cubicBezTo>
                      <a:pt x="11104" y="5415"/>
                      <a:pt x="9082" y="2776"/>
                      <a:pt x="8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1131175" y="4599050"/>
                <a:ext cx="23912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515" extrusionOk="0">
                    <a:moveTo>
                      <a:pt x="29" y="0"/>
                    </a:moveTo>
                    <a:cubicBezTo>
                      <a:pt x="1" y="0"/>
                      <a:pt x="2" y="32"/>
                      <a:pt x="37" y="100"/>
                    </a:cubicBezTo>
                    <a:cubicBezTo>
                      <a:pt x="517" y="1060"/>
                      <a:pt x="3053" y="4315"/>
                      <a:pt x="9564" y="5515"/>
                    </a:cubicBezTo>
                    <a:cubicBezTo>
                      <a:pt x="9564" y="5515"/>
                      <a:pt x="6583" y="4401"/>
                      <a:pt x="3910" y="2773"/>
                    </a:cubicBezTo>
                    <a:cubicBezTo>
                      <a:pt x="2013" y="1644"/>
                      <a:pt x="236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1587450" y="4699200"/>
                <a:ext cx="2116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091" extrusionOk="0">
                    <a:moveTo>
                      <a:pt x="7985" y="1"/>
                    </a:moveTo>
                    <a:cubicBezTo>
                      <a:pt x="6014" y="2211"/>
                      <a:pt x="3701" y="2760"/>
                      <a:pt x="0" y="2948"/>
                    </a:cubicBezTo>
                    <a:cubicBezTo>
                      <a:pt x="635" y="3032"/>
                      <a:pt x="1398" y="3091"/>
                      <a:pt x="2216" y="3091"/>
                    </a:cubicBezTo>
                    <a:cubicBezTo>
                      <a:pt x="4401" y="3091"/>
                      <a:pt x="6968" y="2672"/>
                      <a:pt x="8465" y="1200"/>
                    </a:cubicBezTo>
                    <a:lnTo>
                      <a:pt x="79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0" name="Google Shape;830;p14"/>
          <p:cNvGrpSpPr/>
          <p:nvPr/>
        </p:nvGrpSpPr>
        <p:grpSpPr>
          <a:xfrm>
            <a:off x="4379675" y="2523225"/>
            <a:ext cx="682350" cy="2013800"/>
            <a:chOff x="611000" y="2824650"/>
            <a:chExt cx="682350" cy="2013800"/>
          </a:xfrm>
        </p:grpSpPr>
        <p:sp>
          <p:nvSpPr>
            <p:cNvPr id="831" name="Google Shape;831;p14"/>
            <p:cNvSpPr/>
            <p:nvPr/>
          </p:nvSpPr>
          <p:spPr>
            <a:xfrm>
              <a:off x="702675" y="4007775"/>
              <a:ext cx="164300" cy="351350"/>
            </a:xfrm>
            <a:custGeom>
              <a:avLst/>
              <a:gdLst/>
              <a:ahLst/>
              <a:cxnLst/>
              <a:rect l="l" t="t" r="r" b="b"/>
              <a:pathLst>
                <a:path w="6572" h="14054" extrusionOk="0">
                  <a:moveTo>
                    <a:pt x="44" y="1"/>
                  </a:moveTo>
                  <a:cubicBezTo>
                    <a:pt x="8" y="1"/>
                    <a:pt x="1" y="46"/>
                    <a:pt x="26" y="140"/>
                  </a:cubicBezTo>
                  <a:cubicBezTo>
                    <a:pt x="369" y="1494"/>
                    <a:pt x="5115" y="14002"/>
                    <a:pt x="5115" y="14002"/>
                  </a:cubicBezTo>
                  <a:lnTo>
                    <a:pt x="6571" y="14053"/>
                  </a:lnTo>
                  <a:cubicBezTo>
                    <a:pt x="5918" y="7811"/>
                    <a:pt x="515" y="1"/>
                    <a:pt x="44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848725" y="2895475"/>
              <a:ext cx="138175" cy="1596425"/>
            </a:xfrm>
            <a:custGeom>
              <a:avLst/>
              <a:gdLst/>
              <a:ahLst/>
              <a:cxnLst/>
              <a:rect l="l" t="t" r="r" b="b"/>
              <a:pathLst>
                <a:path w="5527" h="63857" extrusionOk="0">
                  <a:moveTo>
                    <a:pt x="909" y="0"/>
                  </a:moveTo>
                  <a:cubicBezTo>
                    <a:pt x="1" y="0"/>
                    <a:pt x="2283" y="54316"/>
                    <a:pt x="4053" y="63857"/>
                  </a:cubicBezTo>
                  <a:lnTo>
                    <a:pt x="5527" y="63788"/>
                  </a:lnTo>
                  <a:cubicBezTo>
                    <a:pt x="2511" y="17183"/>
                    <a:pt x="2511" y="17252"/>
                    <a:pt x="1500" y="3578"/>
                  </a:cubicBezTo>
                  <a:cubicBezTo>
                    <a:pt x="1232" y="1098"/>
                    <a:pt x="1038" y="0"/>
                    <a:pt x="90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991825" y="3337175"/>
              <a:ext cx="129075" cy="1117475"/>
            </a:xfrm>
            <a:custGeom>
              <a:avLst/>
              <a:gdLst/>
              <a:ahLst/>
              <a:cxnLst/>
              <a:rect l="l" t="t" r="r" b="b"/>
              <a:pathLst>
                <a:path w="5163" h="44699" extrusionOk="0">
                  <a:moveTo>
                    <a:pt x="5045" y="1"/>
                  </a:moveTo>
                  <a:cubicBezTo>
                    <a:pt x="4373" y="1"/>
                    <a:pt x="0" y="37634"/>
                    <a:pt x="180" y="44475"/>
                  </a:cubicBezTo>
                  <a:lnTo>
                    <a:pt x="1893" y="44698"/>
                  </a:lnTo>
                  <a:cubicBezTo>
                    <a:pt x="1893" y="44698"/>
                    <a:pt x="4258" y="12640"/>
                    <a:pt x="5080" y="2565"/>
                  </a:cubicBezTo>
                  <a:cubicBezTo>
                    <a:pt x="5162" y="787"/>
                    <a:pt x="5143" y="1"/>
                    <a:pt x="504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1017300" y="4020275"/>
              <a:ext cx="53575" cy="117375"/>
            </a:xfrm>
            <a:custGeom>
              <a:avLst/>
              <a:gdLst/>
              <a:ahLst/>
              <a:cxnLst/>
              <a:rect l="l" t="t" r="r" b="b"/>
              <a:pathLst>
                <a:path w="2143" h="4695" extrusionOk="0">
                  <a:moveTo>
                    <a:pt x="446" y="0"/>
                  </a:moveTo>
                  <a:cubicBezTo>
                    <a:pt x="292" y="1542"/>
                    <a:pt x="138" y="3033"/>
                    <a:pt x="0" y="4472"/>
                  </a:cubicBezTo>
                  <a:lnTo>
                    <a:pt x="1817" y="4695"/>
                  </a:lnTo>
                  <a:cubicBezTo>
                    <a:pt x="1919" y="3256"/>
                    <a:pt x="2039" y="1748"/>
                    <a:pt x="2142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48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699725" y="4169200"/>
              <a:ext cx="211800" cy="325275"/>
            </a:xfrm>
            <a:custGeom>
              <a:avLst/>
              <a:gdLst/>
              <a:ahLst/>
              <a:cxnLst/>
              <a:rect l="l" t="t" r="r" b="b"/>
              <a:pathLst>
                <a:path w="8472" h="13011" extrusionOk="0">
                  <a:moveTo>
                    <a:pt x="51" y="0"/>
                  </a:moveTo>
                  <a:cubicBezTo>
                    <a:pt x="6" y="0"/>
                    <a:pt x="1" y="46"/>
                    <a:pt x="41" y="143"/>
                  </a:cubicBezTo>
                  <a:cubicBezTo>
                    <a:pt x="589" y="1411"/>
                    <a:pt x="7032" y="13011"/>
                    <a:pt x="7032" y="13011"/>
                  </a:cubicBezTo>
                  <a:lnTo>
                    <a:pt x="8471" y="12805"/>
                  </a:lnTo>
                  <a:cubicBezTo>
                    <a:pt x="6967" y="6790"/>
                    <a:pt x="594" y="0"/>
                    <a:pt x="51" y="0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611000" y="3303775"/>
              <a:ext cx="315075" cy="1162850"/>
            </a:xfrm>
            <a:custGeom>
              <a:avLst/>
              <a:gdLst/>
              <a:ahLst/>
              <a:cxnLst/>
              <a:rect l="l" t="t" r="r" b="b"/>
              <a:pathLst>
                <a:path w="12603" h="46514" extrusionOk="0">
                  <a:moveTo>
                    <a:pt x="43" y="1"/>
                  </a:moveTo>
                  <a:cubicBezTo>
                    <a:pt x="0" y="1"/>
                    <a:pt x="10" y="159"/>
                    <a:pt x="78" y="491"/>
                  </a:cubicBezTo>
                  <a:cubicBezTo>
                    <a:pt x="986" y="5032"/>
                    <a:pt x="11421" y="46514"/>
                    <a:pt x="11421" y="46514"/>
                  </a:cubicBezTo>
                  <a:lnTo>
                    <a:pt x="12603" y="46274"/>
                  </a:lnTo>
                  <a:cubicBezTo>
                    <a:pt x="9364" y="25300"/>
                    <a:pt x="578" y="1"/>
                    <a:pt x="43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842950" y="4243000"/>
              <a:ext cx="60850" cy="97700"/>
            </a:xfrm>
            <a:custGeom>
              <a:avLst/>
              <a:gdLst/>
              <a:ahLst/>
              <a:cxnLst/>
              <a:rect l="l" t="t" r="r" b="b"/>
              <a:pathLst>
                <a:path w="2434" h="3908" extrusionOk="0">
                  <a:moveTo>
                    <a:pt x="1731" y="1"/>
                  </a:moveTo>
                  <a:lnTo>
                    <a:pt x="1" y="412"/>
                  </a:lnTo>
                  <a:cubicBezTo>
                    <a:pt x="326" y="1697"/>
                    <a:pt x="618" y="2862"/>
                    <a:pt x="892" y="3908"/>
                  </a:cubicBezTo>
                  <a:lnTo>
                    <a:pt x="2434" y="3548"/>
                  </a:lnTo>
                  <a:cubicBezTo>
                    <a:pt x="2211" y="2365"/>
                    <a:pt x="1988" y="1183"/>
                    <a:pt x="17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797975" y="4061375"/>
              <a:ext cx="68125" cy="98975"/>
            </a:xfrm>
            <a:custGeom>
              <a:avLst/>
              <a:gdLst/>
              <a:ahLst/>
              <a:cxnLst/>
              <a:rect l="l" t="t" r="r" b="b"/>
              <a:pathLst>
                <a:path w="2725" h="3959" extrusionOk="0">
                  <a:moveTo>
                    <a:pt x="1903" y="1"/>
                  </a:moveTo>
                  <a:lnTo>
                    <a:pt x="1" y="446"/>
                  </a:lnTo>
                  <a:cubicBezTo>
                    <a:pt x="292" y="1646"/>
                    <a:pt x="583" y="2828"/>
                    <a:pt x="874" y="3959"/>
                  </a:cubicBezTo>
                  <a:lnTo>
                    <a:pt x="2725" y="3513"/>
                  </a:lnTo>
                  <a:cubicBezTo>
                    <a:pt x="2451" y="2331"/>
                    <a:pt x="2177" y="1166"/>
                    <a:pt x="190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751725" y="3875475"/>
              <a:ext cx="68975" cy="98550"/>
            </a:xfrm>
            <a:custGeom>
              <a:avLst/>
              <a:gdLst/>
              <a:ahLst/>
              <a:cxnLst/>
              <a:rect l="l" t="t" r="r" b="b"/>
              <a:pathLst>
                <a:path w="2759" h="3942" extrusionOk="0">
                  <a:moveTo>
                    <a:pt x="1833" y="1"/>
                  </a:moveTo>
                  <a:lnTo>
                    <a:pt x="0" y="446"/>
                  </a:lnTo>
                  <a:cubicBezTo>
                    <a:pt x="291" y="1611"/>
                    <a:pt x="583" y="2794"/>
                    <a:pt x="857" y="3942"/>
                  </a:cubicBezTo>
                  <a:lnTo>
                    <a:pt x="2759" y="3496"/>
                  </a:lnTo>
                  <a:cubicBezTo>
                    <a:pt x="2450" y="2314"/>
                    <a:pt x="2142" y="1149"/>
                    <a:pt x="1833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707600" y="3699850"/>
              <a:ext cx="65550" cy="97275"/>
            </a:xfrm>
            <a:custGeom>
              <a:avLst/>
              <a:gdLst/>
              <a:ahLst/>
              <a:cxnLst/>
              <a:rect l="l" t="t" r="r" b="b"/>
              <a:pathLst>
                <a:path w="2622" h="3891" extrusionOk="0">
                  <a:moveTo>
                    <a:pt x="1611" y="1"/>
                  </a:moveTo>
                  <a:lnTo>
                    <a:pt x="0" y="395"/>
                  </a:lnTo>
                  <a:cubicBezTo>
                    <a:pt x="292" y="1543"/>
                    <a:pt x="566" y="2708"/>
                    <a:pt x="874" y="3890"/>
                  </a:cubicBezTo>
                  <a:lnTo>
                    <a:pt x="2622" y="3479"/>
                  </a:lnTo>
                  <a:cubicBezTo>
                    <a:pt x="2279" y="2279"/>
                    <a:pt x="1954" y="1131"/>
                    <a:pt x="161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664325" y="3526800"/>
              <a:ext cx="57425" cy="94700"/>
            </a:xfrm>
            <a:custGeom>
              <a:avLst/>
              <a:gdLst/>
              <a:ahLst/>
              <a:cxnLst/>
              <a:rect l="l" t="t" r="r" b="b"/>
              <a:pathLst>
                <a:path w="2297" h="3788" extrusionOk="0">
                  <a:moveTo>
                    <a:pt x="1200" y="0"/>
                  </a:moveTo>
                  <a:lnTo>
                    <a:pt x="1" y="292"/>
                  </a:lnTo>
                  <a:cubicBezTo>
                    <a:pt x="275" y="1388"/>
                    <a:pt x="566" y="2570"/>
                    <a:pt x="857" y="3787"/>
                  </a:cubicBezTo>
                  <a:lnTo>
                    <a:pt x="2297" y="3444"/>
                  </a:lnTo>
                  <a:cubicBezTo>
                    <a:pt x="1920" y="2228"/>
                    <a:pt x="1543" y="1080"/>
                    <a:pt x="120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628350" y="3381575"/>
              <a:ext cx="46275" cy="91700"/>
            </a:xfrm>
            <a:custGeom>
              <a:avLst/>
              <a:gdLst/>
              <a:ahLst/>
              <a:cxnLst/>
              <a:rect l="l" t="t" r="r" b="b"/>
              <a:pathLst>
                <a:path w="1851" h="3668" extrusionOk="0">
                  <a:moveTo>
                    <a:pt x="669" y="1"/>
                  </a:moveTo>
                  <a:lnTo>
                    <a:pt x="0" y="155"/>
                  </a:lnTo>
                  <a:cubicBezTo>
                    <a:pt x="240" y="1149"/>
                    <a:pt x="532" y="2331"/>
                    <a:pt x="857" y="3668"/>
                  </a:cubicBezTo>
                  <a:lnTo>
                    <a:pt x="1851" y="3428"/>
                  </a:lnTo>
                  <a:cubicBezTo>
                    <a:pt x="1405" y="2108"/>
                    <a:pt x="1011" y="960"/>
                    <a:pt x="669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751875" y="3426100"/>
              <a:ext cx="232475" cy="1185750"/>
            </a:xfrm>
            <a:custGeom>
              <a:avLst/>
              <a:gdLst/>
              <a:ahLst/>
              <a:cxnLst/>
              <a:rect l="l" t="t" r="r" b="b"/>
              <a:pathLst>
                <a:path w="9299" h="47430" extrusionOk="0">
                  <a:moveTo>
                    <a:pt x="38" y="0"/>
                  </a:moveTo>
                  <a:cubicBezTo>
                    <a:pt x="1" y="0"/>
                    <a:pt x="1" y="156"/>
                    <a:pt x="46" y="482"/>
                  </a:cubicBezTo>
                  <a:cubicBezTo>
                    <a:pt x="662" y="5056"/>
                    <a:pt x="7842" y="47344"/>
                    <a:pt x="7842" y="47344"/>
                  </a:cubicBezTo>
                  <a:lnTo>
                    <a:pt x="9298" y="47430"/>
                  </a:lnTo>
                  <a:cubicBezTo>
                    <a:pt x="7421" y="26300"/>
                    <a:pt x="520" y="0"/>
                    <a:pt x="38" y="0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895650" y="4288425"/>
              <a:ext cx="61275" cy="100250"/>
            </a:xfrm>
            <a:custGeom>
              <a:avLst/>
              <a:gdLst/>
              <a:ahLst/>
              <a:cxnLst/>
              <a:rect l="l" t="t" r="r" b="b"/>
              <a:pathLst>
                <a:path w="2451" h="4010" extrusionOk="0">
                  <a:moveTo>
                    <a:pt x="1936" y="0"/>
                  </a:moveTo>
                  <a:lnTo>
                    <a:pt x="0" y="497"/>
                  </a:lnTo>
                  <a:cubicBezTo>
                    <a:pt x="206" y="1731"/>
                    <a:pt x="411" y="2896"/>
                    <a:pt x="600" y="4010"/>
                  </a:cubicBezTo>
                  <a:lnTo>
                    <a:pt x="2450" y="3547"/>
                  </a:lnTo>
                  <a:cubicBezTo>
                    <a:pt x="2296" y="2365"/>
                    <a:pt x="2108" y="1182"/>
                    <a:pt x="1936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862650" y="4093075"/>
              <a:ext cx="63425" cy="100275"/>
            </a:xfrm>
            <a:custGeom>
              <a:avLst/>
              <a:gdLst/>
              <a:ahLst/>
              <a:cxnLst/>
              <a:rect l="l" t="t" r="r" b="b"/>
              <a:pathLst>
                <a:path w="2537" h="4011" extrusionOk="0">
                  <a:moveTo>
                    <a:pt x="1920" y="1"/>
                  </a:moveTo>
                  <a:lnTo>
                    <a:pt x="1" y="481"/>
                  </a:lnTo>
                  <a:cubicBezTo>
                    <a:pt x="207" y="1680"/>
                    <a:pt x="395" y="2845"/>
                    <a:pt x="601" y="4010"/>
                  </a:cubicBezTo>
                  <a:lnTo>
                    <a:pt x="2537" y="3513"/>
                  </a:lnTo>
                  <a:cubicBezTo>
                    <a:pt x="2331" y="2331"/>
                    <a:pt x="2126" y="1166"/>
                    <a:pt x="1920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827100" y="3881900"/>
              <a:ext cx="59575" cy="98550"/>
            </a:xfrm>
            <a:custGeom>
              <a:avLst/>
              <a:gdLst/>
              <a:ahLst/>
              <a:cxnLst/>
              <a:rect l="l" t="t" r="r" b="b"/>
              <a:pathLst>
                <a:path w="2383" h="3942" extrusionOk="0">
                  <a:moveTo>
                    <a:pt x="1663" y="1"/>
                  </a:moveTo>
                  <a:lnTo>
                    <a:pt x="1" y="429"/>
                  </a:lnTo>
                  <a:cubicBezTo>
                    <a:pt x="189" y="1577"/>
                    <a:pt x="395" y="2759"/>
                    <a:pt x="583" y="3942"/>
                  </a:cubicBezTo>
                  <a:lnTo>
                    <a:pt x="2382" y="3496"/>
                  </a:lnTo>
                  <a:cubicBezTo>
                    <a:pt x="2143" y="2297"/>
                    <a:pt x="1903" y="1132"/>
                    <a:pt x="1663" y="1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791550" y="3672875"/>
              <a:ext cx="50150" cy="95550"/>
            </a:xfrm>
            <a:custGeom>
              <a:avLst/>
              <a:gdLst/>
              <a:ahLst/>
              <a:cxnLst/>
              <a:rect l="l" t="t" r="r" b="b"/>
              <a:pathLst>
                <a:path w="2006" h="3822" extrusionOk="0">
                  <a:moveTo>
                    <a:pt x="1200" y="0"/>
                  </a:moveTo>
                  <a:lnTo>
                    <a:pt x="1" y="291"/>
                  </a:lnTo>
                  <a:cubicBezTo>
                    <a:pt x="189" y="1422"/>
                    <a:pt x="395" y="2587"/>
                    <a:pt x="583" y="3821"/>
                  </a:cubicBezTo>
                  <a:lnTo>
                    <a:pt x="2005" y="3461"/>
                  </a:lnTo>
                  <a:cubicBezTo>
                    <a:pt x="1731" y="2245"/>
                    <a:pt x="1457" y="1080"/>
                    <a:pt x="1200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760275" y="3484825"/>
              <a:ext cx="36025" cy="91250"/>
            </a:xfrm>
            <a:custGeom>
              <a:avLst/>
              <a:gdLst/>
              <a:ahLst/>
              <a:cxnLst/>
              <a:rect l="l" t="t" r="r" b="b"/>
              <a:pathLst>
                <a:path w="1441" h="3650" extrusionOk="0">
                  <a:moveTo>
                    <a:pt x="515" y="0"/>
                  </a:moveTo>
                  <a:lnTo>
                    <a:pt x="1" y="120"/>
                  </a:lnTo>
                  <a:cubicBezTo>
                    <a:pt x="155" y="1080"/>
                    <a:pt x="343" y="2262"/>
                    <a:pt x="566" y="3650"/>
                  </a:cubicBezTo>
                  <a:lnTo>
                    <a:pt x="1440" y="3444"/>
                  </a:lnTo>
                  <a:cubicBezTo>
                    <a:pt x="1080" y="2073"/>
                    <a:pt x="772" y="908"/>
                    <a:pt x="515" y="0"/>
                  </a:cubicBez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1028000" y="2996475"/>
              <a:ext cx="265350" cy="1464600"/>
            </a:xfrm>
            <a:custGeom>
              <a:avLst/>
              <a:gdLst/>
              <a:ahLst/>
              <a:cxnLst/>
              <a:rect l="l" t="t" r="r" b="b"/>
              <a:pathLst>
                <a:path w="10614" h="58584" extrusionOk="0">
                  <a:moveTo>
                    <a:pt x="10576" y="1"/>
                  </a:moveTo>
                  <a:cubicBezTo>
                    <a:pt x="10090" y="1"/>
                    <a:pt x="2514" y="32421"/>
                    <a:pt x="1" y="58583"/>
                  </a:cubicBezTo>
                  <a:lnTo>
                    <a:pt x="1440" y="58515"/>
                  </a:lnTo>
                  <a:cubicBezTo>
                    <a:pt x="1440" y="58515"/>
                    <a:pt x="9802" y="6238"/>
                    <a:pt x="10556" y="601"/>
                  </a:cubicBezTo>
                  <a:cubicBezTo>
                    <a:pt x="10608" y="195"/>
                    <a:pt x="10613" y="1"/>
                    <a:pt x="10576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1034425" y="3947475"/>
              <a:ext cx="163850" cy="612125"/>
            </a:xfrm>
            <a:custGeom>
              <a:avLst/>
              <a:gdLst/>
              <a:ahLst/>
              <a:cxnLst/>
              <a:rect l="l" t="t" r="r" b="b"/>
              <a:pathLst>
                <a:path w="6554" h="24485" extrusionOk="0">
                  <a:moveTo>
                    <a:pt x="6520" y="1"/>
                  </a:moveTo>
                  <a:cubicBezTo>
                    <a:pt x="6218" y="1"/>
                    <a:pt x="3549" y="5288"/>
                    <a:pt x="1" y="24484"/>
                  </a:cubicBezTo>
                  <a:lnTo>
                    <a:pt x="1543" y="24090"/>
                  </a:lnTo>
                  <a:cubicBezTo>
                    <a:pt x="1543" y="24090"/>
                    <a:pt x="6409" y="1079"/>
                    <a:pt x="6546" y="102"/>
                  </a:cubicBezTo>
                  <a:cubicBezTo>
                    <a:pt x="6554" y="36"/>
                    <a:pt x="6545" y="1"/>
                    <a:pt x="6520" y="1"/>
                  </a:cubicBezTo>
                  <a:close/>
                </a:path>
              </a:pathLst>
            </a:custGeom>
            <a:solidFill>
              <a:srgbClr val="879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944450" y="2824650"/>
              <a:ext cx="114425" cy="1763650"/>
            </a:xfrm>
            <a:custGeom>
              <a:avLst/>
              <a:gdLst/>
              <a:ahLst/>
              <a:cxnLst/>
              <a:rect l="l" t="t" r="r" b="b"/>
              <a:pathLst>
                <a:path w="4577" h="70546" extrusionOk="0">
                  <a:moveTo>
                    <a:pt x="4303" y="1"/>
                  </a:moveTo>
                  <a:cubicBezTo>
                    <a:pt x="3275" y="1"/>
                    <a:pt x="0" y="60753"/>
                    <a:pt x="910" y="70545"/>
                  </a:cubicBezTo>
                  <a:lnTo>
                    <a:pt x="2555" y="70357"/>
                  </a:lnTo>
                  <a:cubicBezTo>
                    <a:pt x="2555" y="70357"/>
                    <a:pt x="4319" y="17720"/>
                    <a:pt x="4576" y="3344"/>
                  </a:cubicBezTo>
                  <a:cubicBezTo>
                    <a:pt x="4533" y="1033"/>
                    <a:pt x="4437" y="1"/>
                    <a:pt x="4303" y="1"/>
                  </a:cubicBezTo>
                  <a:close/>
                </a:path>
              </a:pathLst>
            </a:custGeom>
            <a:solidFill>
              <a:srgbClr val="AAB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706750" y="4314125"/>
              <a:ext cx="466925" cy="524325"/>
            </a:xfrm>
            <a:custGeom>
              <a:avLst/>
              <a:gdLst/>
              <a:ahLst/>
              <a:cxnLst/>
              <a:rect l="l" t="t" r="r" b="b"/>
              <a:pathLst>
                <a:path w="18677" h="20973" extrusionOk="0">
                  <a:moveTo>
                    <a:pt x="0" y="0"/>
                  </a:moveTo>
                  <a:lnTo>
                    <a:pt x="3204" y="20973"/>
                  </a:lnTo>
                  <a:lnTo>
                    <a:pt x="15729" y="20973"/>
                  </a:lnTo>
                  <a:lnTo>
                    <a:pt x="18676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1046000" y="4180475"/>
              <a:ext cx="60850" cy="125525"/>
            </a:xfrm>
            <a:custGeom>
              <a:avLst/>
              <a:gdLst/>
              <a:ahLst/>
              <a:cxnLst/>
              <a:rect l="l" t="t" r="r" b="b"/>
              <a:pathLst>
                <a:path w="2434" h="5021" extrusionOk="0">
                  <a:moveTo>
                    <a:pt x="600" y="0"/>
                  </a:moveTo>
                  <a:cubicBezTo>
                    <a:pt x="395" y="1560"/>
                    <a:pt x="189" y="3119"/>
                    <a:pt x="0" y="4678"/>
                  </a:cubicBezTo>
                  <a:lnTo>
                    <a:pt x="1697" y="5021"/>
                  </a:lnTo>
                  <a:cubicBezTo>
                    <a:pt x="1919" y="3633"/>
                    <a:pt x="2159" y="2074"/>
                    <a:pt x="2434" y="36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1078125" y="3944875"/>
              <a:ext cx="66425" cy="125950"/>
            </a:xfrm>
            <a:custGeom>
              <a:avLst/>
              <a:gdLst/>
              <a:ahLst/>
              <a:cxnLst/>
              <a:rect l="l" t="t" r="r" b="b"/>
              <a:pathLst>
                <a:path w="2657" h="5038" extrusionOk="0">
                  <a:moveTo>
                    <a:pt x="720" y="0"/>
                  </a:moveTo>
                  <a:cubicBezTo>
                    <a:pt x="463" y="1543"/>
                    <a:pt x="223" y="3102"/>
                    <a:pt x="1" y="4661"/>
                  </a:cubicBezTo>
                  <a:lnTo>
                    <a:pt x="1902" y="5038"/>
                  </a:lnTo>
                  <a:cubicBezTo>
                    <a:pt x="2142" y="3547"/>
                    <a:pt x="2399" y="1988"/>
                    <a:pt x="2656" y="395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1115825" y="3708850"/>
              <a:ext cx="66000" cy="125525"/>
            </a:xfrm>
            <a:custGeom>
              <a:avLst/>
              <a:gdLst/>
              <a:ahLst/>
              <a:cxnLst/>
              <a:rect l="l" t="t" r="r" b="b"/>
              <a:pathLst>
                <a:path w="2640" h="5021" extrusionOk="0">
                  <a:moveTo>
                    <a:pt x="823" y="0"/>
                  </a:moveTo>
                  <a:cubicBezTo>
                    <a:pt x="549" y="1525"/>
                    <a:pt x="274" y="3067"/>
                    <a:pt x="0" y="4644"/>
                  </a:cubicBezTo>
                  <a:lnTo>
                    <a:pt x="1902" y="5021"/>
                  </a:lnTo>
                  <a:cubicBezTo>
                    <a:pt x="2159" y="3479"/>
                    <a:pt x="2399" y="1919"/>
                    <a:pt x="2639" y="36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1164225" y="3444975"/>
              <a:ext cx="59575" cy="123825"/>
            </a:xfrm>
            <a:custGeom>
              <a:avLst/>
              <a:gdLst/>
              <a:ahLst/>
              <a:cxnLst/>
              <a:rect l="l" t="t" r="r" b="b"/>
              <a:pathLst>
                <a:path w="2383" h="4953" extrusionOk="0">
                  <a:moveTo>
                    <a:pt x="909" y="1"/>
                  </a:moveTo>
                  <a:cubicBezTo>
                    <a:pt x="617" y="1491"/>
                    <a:pt x="309" y="3033"/>
                    <a:pt x="1" y="4627"/>
                  </a:cubicBezTo>
                  <a:lnTo>
                    <a:pt x="1645" y="4953"/>
                  </a:lnTo>
                  <a:cubicBezTo>
                    <a:pt x="1902" y="3376"/>
                    <a:pt x="2142" y="1817"/>
                    <a:pt x="2382" y="30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1219050" y="3177250"/>
              <a:ext cx="47150" cy="120825"/>
            </a:xfrm>
            <a:custGeom>
              <a:avLst/>
              <a:gdLst/>
              <a:ahLst/>
              <a:cxnLst/>
              <a:rect l="l" t="t" r="r" b="b"/>
              <a:pathLst>
                <a:path w="1886" h="4833" extrusionOk="0">
                  <a:moveTo>
                    <a:pt x="1029" y="1"/>
                  </a:moveTo>
                  <a:cubicBezTo>
                    <a:pt x="703" y="1372"/>
                    <a:pt x="361" y="2914"/>
                    <a:pt x="1" y="4593"/>
                  </a:cubicBezTo>
                  <a:lnTo>
                    <a:pt x="1166" y="4833"/>
                  </a:lnTo>
                  <a:cubicBezTo>
                    <a:pt x="1423" y="3136"/>
                    <a:pt x="1663" y="1577"/>
                    <a:pt x="1886" y="172"/>
                  </a:cubicBezTo>
                  <a:lnTo>
                    <a:pt x="102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965475" y="4154350"/>
              <a:ext cx="57000" cy="119525"/>
            </a:xfrm>
            <a:custGeom>
              <a:avLst/>
              <a:gdLst/>
              <a:ahLst/>
              <a:cxnLst/>
              <a:rect l="l" t="t" r="r" b="b"/>
              <a:pathLst>
                <a:path w="2280" h="4781" extrusionOk="0">
                  <a:moveTo>
                    <a:pt x="137" y="0"/>
                  </a:moveTo>
                  <a:cubicBezTo>
                    <a:pt x="86" y="1628"/>
                    <a:pt x="34" y="3221"/>
                    <a:pt x="0" y="4712"/>
                  </a:cubicBezTo>
                  <a:lnTo>
                    <a:pt x="2125" y="4781"/>
                  </a:lnTo>
                  <a:cubicBezTo>
                    <a:pt x="2176" y="3290"/>
                    <a:pt x="2228" y="1714"/>
                    <a:pt x="2279" y="6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973600" y="3898600"/>
              <a:ext cx="57000" cy="119550"/>
            </a:xfrm>
            <a:custGeom>
              <a:avLst/>
              <a:gdLst/>
              <a:ahLst/>
              <a:cxnLst/>
              <a:rect l="l" t="t" r="r" b="b"/>
              <a:pathLst>
                <a:path w="2280" h="4782" extrusionOk="0">
                  <a:moveTo>
                    <a:pt x="189" y="1"/>
                  </a:moveTo>
                  <a:cubicBezTo>
                    <a:pt x="121" y="1594"/>
                    <a:pt x="52" y="3171"/>
                    <a:pt x="1" y="4713"/>
                  </a:cubicBezTo>
                  <a:lnTo>
                    <a:pt x="2125" y="4781"/>
                  </a:lnTo>
                  <a:cubicBezTo>
                    <a:pt x="2177" y="3239"/>
                    <a:pt x="2228" y="1663"/>
                    <a:pt x="2280" y="69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983450" y="3659150"/>
              <a:ext cx="54425" cy="119550"/>
            </a:xfrm>
            <a:custGeom>
              <a:avLst/>
              <a:gdLst/>
              <a:ahLst/>
              <a:cxnLst/>
              <a:rect l="l" t="t" r="r" b="b"/>
              <a:pathLst>
                <a:path w="2177" h="4782" extrusionOk="0">
                  <a:moveTo>
                    <a:pt x="224" y="1"/>
                  </a:moveTo>
                  <a:cubicBezTo>
                    <a:pt x="155" y="1577"/>
                    <a:pt x="69" y="3154"/>
                    <a:pt x="1" y="4713"/>
                  </a:cubicBezTo>
                  <a:lnTo>
                    <a:pt x="2040" y="4781"/>
                  </a:lnTo>
                  <a:cubicBezTo>
                    <a:pt x="2091" y="3222"/>
                    <a:pt x="2143" y="1646"/>
                    <a:pt x="2177" y="69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995025" y="3428700"/>
              <a:ext cx="50150" cy="119550"/>
            </a:xfrm>
            <a:custGeom>
              <a:avLst/>
              <a:gdLst/>
              <a:ahLst/>
              <a:cxnLst/>
              <a:rect l="l" t="t" r="r" b="b"/>
              <a:pathLst>
                <a:path w="2006" h="4782" extrusionOk="0">
                  <a:moveTo>
                    <a:pt x="257" y="1"/>
                  </a:moveTo>
                  <a:cubicBezTo>
                    <a:pt x="155" y="1543"/>
                    <a:pt x="69" y="3119"/>
                    <a:pt x="0" y="4713"/>
                  </a:cubicBezTo>
                  <a:lnTo>
                    <a:pt x="1851" y="4781"/>
                  </a:lnTo>
                  <a:cubicBezTo>
                    <a:pt x="1902" y="3188"/>
                    <a:pt x="1954" y="1611"/>
                    <a:pt x="2005" y="69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1009600" y="3173400"/>
              <a:ext cx="42850" cy="119100"/>
            </a:xfrm>
            <a:custGeom>
              <a:avLst/>
              <a:gdLst/>
              <a:ahLst/>
              <a:cxnLst/>
              <a:rect l="l" t="t" r="r" b="b"/>
              <a:pathLst>
                <a:path w="1714" h="4764" extrusionOk="0">
                  <a:moveTo>
                    <a:pt x="291" y="1"/>
                  </a:moveTo>
                  <a:cubicBezTo>
                    <a:pt x="188" y="1508"/>
                    <a:pt x="86" y="3085"/>
                    <a:pt x="0" y="4712"/>
                  </a:cubicBezTo>
                  <a:lnTo>
                    <a:pt x="1576" y="4764"/>
                  </a:lnTo>
                  <a:cubicBezTo>
                    <a:pt x="1628" y="3136"/>
                    <a:pt x="1662" y="1560"/>
                    <a:pt x="1713" y="52"/>
                  </a:cubicBezTo>
                  <a:lnTo>
                    <a:pt x="291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1027150" y="2912525"/>
              <a:ext cx="31300" cy="118675"/>
            </a:xfrm>
            <a:custGeom>
              <a:avLst/>
              <a:gdLst/>
              <a:ahLst/>
              <a:cxnLst/>
              <a:rect l="l" t="t" r="r" b="b"/>
              <a:pathLst>
                <a:path w="1252" h="4747" extrusionOk="0">
                  <a:moveTo>
                    <a:pt x="412" y="1"/>
                  </a:moveTo>
                  <a:cubicBezTo>
                    <a:pt x="292" y="1286"/>
                    <a:pt x="155" y="2879"/>
                    <a:pt x="1" y="4713"/>
                  </a:cubicBezTo>
                  <a:lnTo>
                    <a:pt x="1149" y="4747"/>
                  </a:lnTo>
                  <a:cubicBezTo>
                    <a:pt x="1200" y="2931"/>
                    <a:pt x="1234" y="1337"/>
                    <a:pt x="1251" y="35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BEC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  <a:defRPr sz="30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246950"/>
            <a:ext cx="770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ind"/>
              <a:buChar char="●"/>
              <a:defRPr sz="1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0" r:id="rId9"/>
    <p:sldLayoutId id="2147483661" r:id="rId10"/>
    <p:sldLayoutId id="2147483664" r:id="rId11"/>
    <p:sldLayoutId id="2147483669" r:id="rId12"/>
    <p:sldLayoutId id="2147483680" r:id="rId13"/>
    <p:sldLayoutId id="2147483681" r:id="rId14"/>
    <p:sldLayoutId id="2147483682" r:id="rId15"/>
  </p:sldLayoutIdLst>
  <p:transition advClick="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40"/>
          <p:cNvSpPr txBox="1">
            <a:spLocks noGrp="1"/>
          </p:cNvSpPr>
          <p:nvPr>
            <p:ph type="ctrTitle"/>
          </p:nvPr>
        </p:nvSpPr>
        <p:spPr>
          <a:xfrm>
            <a:off x="3124075" y="797325"/>
            <a:ext cx="521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 smtClean="0"/>
              <a:t>Comorbidity</a:t>
            </a:r>
            <a:r>
              <a:rPr lang="en-US" sz="2800" dirty="0" smtClean="0"/>
              <a:t> and Mortality Among COVID-19 </a:t>
            </a:r>
            <a:r>
              <a:rPr lang="en-US" sz="2800" dirty="0" err="1" smtClean="0"/>
              <a:t>Pasients</a:t>
            </a:r>
            <a:r>
              <a:rPr lang="en-US" sz="2800" dirty="0" smtClean="0"/>
              <a:t>: A Hospital Base- Retrospective Cohort Study</a:t>
            </a:r>
            <a:endParaRPr sz="2800"/>
          </a:p>
        </p:txBody>
      </p:sp>
      <p:sp>
        <p:nvSpPr>
          <p:cNvPr id="2737" name="Google Shape;2737;p40"/>
          <p:cNvSpPr txBox="1">
            <a:spLocks noGrp="1"/>
          </p:cNvSpPr>
          <p:nvPr>
            <p:ph type="subTitle" idx="1"/>
          </p:nvPr>
        </p:nvSpPr>
        <p:spPr>
          <a:xfrm>
            <a:off x="3656875" y="3006350"/>
            <a:ext cx="4147500" cy="4821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Yeni Kartika Sari, M.Kep.,Ns</a:t>
            </a:r>
            <a:endParaRPr/>
          </a:p>
        </p:txBody>
      </p:sp>
      <p:grpSp>
        <p:nvGrpSpPr>
          <p:cNvPr id="2738" name="Google Shape;2738;p40"/>
          <p:cNvGrpSpPr/>
          <p:nvPr/>
        </p:nvGrpSpPr>
        <p:grpSpPr>
          <a:xfrm>
            <a:off x="533463" y="1231532"/>
            <a:ext cx="2785011" cy="3377040"/>
            <a:chOff x="1353525" y="464850"/>
            <a:chExt cx="1173575" cy="1423050"/>
          </a:xfrm>
        </p:grpSpPr>
        <p:sp>
          <p:nvSpPr>
            <p:cNvPr id="2739" name="Google Shape;2739;p40"/>
            <p:cNvSpPr/>
            <p:nvPr/>
          </p:nvSpPr>
          <p:spPr>
            <a:xfrm>
              <a:off x="2106025" y="1476775"/>
              <a:ext cx="154800" cy="203100"/>
            </a:xfrm>
            <a:custGeom>
              <a:avLst/>
              <a:gdLst/>
              <a:ahLst/>
              <a:cxnLst/>
              <a:rect l="l" t="t" r="r" b="b"/>
              <a:pathLst>
                <a:path w="6192" h="8124" extrusionOk="0">
                  <a:moveTo>
                    <a:pt x="190" y="1"/>
                  </a:moveTo>
                  <a:cubicBezTo>
                    <a:pt x="168" y="1"/>
                    <a:pt x="145" y="9"/>
                    <a:pt x="126" y="28"/>
                  </a:cubicBezTo>
                  <a:cubicBezTo>
                    <a:pt x="51" y="78"/>
                    <a:pt x="1" y="128"/>
                    <a:pt x="402" y="4113"/>
                  </a:cubicBezTo>
                  <a:cubicBezTo>
                    <a:pt x="577" y="6043"/>
                    <a:pt x="778" y="7998"/>
                    <a:pt x="778" y="8023"/>
                  </a:cubicBezTo>
                  <a:cubicBezTo>
                    <a:pt x="803" y="8073"/>
                    <a:pt x="828" y="8098"/>
                    <a:pt x="878" y="8123"/>
                  </a:cubicBezTo>
                  <a:lnTo>
                    <a:pt x="903" y="8123"/>
                  </a:lnTo>
                  <a:lnTo>
                    <a:pt x="978" y="8098"/>
                  </a:lnTo>
                  <a:lnTo>
                    <a:pt x="6141" y="2184"/>
                  </a:lnTo>
                  <a:cubicBezTo>
                    <a:pt x="6191" y="2133"/>
                    <a:pt x="6191" y="2058"/>
                    <a:pt x="6141" y="2008"/>
                  </a:cubicBezTo>
                  <a:cubicBezTo>
                    <a:pt x="6116" y="1983"/>
                    <a:pt x="6085" y="1971"/>
                    <a:pt x="6053" y="1971"/>
                  </a:cubicBezTo>
                  <a:cubicBezTo>
                    <a:pt x="6022" y="1971"/>
                    <a:pt x="5991" y="1983"/>
                    <a:pt x="5966" y="2008"/>
                  </a:cubicBezTo>
                  <a:lnTo>
                    <a:pt x="1003" y="7697"/>
                  </a:lnTo>
                  <a:cubicBezTo>
                    <a:pt x="677" y="4765"/>
                    <a:pt x="276" y="529"/>
                    <a:pt x="301" y="179"/>
                  </a:cubicBezTo>
                  <a:cubicBezTo>
                    <a:pt x="327" y="128"/>
                    <a:pt x="301" y="78"/>
                    <a:pt x="276" y="53"/>
                  </a:cubicBezTo>
                  <a:cubicBezTo>
                    <a:pt x="261" y="22"/>
                    <a:pt x="226" y="1"/>
                    <a:pt x="190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125450" y="1673575"/>
              <a:ext cx="182350" cy="177350"/>
            </a:xfrm>
            <a:custGeom>
              <a:avLst/>
              <a:gdLst/>
              <a:ahLst/>
              <a:cxnLst/>
              <a:rect l="l" t="t" r="r" b="b"/>
              <a:pathLst>
                <a:path w="7294" h="7094" extrusionOk="0">
                  <a:moveTo>
                    <a:pt x="151" y="1"/>
                  </a:moveTo>
                  <a:cubicBezTo>
                    <a:pt x="101" y="1"/>
                    <a:pt x="51" y="1"/>
                    <a:pt x="26" y="51"/>
                  </a:cubicBezTo>
                  <a:cubicBezTo>
                    <a:pt x="1" y="76"/>
                    <a:pt x="1" y="126"/>
                    <a:pt x="26" y="176"/>
                  </a:cubicBezTo>
                  <a:lnTo>
                    <a:pt x="2231" y="7018"/>
                  </a:lnTo>
                  <a:cubicBezTo>
                    <a:pt x="2256" y="7069"/>
                    <a:pt x="2281" y="7094"/>
                    <a:pt x="2332" y="7094"/>
                  </a:cubicBezTo>
                  <a:lnTo>
                    <a:pt x="2382" y="7094"/>
                  </a:lnTo>
                  <a:cubicBezTo>
                    <a:pt x="2432" y="7069"/>
                    <a:pt x="2482" y="6993"/>
                    <a:pt x="2457" y="6943"/>
                  </a:cubicBezTo>
                  <a:lnTo>
                    <a:pt x="301" y="302"/>
                  </a:lnTo>
                  <a:lnTo>
                    <a:pt x="301" y="302"/>
                  </a:lnTo>
                  <a:lnTo>
                    <a:pt x="7169" y="1580"/>
                  </a:lnTo>
                  <a:cubicBezTo>
                    <a:pt x="7219" y="1580"/>
                    <a:pt x="7294" y="1530"/>
                    <a:pt x="7294" y="1480"/>
                  </a:cubicBezTo>
                  <a:cubicBezTo>
                    <a:pt x="7294" y="1404"/>
                    <a:pt x="7269" y="1329"/>
                    <a:pt x="7194" y="1329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1975700" y="1595025"/>
              <a:ext cx="156050" cy="208900"/>
            </a:xfrm>
            <a:custGeom>
              <a:avLst/>
              <a:gdLst/>
              <a:ahLst/>
              <a:cxnLst/>
              <a:rect l="l" t="t" r="r" b="b"/>
              <a:pathLst>
                <a:path w="6242" h="8356" extrusionOk="0">
                  <a:moveTo>
                    <a:pt x="146" y="0"/>
                  </a:moveTo>
                  <a:cubicBezTo>
                    <a:pt x="99" y="0"/>
                    <a:pt x="62" y="23"/>
                    <a:pt x="26" y="60"/>
                  </a:cubicBezTo>
                  <a:cubicBezTo>
                    <a:pt x="1" y="135"/>
                    <a:pt x="26" y="211"/>
                    <a:pt x="101" y="236"/>
                  </a:cubicBezTo>
                  <a:lnTo>
                    <a:pt x="5916" y="3318"/>
                  </a:lnTo>
                  <a:lnTo>
                    <a:pt x="1705" y="8130"/>
                  </a:lnTo>
                  <a:cubicBezTo>
                    <a:pt x="1680" y="8180"/>
                    <a:pt x="1680" y="8256"/>
                    <a:pt x="1730" y="8306"/>
                  </a:cubicBezTo>
                  <a:lnTo>
                    <a:pt x="1805" y="8356"/>
                  </a:lnTo>
                  <a:lnTo>
                    <a:pt x="1880" y="8306"/>
                  </a:lnTo>
                  <a:lnTo>
                    <a:pt x="6191" y="3368"/>
                  </a:lnTo>
                  <a:cubicBezTo>
                    <a:pt x="6241" y="3318"/>
                    <a:pt x="6241" y="3293"/>
                    <a:pt x="6241" y="3243"/>
                  </a:cubicBezTo>
                  <a:cubicBezTo>
                    <a:pt x="6216" y="3218"/>
                    <a:pt x="6191" y="3168"/>
                    <a:pt x="6166" y="3143"/>
                  </a:cubicBezTo>
                  <a:lnTo>
                    <a:pt x="201" y="10"/>
                  </a:lnTo>
                  <a:cubicBezTo>
                    <a:pt x="181" y="3"/>
                    <a:pt x="163" y="0"/>
                    <a:pt x="146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2104150" y="1650400"/>
              <a:ext cx="48900" cy="52650"/>
            </a:xfrm>
            <a:custGeom>
              <a:avLst/>
              <a:gdLst/>
              <a:ahLst/>
              <a:cxnLst/>
              <a:rect l="l" t="t" r="r" b="b"/>
              <a:pathLst>
                <a:path w="1956" h="2106" extrusionOk="0">
                  <a:moveTo>
                    <a:pt x="978" y="1"/>
                  </a:moveTo>
                  <a:cubicBezTo>
                    <a:pt x="452" y="1"/>
                    <a:pt x="1" y="477"/>
                    <a:pt x="1" y="1053"/>
                  </a:cubicBezTo>
                  <a:cubicBezTo>
                    <a:pt x="1" y="1630"/>
                    <a:pt x="452" y="2106"/>
                    <a:pt x="978" y="2106"/>
                  </a:cubicBezTo>
                  <a:cubicBezTo>
                    <a:pt x="1504" y="2106"/>
                    <a:pt x="1955" y="1630"/>
                    <a:pt x="1955" y="1053"/>
                  </a:cubicBezTo>
                  <a:cubicBezTo>
                    <a:pt x="1955" y="477"/>
                    <a:pt x="1504" y="1"/>
                    <a:pt x="978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1935600" y="1444875"/>
              <a:ext cx="406675" cy="441150"/>
            </a:xfrm>
            <a:custGeom>
              <a:avLst/>
              <a:gdLst/>
              <a:ahLst/>
              <a:cxnLst/>
              <a:rect l="l" t="t" r="r" b="b"/>
              <a:pathLst>
                <a:path w="16267" h="17646" extrusionOk="0">
                  <a:moveTo>
                    <a:pt x="8146" y="1104"/>
                  </a:moveTo>
                  <a:cubicBezTo>
                    <a:pt x="12081" y="1104"/>
                    <a:pt x="15264" y="4562"/>
                    <a:pt x="15264" y="8823"/>
                  </a:cubicBezTo>
                  <a:cubicBezTo>
                    <a:pt x="15264" y="13084"/>
                    <a:pt x="12081" y="16542"/>
                    <a:pt x="8146" y="16542"/>
                  </a:cubicBezTo>
                  <a:cubicBezTo>
                    <a:pt x="4211" y="16542"/>
                    <a:pt x="1028" y="13084"/>
                    <a:pt x="1028" y="8823"/>
                  </a:cubicBezTo>
                  <a:cubicBezTo>
                    <a:pt x="1028" y="4562"/>
                    <a:pt x="4211" y="1104"/>
                    <a:pt x="8146" y="1104"/>
                  </a:cubicBezTo>
                  <a:close/>
                  <a:moveTo>
                    <a:pt x="8146" y="1"/>
                  </a:moveTo>
                  <a:cubicBezTo>
                    <a:pt x="3660" y="1"/>
                    <a:pt x="1" y="3936"/>
                    <a:pt x="1" y="8823"/>
                  </a:cubicBezTo>
                  <a:cubicBezTo>
                    <a:pt x="1" y="13685"/>
                    <a:pt x="3660" y="17645"/>
                    <a:pt x="8146" y="17645"/>
                  </a:cubicBezTo>
                  <a:cubicBezTo>
                    <a:pt x="12632" y="17645"/>
                    <a:pt x="16266" y="13685"/>
                    <a:pt x="16266" y="8823"/>
                  </a:cubicBezTo>
                  <a:cubicBezTo>
                    <a:pt x="16266" y="3936"/>
                    <a:pt x="12632" y="1"/>
                    <a:pt x="8146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1962550" y="1474325"/>
              <a:ext cx="354025" cy="382875"/>
            </a:xfrm>
            <a:custGeom>
              <a:avLst/>
              <a:gdLst/>
              <a:ahLst/>
              <a:cxnLst/>
              <a:rect l="l" t="t" r="r" b="b"/>
              <a:pathLst>
                <a:path w="14161" h="15315" extrusionOk="0">
                  <a:moveTo>
                    <a:pt x="7093" y="377"/>
                  </a:moveTo>
                  <a:cubicBezTo>
                    <a:pt x="10777" y="377"/>
                    <a:pt x="13785" y="3635"/>
                    <a:pt x="13785" y="7645"/>
                  </a:cubicBezTo>
                  <a:cubicBezTo>
                    <a:pt x="13785" y="11680"/>
                    <a:pt x="10777" y="14938"/>
                    <a:pt x="7093" y="14938"/>
                  </a:cubicBezTo>
                  <a:cubicBezTo>
                    <a:pt x="3409" y="14938"/>
                    <a:pt x="401" y="11680"/>
                    <a:pt x="401" y="7645"/>
                  </a:cubicBezTo>
                  <a:cubicBezTo>
                    <a:pt x="401" y="3635"/>
                    <a:pt x="3409" y="377"/>
                    <a:pt x="7093" y="377"/>
                  </a:cubicBezTo>
                  <a:close/>
                  <a:moveTo>
                    <a:pt x="7093" y="1"/>
                  </a:moveTo>
                  <a:cubicBezTo>
                    <a:pt x="3183" y="1"/>
                    <a:pt x="0" y="3434"/>
                    <a:pt x="0" y="7645"/>
                  </a:cubicBezTo>
                  <a:cubicBezTo>
                    <a:pt x="0" y="11881"/>
                    <a:pt x="3183" y="15314"/>
                    <a:pt x="7093" y="15314"/>
                  </a:cubicBezTo>
                  <a:cubicBezTo>
                    <a:pt x="11003" y="15314"/>
                    <a:pt x="14161" y="11881"/>
                    <a:pt x="14161" y="7645"/>
                  </a:cubicBezTo>
                  <a:cubicBezTo>
                    <a:pt x="14161" y="3434"/>
                    <a:pt x="11003" y="1"/>
                    <a:pt x="7093" y="1"/>
                  </a:cubicBezTo>
                  <a:close/>
                </a:path>
              </a:pathLst>
            </a:custGeom>
            <a:solidFill>
              <a:srgbClr val="8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1916800" y="1134100"/>
              <a:ext cx="206175" cy="639125"/>
            </a:xfrm>
            <a:custGeom>
              <a:avLst/>
              <a:gdLst/>
              <a:ahLst/>
              <a:cxnLst/>
              <a:rect l="l" t="t" r="r" b="b"/>
              <a:pathLst>
                <a:path w="8247" h="25565" extrusionOk="0">
                  <a:moveTo>
                    <a:pt x="3334" y="1"/>
                  </a:moveTo>
                  <a:lnTo>
                    <a:pt x="201" y="1078"/>
                  </a:lnTo>
                  <a:cubicBezTo>
                    <a:pt x="76" y="1129"/>
                    <a:pt x="1" y="1279"/>
                    <a:pt x="51" y="1404"/>
                  </a:cubicBezTo>
                  <a:cubicBezTo>
                    <a:pt x="93" y="1530"/>
                    <a:pt x="205" y="1586"/>
                    <a:pt x="314" y="1586"/>
                  </a:cubicBezTo>
                  <a:cubicBezTo>
                    <a:pt x="335" y="1586"/>
                    <a:pt x="356" y="1584"/>
                    <a:pt x="377" y="1580"/>
                  </a:cubicBezTo>
                  <a:lnTo>
                    <a:pt x="3234" y="602"/>
                  </a:lnTo>
                  <a:lnTo>
                    <a:pt x="7720" y="25339"/>
                  </a:lnTo>
                  <a:cubicBezTo>
                    <a:pt x="7745" y="25465"/>
                    <a:pt x="7845" y="25565"/>
                    <a:pt x="7971" y="25565"/>
                  </a:cubicBezTo>
                  <a:lnTo>
                    <a:pt x="8021" y="25565"/>
                  </a:lnTo>
                  <a:cubicBezTo>
                    <a:pt x="8146" y="25540"/>
                    <a:pt x="8246" y="25389"/>
                    <a:pt x="8221" y="25264"/>
                  </a:cubicBezTo>
                  <a:lnTo>
                    <a:pt x="3685" y="201"/>
                  </a:lnTo>
                  <a:cubicBezTo>
                    <a:pt x="3660" y="126"/>
                    <a:pt x="3610" y="76"/>
                    <a:pt x="3560" y="26"/>
                  </a:cubicBezTo>
                  <a:cubicBezTo>
                    <a:pt x="3485" y="1"/>
                    <a:pt x="3409" y="1"/>
                    <a:pt x="3334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2099775" y="1249350"/>
              <a:ext cx="271950" cy="196175"/>
            </a:xfrm>
            <a:custGeom>
              <a:avLst/>
              <a:gdLst/>
              <a:ahLst/>
              <a:cxnLst/>
              <a:rect l="l" t="t" r="r" b="b"/>
              <a:pathLst>
                <a:path w="10878" h="7847" extrusionOk="0">
                  <a:moveTo>
                    <a:pt x="7123" y="0"/>
                  </a:moveTo>
                  <a:cubicBezTo>
                    <a:pt x="4778" y="0"/>
                    <a:pt x="420" y="731"/>
                    <a:pt x="226" y="779"/>
                  </a:cubicBezTo>
                  <a:cubicBezTo>
                    <a:pt x="75" y="804"/>
                    <a:pt x="0" y="930"/>
                    <a:pt x="25" y="1080"/>
                  </a:cubicBezTo>
                  <a:cubicBezTo>
                    <a:pt x="48" y="1192"/>
                    <a:pt x="150" y="1284"/>
                    <a:pt x="262" y="1284"/>
                  </a:cubicBezTo>
                  <a:cubicBezTo>
                    <a:pt x="275" y="1284"/>
                    <a:pt x="288" y="1283"/>
                    <a:pt x="301" y="1281"/>
                  </a:cubicBezTo>
                  <a:cubicBezTo>
                    <a:pt x="349" y="1281"/>
                    <a:pt x="4685" y="524"/>
                    <a:pt x="7036" y="524"/>
                  </a:cubicBezTo>
                  <a:cubicBezTo>
                    <a:pt x="7143" y="524"/>
                    <a:pt x="7245" y="525"/>
                    <a:pt x="7344" y="529"/>
                  </a:cubicBezTo>
                  <a:cubicBezTo>
                    <a:pt x="9424" y="579"/>
                    <a:pt x="9624" y="1205"/>
                    <a:pt x="9775" y="2383"/>
                  </a:cubicBezTo>
                  <a:cubicBezTo>
                    <a:pt x="9975" y="3611"/>
                    <a:pt x="10351" y="7571"/>
                    <a:pt x="10351" y="7621"/>
                  </a:cubicBezTo>
                  <a:cubicBezTo>
                    <a:pt x="10376" y="7747"/>
                    <a:pt x="10476" y="7847"/>
                    <a:pt x="10627" y="7847"/>
                  </a:cubicBezTo>
                  <a:lnTo>
                    <a:pt x="10652" y="7847"/>
                  </a:lnTo>
                  <a:cubicBezTo>
                    <a:pt x="10777" y="7822"/>
                    <a:pt x="10877" y="7697"/>
                    <a:pt x="10877" y="7571"/>
                  </a:cubicBezTo>
                  <a:cubicBezTo>
                    <a:pt x="10852" y="7396"/>
                    <a:pt x="10476" y="3561"/>
                    <a:pt x="10301" y="2308"/>
                  </a:cubicBezTo>
                  <a:cubicBezTo>
                    <a:pt x="10100" y="955"/>
                    <a:pt x="9775" y="78"/>
                    <a:pt x="7344" y="2"/>
                  </a:cubicBezTo>
                  <a:cubicBezTo>
                    <a:pt x="7272" y="1"/>
                    <a:pt x="7199" y="0"/>
                    <a:pt x="7123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2058400" y="1434150"/>
              <a:ext cx="340275" cy="57125"/>
            </a:xfrm>
            <a:custGeom>
              <a:avLst/>
              <a:gdLst/>
              <a:ahLst/>
              <a:cxnLst/>
              <a:rect l="l" t="t" r="r" b="b"/>
              <a:pathLst>
                <a:path w="13611" h="2285" extrusionOk="0">
                  <a:moveTo>
                    <a:pt x="13349" y="0"/>
                  </a:moveTo>
                  <a:cubicBezTo>
                    <a:pt x="13335" y="0"/>
                    <a:pt x="13322" y="1"/>
                    <a:pt x="13309" y="4"/>
                  </a:cubicBezTo>
                  <a:lnTo>
                    <a:pt x="252" y="1758"/>
                  </a:lnTo>
                  <a:cubicBezTo>
                    <a:pt x="101" y="1783"/>
                    <a:pt x="1" y="1909"/>
                    <a:pt x="26" y="2059"/>
                  </a:cubicBezTo>
                  <a:cubicBezTo>
                    <a:pt x="51" y="2184"/>
                    <a:pt x="151" y="2285"/>
                    <a:pt x="277" y="2285"/>
                  </a:cubicBezTo>
                  <a:lnTo>
                    <a:pt x="327" y="2285"/>
                  </a:lnTo>
                  <a:lnTo>
                    <a:pt x="13385" y="505"/>
                  </a:lnTo>
                  <a:cubicBezTo>
                    <a:pt x="13510" y="480"/>
                    <a:pt x="13610" y="355"/>
                    <a:pt x="13585" y="229"/>
                  </a:cubicBezTo>
                  <a:cubicBezTo>
                    <a:pt x="13585" y="95"/>
                    <a:pt x="13464" y="0"/>
                    <a:pt x="13349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2096000" y="1444875"/>
              <a:ext cx="257550" cy="60175"/>
            </a:xfrm>
            <a:custGeom>
              <a:avLst/>
              <a:gdLst/>
              <a:ahLst/>
              <a:cxnLst/>
              <a:rect l="l" t="t" r="r" b="b"/>
              <a:pathLst>
                <a:path w="10302" h="2407" extrusionOk="0">
                  <a:moveTo>
                    <a:pt x="10302" y="1"/>
                  </a:moveTo>
                  <a:lnTo>
                    <a:pt x="2382" y="26"/>
                  </a:lnTo>
                  <a:lnTo>
                    <a:pt x="1" y="1204"/>
                  </a:lnTo>
                  <a:lnTo>
                    <a:pt x="176" y="2407"/>
                  </a:lnTo>
                  <a:lnTo>
                    <a:pt x="5314" y="1931"/>
                  </a:lnTo>
                  <a:lnTo>
                    <a:pt x="10302" y="1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1723200" y="1185225"/>
              <a:ext cx="204900" cy="626225"/>
            </a:xfrm>
            <a:custGeom>
              <a:avLst/>
              <a:gdLst/>
              <a:ahLst/>
              <a:cxnLst/>
              <a:rect l="l" t="t" r="r" b="b"/>
              <a:pathLst>
                <a:path w="8196" h="25049" extrusionOk="0">
                  <a:moveTo>
                    <a:pt x="3399" y="1"/>
                  </a:moveTo>
                  <a:cubicBezTo>
                    <a:pt x="3378" y="1"/>
                    <a:pt x="3356" y="4"/>
                    <a:pt x="3334" y="11"/>
                  </a:cubicBezTo>
                  <a:lnTo>
                    <a:pt x="201" y="1089"/>
                  </a:lnTo>
                  <a:cubicBezTo>
                    <a:pt x="76" y="1139"/>
                    <a:pt x="0" y="1289"/>
                    <a:pt x="25" y="1414"/>
                  </a:cubicBezTo>
                  <a:cubicBezTo>
                    <a:pt x="67" y="1540"/>
                    <a:pt x="180" y="1596"/>
                    <a:pt x="304" y="1596"/>
                  </a:cubicBezTo>
                  <a:cubicBezTo>
                    <a:pt x="328" y="1596"/>
                    <a:pt x="352" y="1594"/>
                    <a:pt x="376" y="1590"/>
                  </a:cubicBezTo>
                  <a:lnTo>
                    <a:pt x="3208" y="612"/>
                  </a:lnTo>
                  <a:lnTo>
                    <a:pt x="7645" y="24823"/>
                  </a:lnTo>
                  <a:cubicBezTo>
                    <a:pt x="7670" y="24948"/>
                    <a:pt x="7795" y="25049"/>
                    <a:pt x="7920" y="25049"/>
                  </a:cubicBezTo>
                  <a:lnTo>
                    <a:pt x="7945" y="25024"/>
                  </a:lnTo>
                  <a:cubicBezTo>
                    <a:pt x="8096" y="24999"/>
                    <a:pt x="8196" y="24873"/>
                    <a:pt x="8171" y="24723"/>
                  </a:cubicBezTo>
                  <a:lnTo>
                    <a:pt x="3660" y="211"/>
                  </a:lnTo>
                  <a:cubicBezTo>
                    <a:pt x="3660" y="136"/>
                    <a:pt x="3609" y="86"/>
                    <a:pt x="3534" y="36"/>
                  </a:cubicBezTo>
                  <a:cubicBezTo>
                    <a:pt x="3499" y="18"/>
                    <a:pt x="3451" y="1"/>
                    <a:pt x="3399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1810300" y="1485525"/>
              <a:ext cx="424825" cy="342850"/>
            </a:xfrm>
            <a:custGeom>
              <a:avLst/>
              <a:gdLst/>
              <a:ahLst/>
              <a:cxnLst/>
              <a:rect l="l" t="t" r="r" b="b"/>
              <a:pathLst>
                <a:path w="16993" h="13714" extrusionOk="0">
                  <a:moveTo>
                    <a:pt x="15510" y="0"/>
                  </a:moveTo>
                  <a:cubicBezTo>
                    <a:pt x="15495" y="0"/>
                    <a:pt x="15479" y="1"/>
                    <a:pt x="15464" y="4"/>
                  </a:cubicBezTo>
                  <a:cubicBezTo>
                    <a:pt x="15339" y="29"/>
                    <a:pt x="15238" y="154"/>
                    <a:pt x="15238" y="280"/>
                  </a:cubicBezTo>
                  <a:lnTo>
                    <a:pt x="16416" y="8350"/>
                  </a:lnTo>
                  <a:lnTo>
                    <a:pt x="12231" y="8977"/>
                  </a:lnTo>
                  <a:cubicBezTo>
                    <a:pt x="12105" y="8977"/>
                    <a:pt x="12005" y="9102"/>
                    <a:pt x="12005" y="9252"/>
                  </a:cubicBezTo>
                  <a:lnTo>
                    <a:pt x="12281" y="11357"/>
                  </a:lnTo>
                  <a:lnTo>
                    <a:pt x="251" y="13212"/>
                  </a:lnTo>
                  <a:cubicBezTo>
                    <a:pt x="100" y="13212"/>
                    <a:pt x="0" y="13362"/>
                    <a:pt x="25" y="13488"/>
                  </a:cubicBezTo>
                  <a:cubicBezTo>
                    <a:pt x="50" y="13613"/>
                    <a:pt x="150" y="13713"/>
                    <a:pt x="276" y="13713"/>
                  </a:cubicBezTo>
                  <a:lnTo>
                    <a:pt x="326" y="13713"/>
                  </a:lnTo>
                  <a:lnTo>
                    <a:pt x="12607" y="11834"/>
                  </a:lnTo>
                  <a:cubicBezTo>
                    <a:pt x="12732" y="11809"/>
                    <a:pt x="12832" y="11683"/>
                    <a:pt x="12807" y="11533"/>
                  </a:cubicBezTo>
                  <a:lnTo>
                    <a:pt x="12557" y="9428"/>
                  </a:lnTo>
                  <a:lnTo>
                    <a:pt x="16742" y="8826"/>
                  </a:lnTo>
                  <a:cubicBezTo>
                    <a:pt x="16892" y="8801"/>
                    <a:pt x="16993" y="8676"/>
                    <a:pt x="16968" y="8525"/>
                  </a:cubicBezTo>
                  <a:lnTo>
                    <a:pt x="15765" y="230"/>
                  </a:lnTo>
                  <a:cubicBezTo>
                    <a:pt x="15742" y="95"/>
                    <a:pt x="15639" y="0"/>
                    <a:pt x="15510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1867300" y="1298500"/>
              <a:ext cx="547650" cy="395775"/>
            </a:xfrm>
            <a:custGeom>
              <a:avLst/>
              <a:gdLst/>
              <a:ahLst/>
              <a:cxnLst/>
              <a:rect l="l" t="t" r="r" b="b"/>
              <a:pathLst>
                <a:path w="21906" h="15831" extrusionOk="0">
                  <a:moveTo>
                    <a:pt x="14249" y="0"/>
                  </a:moveTo>
                  <a:cubicBezTo>
                    <a:pt x="13267" y="0"/>
                    <a:pt x="12196" y="332"/>
                    <a:pt x="11254" y="693"/>
                  </a:cubicBezTo>
                  <a:cubicBezTo>
                    <a:pt x="10928" y="818"/>
                    <a:pt x="10277" y="1069"/>
                    <a:pt x="9424" y="1395"/>
                  </a:cubicBezTo>
                  <a:cubicBezTo>
                    <a:pt x="8472" y="1771"/>
                    <a:pt x="7244" y="2247"/>
                    <a:pt x="6016" y="2748"/>
                  </a:cubicBezTo>
                  <a:cubicBezTo>
                    <a:pt x="5164" y="3074"/>
                    <a:pt x="4312" y="3425"/>
                    <a:pt x="3535" y="3726"/>
                  </a:cubicBezTo>
                  <a:cubicBezTo>
                    <a:pt x="928" y="4853"/>
                    <a:pt x="1" y="5154"/>
                    <a:pt x="1" y="5154"/>
                  </a:cubicBezTo>
                  <a:cubicBezTo>
                    <a:pt x="1" y="5154"/>
                    <a:pt x="101" y="6483"/>
                    <a:pt x="1104" y="7485"/>
                  </a:cubicBezTo>
                  <a:cubicBezTo>
                    <a:pt x="1279" y="7635"/>
                    <a:pt x="1454" y="7786"/>
                    <a:pt x="1655" y="7911"/>
                  </a:cubicBezTo>
                  <a:cubicBezTo>
                    <a:pt x="2204" y="8257"/>
                    <a:pt x="2967" y="8402"/>
                    <a:pt x="3824" y="8402"/>
                  </a:cubicBezTo>
                  <a:cubicBezTo>
                    <a:pt x="5393" y="8402"/>
                    <a:pt x="7282" y="7916"/>
                    <a:pt x="8773" y="7285"/>
                  </a:cubicBezTo>
                  <a:cubicBezTo>
                    <a:pt x="11078" y="6307"/>
                    <a:pt x="13961" y="4152"/>
                    <a:pt x="13961" y="4152"/>
                  </a:cubicBezTo>
                  <a:lnTo>
                    <a:pt x="13961" y="4152"/>
                  </a:lnTo>
                  <a:cubicBezTo>
                    <a:pt x="13961" y="4152"/>
                    <a:pt x="13810" y="6909"/>
                    <a:pt x="15189" y="9640"/>
                  </a:cubicBezTo>
                  <a:cubicBezTo>
                    <a:pt x="16542" y="12347"/>
                    <a:pt x="20953" y="15831"/>
                    <a:pt x="20953" y="15831"/>
                  </a:cubicBezTo>
                  <a:lnTo>
                    <a:pt x="21404" y="15580"/>
                  </a:lnTo>
                  <a:lnTo>
                    <a:pt x="21906" y="15305"/>
                  </a:lnTo>
                  <a:cubicBezTo>
                    <a:pt x="21906" y="15305"/>
                    <a:pt x="21630" y="14402"/>
                    <a:pt x="21204" y="13124"/>
                  </a:cubicBezTo>
                  <a:cubicBezTo>
                    <a:pt x="21204" y="13099"/>
                    <a:pt x="19775" y="9239"/>
                    <a:pt x="19575" y="8538"/>
                  </a:cubicBezTo>
                  <a:cubicBezTo>
                    <a:pt x="19475" y="8262"/>
                    <a:pt x="19374" y="7986"/>
                    <a:pt x="19274" y="7711"/>
                  </a:cubicBezTo>
                  <a:cubicBezTo>
                    <a:pt x="18798" y="6558"/>
                    <a:pt x="18422" y="5455"/>
                    <a:pt x="18096" y="4503"/>
                  </a:cubicBezTo>
                  <a:cubicBezTo>
                    <a:pt x="17470" y="2698"/>
                    <a:pt x="16968" y="1345"/>
                    <a:pt x="16141" y="618"/>
                  </a:cubicBezTo>
                  <a:cubicBezTo>
                    <a:pt x="16066" y="543"/>
                    <a:pt x="15966" y="467"/>
                    <a:pt x="15866" y="417"/>
                  </a:cubicBezTo>
                  <a:cubicBezTo>
                    <a:pt x="15388" y="118"/>
                    <a:pt x="14834" y="0"/>
                    <a:pt x="14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1761425" y="1000700"/>
              <a:ext cx="351525" cy="426675"/>
            </a:xfrm>
            <a:custGeom>
              <a:avLst/>
              <a:gdLst/>
              <a:ahLst/>
              <a:cxnLst/>
              <a:rect l="l" t="t" r="r" b="b"/>
              <a:pathLst>
                <a:path w="14061" h="17067" extrusionOk="0">
                  <a:moveTo>
                    <a:pt x="5518" y="1"/>
                  </a:moveTo>
                  <a:cubicBezTo>
                    <a:pt x="4980" y="1"/>
                    <a:pt x="4396" y="48"/>
                    <a:pt x="3760" y="149"/>
                  </a:cubicBezTo>
                  <a:cubicBezTo>
                    <a:pt x="3183" y="249"/>
                    <a:pt x="2431" y="274"/>
                    <a:pt x="1730" y="775"/>
                  </a:cubicBezTo>
                  <a:cubicBezTo>
                    <a:pt x="1379" y="1026"/>
                    <a:pt x="1028" y="1402"/>
                    <a:pt x="752" y="1953"/>
                  </a:cubicBezTo>
                  <a:cubicBezTo>
                    <a:pt x="627" y="2204"/>
                    <a:pt x="527" y="2480"/>
                    <a:pt x="451" y="2730"/>
                  </a:cubicBezTo>
                  <a:cubicBezTo>
                    <a:pt x="0" y="4209"/>
                    <a:pt x="276" y="5888"/>
                    <a:pt x="752" y="7467"/>
                  </a:cubicBezTo>
                  <a:cubicBezTo>
                    <a:pt x="1278" y="9372"/>
                    <a:pt x="2607" y="11277"/>
                    <a:pt x="2607" y="11277"/>
                  </a:cubicBezTo>
                  <a:lnTo>
                    <a:pt x="4236" y="17066"/>
                  </a:lnTo>
                  <a:cubicBezTo>
                    <a:pt x="4236" y="17066"/>
                    <a:pt x="4887" y="16790"/>
                    <a:pt x="5915" y="16389"/>
                  </a:cubicBezTo>
                  <a:cubicBezTo>
                    <a:pt x="6441" y="16164"/>
                    <a:pt x="7093" y="15913"/>
                    <a:pt x="7770" y="15638"/>
                  </a:cubicBezTo>
                  <a:cubicBezTo>
                    <a:pt x="8772" y="15212"/>
                    <a:pt x="9599" y="14886"/>
                    <a:pt x="10251" y="14660"/>
                  </a:cubicBezTo>
                  <a:cubicBezTo>
                    <a:pt x="11479" y="14159"/>
                    <a:pt x="12707" y="13683"/>
                    <a:pt x="13659" y="13307"/>
                  </a:cubicBezTo>
                  <a:lnTo>
                    <a:pt x="13885" y="13207"/>
                  </a:lnTo>
                  <a:cubicBezTo>
                    <a:pt x="13885" y="13207"/>
                    <a:pt x="14060" y="11878"/>
                    <a:pt x="13735" y="10951"/>
                  </a:cubicBezTo>
                  <a:cubicBezTo>
                    <a:pt x="13659" y="10800"/>
                    <a:pt x="13584" y="10625"/>
                    <a:pt x="13484" y="10500"/>
                  </a:cubicBezTo>
                  <a:cubicBezTo>
                    <a:pt x="13183" y="10074"/>
                    <a:pt x="12983" y="9773"/>
                    <a:pt x="12832" y="9547"/>
                  </a:cubicBezTo>
                  <a:cubicBezTo>
                    <a:pt x="12657" y="9322"/>
                    <a:pt x="12582" y="9222"/>
                    <a:pt x="12582" y="9222"/>
                  </a:cubicBezTo>
                  <a:cubicBezTo>
                    <a:pt x="12607" y="9171"/>
                    <a:pt x="12657" y="9046"/>
                    <a:pt x="12757" y="8896"/>
                  </a:cubicBezTo>
                  <a:cubicBezTo>
                    <a:pt x="12958" y="8570"/>
                    <a:pt x="13359" y="8069"/>
                    <a:pt x="13935" y="7993"/>
                  </a:cubicBezTo>
                  <a:cubicBezTo>
                    <a:pt x="13935" y="7993"/>
                    <a:pt x="13384" y="6339"/>
                    <a:pt x="11905" y="4034"/>
                  </a:cubicBezTo>
                  <a:cubicBezTo>
                    <a:pt x="11078" y="2755"/>
                    <a:pt x="10176" y="1527"/>
                    <a:pt x="8747" y="750"/>
                  </a:cubicBezTo>
                  <a:cubicBezTo>
                    <a:pt x="7891" y="287"/>
                    <a:pt x="6845" y="1"/>
                    <a:pt x="5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1804650" y="1000700"/>
              <a:ext cx="175475" cy="52750"/>
            </a:xfrm>
            <a:custGeom>
              <a:avLst/>
              <a:gdLst/>
              <a:ahLst/>
              <a:cxnLst/>
              <a:rect l="l" t="t" r="r" b="b"/>
              <a:pathLst>
                <a:path w="7019" h="2110" extrusionOk="0">
                  <a:moveTo>
                    <a:pt x="3789" y="1"/>
                  </a:moveTo>
                  <a:cubicBezTo>
                    <a:pt x="3251" y="1"/>
                    <a:pt x="2667" y="48"/>
                    <a:pt x="2031" y="149"/>
                  </a:cubicBezTo>
                  <a:cubicBezTo>
                    <a:pt x="1454" y="249"/>
                    <a:pt x="702" y="274"/>
                    <a:pt x="1" y="775"/>
                  </a:cubicBezTo>
                  <a:cubicBezTo>
                    <a:pt x="508" y="1151"/>
                    <a:pt x="2047" y="2110"/>
                    <a:pt x="3709" y="2110"/>
                  </a:cubicBezTo>
                  <a:cubicBezTo>
                    <a:pt x="3933" y="2110"/>
                    <a:pt x="4160" y="2092"/>
                    <a:pt x="4387" y="2054"/>
                  </a:cubicBezTo>
                  <a:cubicBezTo>
                    <a:pt x="5690" y="1853"/>
                    <a:pt x="6542" y="1226"/>
                    <a:pt x="7018" y="750"/>
                  </a:cubicBezTo>
                  <a:cubicBezTo>
                    <a:pt x="6162" y="287"/>
                    <a:pt x="5116" y="1"/>
                    <a:pt x="3789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1761425" y="1068950"/>
              <a:ext cx="147900" cy="358425"/>
            </a:xfrm>
            <a:custGeom>
              <a:avLst/>
              <a:gdLst/>
              <a:ahLst/>
              <a:cxnLst/>
              <a:rect l="l" t="t" r="r" b="b"/>
              <a:pathLst>
                <a:path w="5916" h="14337" extrusionOk="0">
                  <a:moveTo>
                    <a:pt x="451" y="0"/>
                  </a:moveTo>
                  <a:cubicBezTo>
                    <a:pt x="0" y="1479"/>
                    <a:pt x="276" y="3158"/>
                    <a:pt x="752" y="4737"/>
                  </a:cubicBezTo>
                  <a:cubicBezTo>
                    <a:pt x="928" y="5389"/>
                    <a:pt x="1203" y="6040"/>
                    <a:pt x="1479" y="6617"/>
                  </a:cubicBezTo>
                  <a:cubicBezTo>
                    <a:pt x="1604" y="6842"/>
                    <a:pt x="1730" y="7068"/>
                    <a:pt x="1830" y="7268"/>
                  </a:cubicBezTo>
                  <a:cubicBezTo>
                    <a:pt x="2256" y="8045"/>
                    <a:pt x="2607" y="8547"/>
                    <a:pt x="2607" y="8547"/>
                  </a:cubicBezTo>
                  <a:lnTo>
                    <a:pt x="4236" y="14336"/>
                  </a:lnTo>
                  <a:cubicBezTo>
                    <a:pt x="4236" y="14336"/>
                    <a:pt x="4887" y="14060"/>
                    <a:pt x="5915" y="13659"/>
                  </a:cubicBezTo>
                  <a:cubicBezTo>
                    <a:pt x="5765" y="13258"/>
                    <a:pt x="5589" y="12782"/>
                    <a:pt x="5314" y="12206"/>
                  </a:cubicBezTo>
                  <a:cubicBezTo>
                    <a:pt x="4261" y="9875"/>
                    <a:pt x="4161" y="9825"/>
                    <a:pt x="4161" y="9825"/>
                  </a:cubicBezTo>
                  <a:lnTo>
                    <a:pt x="4111" y="9549"/>
                  </a:lnTo>
                  <a:lnTo>
                    <a:pt x="4111" y="9524"/>
                  </a:lnTo>
                  <a:cubicBezTo>
                    <a:pt x="4111" y="9449"/>
                    <a:pt x="4085" y="9123"/>
                    <a:pt x="4161" y="8847"/>
                  </a:cubicBezTo>
                  <a:cubicBezTo>
                    <a:pt x="4261" y="8522"/>
                    <a:pt x="4336" y="8321"/>
                    <a:pt x="4336" y="8321"/>
                  </a:cubicBezTo>
                  <a:lnTo>
                    <a:pt x="4286" y="8271"/>
                  </a:lnTo>
                  <a:cubicBezTo>
                    <a:pt x="3484" y="7268"/>
                    <a:pt x="2983" y="6893"/>
                    <a:pt x="1905" y="4587"/>
                  </a:cubicBezTo>
                  <a:cubicBezTo>
                    <a:pt x="1203" y="3058"/>
                    <a:pt x="702" y="1153"/>
                    <a:pt x="451" y="0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2005775" y="1109675"/>
              <a:ext cx="74600" cy="121575"/>
            </a:xfrm>
            <a:custGeom>
              <a:avLst/>
              <a:gdLst/>
              <a:ahLst/>
              <a:cxnLst/>
              <a:rect l="l" t="t" r="r" b="b"/>
              <a:pathLst>
                <a:path w="2984" h="4863" extrusionOk="0">
                  <a:moveTo>
                    <a:pt x="1" y="0"/>
                  </a:moveTo>
                  <a:cubicBezTo>
                    <a:pt x="1" y="0"/>
                    <a:pt x="1605" y="1905"/>
                    <a:pt x="1855" y="3634"/>
                  </a:cubicBezTo>
                  <a:lnTo>
                    <a:pt x="2808" y="4863"/>
                  </a:lnTo>
                  <a:cubicBezTo>
                    <a:pt x="2833" y="4812"/>
                    <a:pt x="2883" y="4687"/>
                    <a:pt x="2983" y="4537"/>
                  </a:cubicBezTo>
                  <a:cubicBezTo>
                    <a:pt x="2758" y="4286"/>
                    <a:pt x="2457" y="3885"/>
                    <a:pt x="2181" y="3459"/>
                  </a:cubicBezTo>
                  <a:cubicBezTo>
                    <a:pt x="2181" y="3459"/>
                    <a:pt x="2306" y="2431"/>
                    <a:pt x="1329" y="1228"/>
                  </a:cubicBezTo>
                  <a:cubicBezTo>
                    <a:pt x="352" y="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1353525" y="1020700"/>
              <a:ext cx="387875" cy="828350"/>
            </a:xfrm>
            <a:custGeom>
              <a:avLst/>
              <a:gdLst/>
              <a:ahLst/>
              <a:cxnLst/>
              <a:rect l="l" t="t" r="r" b="b"/>
              <a:pathLst>
                <a:path w="15515" h="33134" extrusionOk="0">
                  <a:moveTo>
                    <a:pt x="2306" y="0"/>
                  </a:moveTo>
                  <a:cubicBezTo>
                    <a:pt x="2306" y="0"/>
                    <a:pt x="451" y="2356"/>
                    <a:pt x="451" y="6041"/>
                  </a:cubicBezTo>
                  <a:cubicBezTo>
                    <a:pt x="451" y="9700"/>
                    <a:pt x="1379" y="18321"/>
                    <a:pt x="1379" y="18321"/>
                  </a:cubicBezTo>
                  <a:cubicBezTo>
                    <a:pt x="1379" y="18321"/>
                    <a:pt x="0" y="20251"/>
                    <a:pt x="176" y="23334"/>
                  </a:cubicBezTo>
                  <a:cubicBezTo>
                    <a:pt x="376" y="26442"/>
                    <a:pt x="2933" y="32883"/>
                    <a:pt x="2933" y="32883"/>
                  </a:cubicBezTo>
                  <a:lnTo>
                    <a:pt x="3133" y="32933"/>
                  </a:lnTo>
                  <a:lnTo>
                    <a:pt x="3208" y="32958"/>
                  </a:lnTo>
                  <a:lnTo>
                    <a:pt x="3233" y="32958"/>
                  </a:lnTo>
                  <a:lnTo>
                    <a:pt x="3810" y="33133"/>
                  </a:lnTo>
                  <a:cubicBezTo>
                    <a:pt x="3810" y="33133"/>
                    <a:pt x="4186" y="22582"/>
                    <a:pt x="4462" y="18722"/>
                  </a:cubicBezTo>
                  <a:cubicBezTo>
                    <a:pt x="4712" y="14888"/>
                    <a:pt x="6291" y="7544"/>
                    <a:pt x="6291" y="7544"/>
                  </a:cubicBezTo>
                  <a:cubicBezTo>
                    <a:pt x="6291" y="7594"/>
                    <a:pt x="6742" y="8597"/>
                    <a:pt x="7344" y="9925"/>
                  </a:cubicBezTo>
                  <a:cubicBezTo>
                    <a:pt x="7444" y="10151"/>
                    <a:pt x="7544" y="10376"/>
                    <a:pt x="7644" y="10602"/>
                  </a:cubicBezTo>
                  <a:cubicBezTo>
                    <a:pt x="8672" y="12933"/>
                    <a:pt x="10000" y="15915"/>
                    <a:pt x="10552" y="17068"/>
                  </a:cubicBezTo>
                  <a:cubicBezTo>
                    <a:pt x="11504" y="19048"/>
                    <a:pt x="12181" y="20151"/>
                    <a:pt x="12181" y="20151"/>
                  </a:cubicBezTo>
                  <a:cubicBezTo>
                    <a:pt x="12181" y="20151"/>
                    <a:pt x="11078" y="21930"/>
                    <a:pt x="11479" y="24537"/>
                  </a:cubicBezTo>
                  <a:cubicBezTo>
                    <a:pt x="11830" y="26968"/>
                    <a:pt x="14061" y="32131"/>
                    <a:pt x="14336" y="32783"/>
                  </a:cubicBezTo>
                  <a:cubicBezTo>
                    <a:pt x="14361" y="32808"/>
                    <a:pt x="14361" y="32833"/>
                    <a:pt x="14361" y="32833"/>
                  </a:cubicBezTo>
                  <a:lnTo>
                    <a:pt x="14462" y="32858"/>
                  </a:lnTo>
                  <a:lnTo>
                    <a:pt x="14537" y="32858"/>
                  </a:lnTo>
                  <a:lnTo>
                    <a:pt x="15138" y="32958"/>
                  </a:lnTo>
                  <a:cubicBezTo>
                    <a:pt x="15138" y="32958"/>
                    <a:pt x="15514" y="21279"/>
                    <a:pt x="15364" y="19850"/>
                  </a:cubicBezTo>
                  <a:cubicBezTo>
                    <a:pt x="15213" y="18397"/>
                    <a:pt x="11780" y="4086"/>
                    <a:pt x="11780" y="4086"/>
                  </a:cubicBezTo>
                  <a:cubicBezTo>
                    <a:pt x="11680" y="4211"/>
                    <a:pt x="11629" y="4286"/>
                    <a:pt x="11629" y="4286"/>
                  </a:cubicBezTo>
                  <a:cubicBezTo>
                    <a:pt x="11436" y="4303"/>
                    <a:pt x="11225" y="4312"/>
                    <a:pt x="11000" y="4312"/>
                  </a:cubicBezTo>
                  <a:cubicBezTo>
                    <a:pt x="9557" y="4312"/>
                    <a:pt x="7517" y="3938"/>
                    <a:pt x="5740" y="2833"/>
                  </a:cubicBezTo>
                  <a:cubicBezTo>
                    <a:pt x="5188" y="2507"/>
                    <a:pt x="4687" y="2131"/>
                    <a:pt x="4236" y="1780"/>
                  </a:cubicBezTo>
                  <a:cubicBezTo>
                    <a:pt x="4086" y="1680"/>
                    <a:pt x="3960" y="1579"/>
                    <a:pt x="3835" y="1454"/>
                  </a:cubicBezTo>
                  <a:lnTo>
                    <a:pt x="3760" y="1404"/>
                  </a:lnTo>
                  <a:cubicBezTo>
                    <a:pt x="2857" y="627"/>
                    <a:pt x="2306" y="0"/>
                    <a:pt x="2306" y="0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1353525" y="1020700"/>
              <a:ext cx="105900" cy="823950"/>
            </a:xfrm>
            <a:custGeom>
              <a:avLst/>
              <a:gdLst/>
              <a:ahLst/>
              <a:cxnLst/>
              <a:rect l="l" t="t" r="r" b="b"/>
              <a:pathLst>
                <a:path w="4236" h="32958" extrusionOk="0">
                  <a:moveTo>
                    <a:pt x="2306" y="0"/>
                  </a:moveTo>
                  <a:cubicBezTo>
                    <a:pt x="2306" y="0"/>
                    <a:pt x="451" y="2356"/>
                    <a:pt x="451" y="6041"/>
                  </a:cubicBezTo>
                  <a:cubicBezTo>
                    <a:pt x="451" y="9700"/>
                    <a:pt x="1379" y="18321"/>
                    <a:pt x="1379" y="18321"/>
                  </a:cubicBezTo>
                  <a:cubicBezTo>
                    <a:pt x="1379" y="18321"/>
                    <a:pt x="0" y="20251"/>
                    <a:pt x="176" y="23334"/>
                  </a:cubicBezTo>
                  <a:cubicBezTo>
                    <a:pt x="376" y="26442"/>
                    <a:pt x="2933" y="32883"/>
                    <a:pt x="2933" y="32883"/>
                  </a:cubicBezTo>
                  <a:lnTo>
                    <a:pt x="3208" y="32958"/>
                  </a:lnTo>
                  <a:cubicBezTo>
                    <a:pt x="2030" y="27745"/>
                    <a:pt x="2156" y="18923"/>
                    <a:pt x="2431" y="11805"/>
                  </a:cubicBezTo>
                  <a:cubicBezTo>
                    <a:pt x="2707" y="4812"/>
                    <a:pt x="3384" y="3434"/>
                    <a:pt x="4236" y="1780"/>
                  </a:cubicBezTo>
                  <a:cubicBezTo>
                    <a:pt x="3033" y="828"/>
                    <a:pt x="2306" y="0"/>
                    <a:pt x="2306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1510800" y="1209300"/>
              <a:ext cx="206150" cy="632850"/>
            </a:xfrm>
            <a:custGeom>
              <a:avLst/>
              <a:gdLst/>
              <a:ahLst/>
              <a:cxnLst/>
              <a:rect l="l" t="t" r="r" b="b"/>
              <a:pathLst>
                <a:path w="8246" h="25314" extrusionOk="0">
                  <a:moveTo>
                    <a:pt x="0" y="0"/>
                  </a:moveTo>
                  <a:cubicBezTo>
                    <a:pt x="50" y="126"/>
                    <a:pt x="3308" y="7544"/>
                    <a:pt x="4261" y="9524"/>
                  </a:cubicBezTo>
                  <a:cubicBezTo>
                    <a:pt x="5213" y="11504"/>
                    <a:pt x="5890" y="12607"/>
                    <a:pt x="5890" y="12607"/>
                  </a:cubicBezTo>
                  <a:cubicBezTo>
                    <a:pt x="5890" y="12607"/>
                    <a:pt x="4787" y="14386"/>
                    <a:pt x="5188" y="16993"/>
                  </a:cubicBezTo>
                  <a:cubicBezTo>
                    <a:pt x="5564" y="19574"/>
                    <a:pt x="8070" y="25289"/>
                    <a:pt x="8070" y="25289"/>
                  </a:cubicBezTo>
                  <a:lnTo>
                    <a:pt x="8246" y="25314"/>
                  </a:lnTo>
                  <a:cubicBezTo>
                    <a:pt x="7694" y="23334"/>
                    <a:pt x="6917" y="20126"/>
                    <a:pt x="6767" y="17519"/>
                  </a:cubicBezTo>
                  <a:cubicBezTo>
                    <a:pt x="6567" y="13509"/>
                    <a:pt x="6767" y="12106"/>
                    <a:pt x="6767" y="12106"/>
                  </a:cubicBezTo>
                  <a:cubicBezTo>
                    <a:pt x="6767" y="12106"/>
                    <a:pt x="4311" y="6667"/>
                    <a:pt x="2381" y="3434"/>
                  </a:cubicBezTo>
                  <a:cubicBezTo>
                    <a:pt x="551" y="326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1527700" y="582100"/>
              <a:ext cx="173600" cy="144350"/>
            </a:xfrm>
            <a:custGeom>
              <a:avLst/>
              <a:gdLst/>
              <a:ahLst/>
              <a:cxnLst/>
              <a:rect l="l" t="t" r="r" b="b"/>
              <a:pathLst>
                <a:path w="6944" h="5774" extrusionOk="0">
                  <a:moveTo>
                    <a:pt x="6266" y="0"/>
                  </a:moveTo>
                  <a:cubicBezTo>
                    <a:pt x="6166" y="176"/>
                    <a:pt x="5991" y="326"/>
                    <a:pt x="5740" y="401"/>
                  </a:cubicBezTo>
                  <a:cubicBezTo>
                    <a:pt x="5669" y="419"/>
                    <a:pt x="5598" y="428"/>
                    <a:pt x="5524" y="428"/>
                  </a:cubicBezTo>
                  <a:cubicBezTo>
                    <a:pt x="5388" y="428"/>
                    <a:pt x="5241" y="400"/>
                    <a:pt x="5063" y="351"/>
                  </a:cubicBezTo>
                  <a:cubicBezTo>
                    <a:pt x="4623" y="200"/>
                    <a:pt x="4258" y="102"/>
                    <a:pt x="3866" y="102"/>
                  </a:cubicBezTo>
                  <a:cubicBezTo>
                    <a:pt x="3543" y="102"/>
                    <a:pt x="3201" y="168"/>
                    <a:pt x="2783" y="326"/>
                  </a:cubicBezTo>
                  <a:cubicBezTo>
                    <a:pt x="1855" y="702"/>
                    <a:pt x="1454" y="1279"/>
                    <a:pt x="1705" y="1880"/>
                  </a:cubicBezTo>
                  <a:cubicBezTo>
                    <a:pt x="1966" y="2425"/>
                    <a:pt x="2137" y="3217"/>
                    <a:pt x="1710" y="3217"/>
                  </a:cubicBezTo>
                  <a:cubicBezTo>
                    <a:pt x="1685" y="3217"/>
                    <a:pt x="1659" y="3214"/>
                    <a:pt x="1630" y="3209"/>
                  </a:cubicBezTo>
                  <a:cubicBezTo>
                    <a:pt x="1437" y="3172"/>
                    <a:pt x="1193" y="3125"/>
                    <a:pt x="955" y="3125"/>
                  </a:cubicBezTo>
                  <a:cubicBezTo>
                    <a:pt x="546" y="3125"/>
                    <a:pt x="155" y="3264"/>
                    <a:pt x="76" y="3835"/>
                  </a:cubicBezTo>
                  <a:cubicBezTo>
                    <a:pt x="1" y="4361"/>
                    <a:pt x="327" y="4913"/>
                    <a:pt x="778" y="5289"/>
                  </a:cubicBezTo>
                  <a:cubicBezTo>
                    <a:pt x="1078" y="5539"/>
                    <a:pt x="1479" y="5715"/>
                    <a:pt x="1855" y="5765"/>
                  </a:cubicBezTo>
                  <a:cubicBezTo>
                    <a:pt x="1909" y="5771"/>
                    <a:pt x="1963" y="5774"/>
                    <a:pt x="2017" y="5774"/>
                  </a:cubicBezTo>
                  <a:cubicBezTo>
                    <a:pt x="2879" y="5774"/>
                    <a:pt x="3810" y="5051"/>
                    <a:pt x="3810" y="4462"/>
                  </a:cubicBezTo>
                  <a:cubicBezTo>
                    <a:pt x="3810" y="3883"/>
                    <a:pt x="3874" y="3347"/>
                    <a:pt x="4180" y="3347"/>
                  </a:cubicBezTo>
                  <a:cubicBezTo>
                    <a:pt x="4205" y="3347"/>
                    <a:pt x="4233" y="3351"/>
                    <a:pt x="4261" y="3359"/>
                  </a:cubicBezTo>
                  <a:cubicBezTo>
                    <a:pt x="4461" y="3416"/>
                    <a:pt x="4742" y="3562"/>
                    <a:pt x="5081" y="3562"/>
                  </a:cubicBezTo>
                  <a:cubicBezTo>
                    <a:pt x="5338" y="3562"/>
                    <a:pt x="5628" y="3478"/>
                    <a:pt x="5941" y="3209"/>
                  </a:cubicBezTo>
                  <a:cubicBezTo>
                    <a:pt x="6392" y="2833"/>
                    <a:pt x="6718" y="2507"/>
                    <a:pt x="6943" y="2056"/>
                  </a:cubicBezTo>
                  <a:cubicBezTo>
                    <a:pt x="6843" y="1178"/>
                    <a:pt x="6943" y="427"/>
                    <a:pt x="6943" y="427"/>
                  </a:cubicBezTo>
                  <a:lnTo>
                    <a:pt x="6943" y="427"/>
                  </a:lnTo>
                  <a:cubicBezTo>
                    <a:pt x="6921" y="428"/>
                    <a:pt x="6899" y="429"/>
                    <a:pt x="6878" y="429"/>
                  </a:cubicBezTo>
                  <a:cubicBezTo>
                    <a:pt x="6567" y="429"/>
                    <a:pt x="6384" y="259"/>
                    <a:pt x="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1547125" y="582100"/>
              <a:ext cx="154175" cy="144125"/>
            </a:xfrm>
            <a:custGeom>
              <a:avLst/>
              <a:gdLst/>
              <a:ahLst/>
              <a:cxnLst/>
              <a:rect l="l" t="t" r="r" b="b"/>
              <a:pathLst>
                <a:path w="6167" h="5765" extrusionOk="0">
                  <a:moveTo>
                    <a:pt x="5489" y="0"/>
                  </a:moveTo>
                  <a:cubicBezTo>
                    <a:pt x="5389" y="176"/>
                    <a:pt x="5214" y="326"/>
                    <a:pt x="4963" y="401"/>
                  </a:cubicBezTo>
                  <a:cubicBezTo>
                    <a:pt x="4988" y="527"/>
                    <a:pt x="5013" y="652"/>
                    <a:pt x="5063" y="752"/>
                  </a:cubicBezTo>
                  <a:cubicBezTo>
                    <a:pt x="5389" y="1630"/>
                    <a:pt x="5339" y="2607"/>
                    <a:pt x="4362" y="2607"/>
                  </a:cubicBezTo>
                  <a:cubicBezTo>
                    <a:pt x="4261" y="2607"/>
                    <a:pt x="4161" y="2582"/>
                    <a:pt x="4036" y="2557"/>
                  </a:cubicBezTo>
                  <a:cubicBezTo>
                    <a:pt x="3484" y="2482"/>
                    <a:pt x="3033" y="2356"/>
                    <a:pt x="2682" y="2356"/>
                  </a:cubicBezTo>
                  <a:cubicBezTo>
                    <a:pt x="2231" y="2356"/>
                    <a:pt x="2006" y="2557"/>
                    <a:pt x="2006" y="3209"/>
                  </a:cubicBezTo>
                  <a:cubicBezTo>
                    <a:pt x="2006" y="4061"/>
                    <a:pt x="1028" y="5113"/>
                    <a:pt x="1" y="5289"/>
                  </a:cubicBezTo>
                  <a:cubicBezTo>
                    <a:pt x="301" y="5539"/>
                    <a:pt x="702" y="5715"/>
                    <a:pt x="1078" y="5765"/>
                  </a:cubicBezTo>
                  <a:lnTo>
                    <a:pt x="1229" y="5765"/>
                  </a:lnTo>
                  <a:cubicBezTo>
                    <a:pt x="2081" y="5765"/>
                    <a:pt x="3033" y="5063"/>
                    <a:pt x="3033" y="4462"/>
                  </a:cubicBezTo>
                  <a:cubicBezTo>
                    <a:pt x="3033" y="3885"/>
                    <a:pt x="3109" y="3359"/>
                    <a:pt x="3409" y="3359"/>
                  </a:cubicBezTo>
                  <a:lnTo>
                    <a:pt x="3484" y="3359"/>
                  </a:lnTo>
                  <a:cubicBezTo>
                    <a:pt x="3685" y="3409"/>
                    <a:pt x="3961" y="3559"/>
                    <a:pt x="4312" y="3559"/>
                  </a:cubicBezTo>
                  <a:cubicBezTo>
                    <a:pt x="4562" y="3559"/>
                    <a:pt x="4863" y="3484"/>
                    <a:pt x="5164" y="3209"/>
                  </a:cubicBezTo>
                  <a:cubicBezTo>
                    <a:pt x="5615" y="2833"/>
                    <a:pt x="5941" y="2507"/>
                    <a:pt x="6166" y="2056"/>
                  </a:cubicBezTo>
                  <a:cubicBezTo>
                    <a:pt x="6116" y="1755"/>
                    <a:pt x="6116" y="1479"/>
                    <a:pt x="6116" y="1229"/>
                  </a:cubicBezTo>
                  <a:cubicBezTo>
                    <a:pt x="6116" y="752"/>
                    <a:pt x="6166" y="427"/>
                    <a:pt x="6166" y="427"/>
                  </a:cubicBezTo>
                  <a:lnTo>
                    <a:pt x="6141" y="427"/>
                  </a:lnTo>
                  <a:cubicBezTo>
                    <a:pt x="5815" y="427"/>
                    <a:pt x="5615" y="251"/>
                    <a:pt x="5489" y="0"/>
                  </a:cubicBezTo>
                  <a:close/>
                </a:path>
              </a:pathLst>
            </a:custGeom>
            <a:solidFill>
              <a:srgbClr val="E0A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1411175" y="671075"/>
              <a:ext cx="431725" cy="457450"/>
            </a:xfrm>
            <a:custGeom>
              <a:avLst/>
              <a:gdLst/>
              <a:ahLst/>
              <a:cxnLst/>
              <a:rect l="l" t="t" r="r" b="b"/>
              <a:pathLst>
                <a:path w="17269" h="18298" extrusionOk="0">
                  <a:moveTo>
                    <a:pt x="10301" y="0"/>
                  </a:moveTo>
                  <a:cubicBezTo>
                    <a:pt x="9649" y="0"/>
                    <a:pt x="8897" y="126"/>
                    <a:pt x="8070" y="477"/>
                  </a:cubicBezTo>
                  <a:cubicBezTo>
                    <a:pt x="7870" y="552"/>
                    <a:pt x="7694" y="627"/>
                    <a:pt x="7519" y="727"/>
                  </a:cubicBezTo>
                  <a:cubicBezTo>
                    <a:pt x="6115" y="1429"/>
                    <a:pt x="4937" y="2582"/>
                    <a:pt x="4236" y="4712"/>
                  </a:cubicBezTo>
                  <a:cubicBezTo>
                    <a:pt x="3434" y="7118"/>
                    <a:pt x="2882" y="9223"/>
                    <a:pt x="2607" y="9800"/>
                  </a:cubicBezTo>
                  <a:cubicBezTo>
                    <a:pt x="2331" y="10376"/>
                    <a:pt x="451" y="13008"/>
                    <a:pt x="0" y="13985"/>
                  </a:cubicBezTo>
                  <a:cubicBezTo>
                    <a:pt x="0" y="13985"/>
                    <a:pt x="526" y="14587"/>
                    <a:pt x="1429" y="15364"/>
                  </a:cubicBezTo>
                  <a:lnTo>
                    <a:pt x="1504" y="15414"/>
                  </a:lnTo>
                  <a:cubicBezTo>
                    <a:pt x="1629" y="15539"/>
                    <a:pt x="1780" y="15665"/>
                    <a:pt x="1930" y="15765"/>
                  </a:cubicBezTo>
                  <a:cubicBezTo>
                    <a:pt x="2381" y="16116"/>
                    <a:pt x="2882" y="16492"/>
                    <a:pt x="3434" y="16818"/>
                  </a:cubicBezTo>
                  <a:cubicBezTo>
                    <a:pt x="5252" y="17933"/>
                    <a:pt x="7328" y="18297"/>
                    <a:pt x="8755" y="18297"/>
                  </a:cubicBezTo>
                  <a:cubicBezTo>
                    <a:pt x="8803" y="18297"/>
                    <a:pt x="8851" y="18297"/>
                    <a:pt x="8897" y="18296"/>
                  </a:cubicBezTo>
                  <a:lnTo>
                    <a:pt x="8998" y="18296"/>
                  </a:lnTo>
                  <a:cubicBezTo>
                    <a:pt x="9123" y="18296"/>
                    <a:pt x="9223" y="18271"/>
                    <a:pt x="9323" y="18271"/>
                  </a:cubicBezTo>
                  <a:cubicBezTo>
                    <a:pt x="9323" y="18271"/>
                    <a:pt x="9374" y="18196"/>
                    <a:pt x="9474" y="18071"/>
                  </a:cubicBezTo>
                  <a:cubicBezTo>
                    <a:pt x="9950" y="17469"/>
                    <a:pt x="11253" y="15640"/>
                    <a:pt x="12005" y="13810"/>
                  </a:cubicBezTo>
                  <a:cubicBezTo>
                    <a:pt x="12156" y="13434"/>
                    <a:pt x="12331" y="13058"/>
                    <a:pt x="12481" y="12682"/>
                  </a:cubicBezTo>
                  <a:cubicBezTo>
                    <a:pt x="13133" y="11078"/>
                    <a:pt x="13760" y="9549"/>
                    <a:pt x="13935" y="9148"/>
                  </a:cubicBezTo>
                  <a:cubicBezTo>
                    <a:pt x="13960" y="9073"/>
                    <a:pt x="13985" y="9023"/>
                    <a:pt x="13985" y="9023"/>
                  </a:cubicBezTo>
                  <a:lnTo>
                    <a:pt x="13985" y="9775"/>
                  </a:lnTo>
                  <a:lnTo>
                    <a:pt x="14010" y="9775"/>
                  </a:lnTo>
                  <a:cubicBezTo>
                    <a:pt x="14136" y="9775"/>
                    <a:pt x="14486" y="9775"/>
                    <a:pt x="14938" y="9750"/>
                  </a:cubicBezTo>
                  <a:cubicBezTo>
                    <a:pt x="15614" y="9750"/>
                    <a:pt x="16516" y="9675"/>
                    <a:pt x="17043" y="9524"/>
                  </a:cubicBezTo>
                  <a:cubicBezTo>
                    <a:pt x="17043" y="9524"/>
                    <a:pt x="17268" y="7244"/>
                    <a:pt x="16617" y="4687"/>
                  </a:cubicBezTo>
                  <a:cubicBezTo>
                    <a:pt x="16266" y="3359"/>
                    <a:pt x="15539" y="2381"/>
                    <a:pt x="14662" y="1655"/>
                  </a:cubicBezTo>
                  <a:cubicBezTo>
                    <a:pt x="14562" y="1579"/>
                    <a:pt x="14486" y="1529"/>
                    <a:pt x="14386" y="1454"/>
                  </a:cubicBezTo>
                  <a:lnTo>
                    <a:pt x="14311" y="1404"/>
                  </a:lnTo>
                  <a:cubicBezTo>
                    <a:pt x="13584" y="878"/>
                    <a:pt x="12757" y="527"/>
                    <a:pt x="12005" y="276"/>
                  </a:cubicBezTo>
                  <a:cubicBezTo>
                    <a:pt x="11805" y="226"/>
                    <a:pt x="11579" y="151"/>
                    <a:pt x="11354" y="101"/>
                  </a:cubicBezTo>
                  <a:lnTo>
                    <a:pt x="11278" y="101"/>
                  </a:lnTo>
                  <a:cubicBezTo>
                    <a:pt x="10978" y="51"/>
                    <a:pt x="10652" y="0"/>
                    <a:pt x="10301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1668675" y="671075"/>
              <a:ext cx="109050" cy="50675"/>
            </a:xfrm>
            <a:custGeom>
              <a:avLst/>
              <a:gdLst/>
              <a:ahLst/>
              <a:cxnLst/>
              <a:rect l="l" t="t" r="r" b="b"/>
              <a:pathLst>
                <a:path w="4362" h="2027" extrusionOk="0">
                  <a:moveTo>
                    <a:pt x="1" y="0"/>
                  </a:moveTo>
                  <a:cubicBezTo>
                    <a:pt x="502" y="652"/>
                    <a:pt x="1404" y="1629"/>
                    <a:pt x="2232" y="1905"/>
                  </a:cubicBezTo>
                  <a:cubicBezTo>
                    <a:pt x="2477" y="1992"/>
                    <a:pt x="2723" y="2026"/>
                    <a:pt x="2958" y="2026"/>
                  </a:cubicBezTo>
                  <a:cubicBezTo>
                    <a:pt x="3539" y="2026"/>
                    <a:pt x="4059" y="1815"/>
                    <a:pt x="4362" y="1655"/>
                  </a:cubicBezTo>
                  <a:cubicBezTo>
                    <a:pt x="3535" y="1003"/>
                    <a:pt x="2582" y="552"/>
                    <a:pt x="1705" y="276"/>
                  </a:cubicBezTo>
                  <a:cubicBezTo>
                    <a:pt x="1229" y="126"/>
                    <a:pt x="653" y="0"/>
                    <a:pt x="1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1411175" y="689250"/>
              <a:ext cx="187975" cy="375950"/>
            </a:xfrm>
            <a:custGeom>
              <a:avLst/>
              <a:gdLst/>
              <a:ahLst/>
              <a:cxnLst/>
              <a:rect l="l" t="t" r="r" b="b"/>
              <a:pathLst>
                <a:path w="7519" h="15038" extrusionOk="0">
                  <a:moveTo>
                    <a:pt x="7519" y="0"/>
                  </a:moveTo>
                  <a:lnTo>
                    <a:pt x="7519" y="0"/>
                  </a:lnTo>
                  <a:cubicBezTo>
                    <a:pt x="6115" y="702"/>
                    <a:pt x="4937" y="1855"/>
                    <a:pt x="4236" y="3985"/>
                  </a:cubicBezTo>
                  <a:cubicBezTo>
                    <a:pt x="3434" y="6391"/>
                    <a:pt x="2882" y="8496"/>
                    <a:pt x="2607" y="9073"/>
                  </a:cubicBezTo>
                  <a:cubicBezTo>
                    <a:pt x="2331" y="9649"/>
                    <a:pt x="451" y="12281"/>
                    <a:pt x="0" y="13258"/>
                  </a:cubicBezTo>
                  <a:cubicBezTo>
                    <a:pt x="0" y="13258"/>
                    <a:pt x="727" y="14111"/>
                    <a:pt x="1930" y="15038"/>
                  </a:cubicBezTo>
                  <a:cubicBezTo>
                    <a:pt x="2105" y="14662"/>
                    <a:pt x="2331" y="14236"/>
                    <a:pt x="2632" y="13760"/>
                  </a:cubicBezTo>
                  <a:cubicBezTo>
                    <a:pt x="3785" y="12005"/>
                    <a:pt x="5313" y="8672"/>
                    <a:pt x="5539" y="7594"/>
                  </a:cubicBezTo>
                  <a:lnTo>
                    <a:pt x="5514" y="7319"/>
                  </a:lnTo>
                  <a:lnTo>
                    <a:pt x="6216" y="7319"/>
                  </a:lnTo>
                  <a:cubicBezTo>
                    <a:pt x="6491" y="7319"/>
                    <a:pt x="6642" y="7344"/>
                    <a:pt x="6642" y="7344"/>
                  </a:cubicBezTo>
                  <a:cubicBezTo>
                    <a:pt x="6642" y="6341"/>
                    <a:pt x="6466" y="2707"/>
                    <a:pt x="7519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1723200" y="827100"/>
              <a:ext cx="61425" cy="161050"/>
            </a:xfrm>
            <a:custGeom>
              <a:avLst/>
              <a:gdLst/>
              <a:ahLst/>
              <a:cxnLst/>
              <a:rect l="l" t="t" r="r" b="b"/>
              <a:pathLst>
                <a:path w="2457" h="6442" extrusionOk="0">
                  <a:moveTo>
                    <a:pt x="2181" y="0"/>
                  </a:moveTo>
                  <a:cubicBezTo>
                    <a:pt x="2181" y="0"/>
                    <a:pt x="452" y="3860"/>
                    <a:pt x="0" y="6441"/>
                  </a:cubicBezTo>
                  <a:cubicBezTo>
                    <a:pt x="777" y="4561"/>
                    <a:pt x="1504" y="2782"/>
                    <a:pt x="1504" y="2782"/>
                  </a:cubicBezTo>
                  <a:lnTo>
                    <a:pt x="1504" y="3534"/>
                  </a:lnTo>
                  <a:cubicBezTo>
                    <a:pt x="1504" y="3534"/>
                    <a:pt x="1905" y="3534"/>
                    <a:pt x="2457" y="3509"/>
                  </a:cubicBezTo>
                  <a:cubicBezTo>
                    <a:pt x="2256" y="2356"/>
                    <a:pt x="2181" y="0"/>
                    <a:pt x="2181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0"/>
            <p:cNvSpPr/>
            <p:nvPr/>
          </p:nvSpPr>
          <p:spPr>
            <a:xfrm>
              <a:off x="2263925" y="1277025"/>
              <a:ext cx="195525" cy="399725"/>
            </a:xfrm>
            <a:custGeom>
              <a:avLst/>
              <a:gdLst/>
              <a:ahLst/>
              <a:cxnLst/>
              <a:rect l="l" t="t" r="r" b="b"/>
              <a:pathLst>
                <a:path w="7821" h="15989" extrusionOk="0">
                  <a:moveTo>
                    <a:pt x="5441" y="0"/>
                  </a:moveTo>
                  <a:cubicBezTo>
                    <a:pt x="5179" y="0"/>
                    <a:pt x="4915" y="21"/>
                    <a:pt x="4662" y="48"/>
                  </a:cubicBezTo>
                  <a:cubicBezTo>
                    <a:pt x="3484" y="199"/>
                    <a:pt x="1" y="1276"/>
                    <a:pt x="1" y="1276"/>
                  </a:cubicBezTo>
                  <a:cubicBezTo>
                    <a:pt x="101" y="1326"/>
                    <a:pt x="201" y="1402"/>
                    <a:pt x="276" y="1477"/>
                  </a:cubicBezTo>
                  <a:cubicBezTo>
                    <a:pt x="928" y="2028"/>
                    <a:pt x="1379" y="3006"/>
                    <a:pt x="1830" y="4259"/>
                  </a:cubicBezTo>
                  <a:cubicBezTo>
                    <a:pt x="1955" y="4610"/>
                    <a:pt x="2106" y="4986"/>
                    <a:pt x="2231" y="5362"/>
                  </a:cubicBezTo>
                  <a:lnTo>
                    <a:pt x="3810" y="4484"/>
                  </a:lnTo>
                  <a:lnTo>
                    <a:pt x="3810" y="4484"/>
                  </a:lnTo>
                  <a:cubicBezTo>
                    <a:pt x="3459" y="6514"/>
                    <a:pt x="3710" y="9397"/>
                    <a:pt x="3710" y="9397"/>
                  </a:cubicBezTo>
                  <a:cubicBezTo>
                    <a:pt x="4336" y="10976"/>
                    <a:pt x="4913" y="12680"/>
                    <a:pt x="5339" y="13983"/>
                  </a:cubicBezTo>
                  <a:lnTo>
                    <a:pt x="6316" y="15988"/>
                  </a:lnTo>
                  <a:lnTo>
                    <a:pt x="7169" y="15988"/>
                  </a:lnTo>
                  <a:cubicBezTo>
                    <a:pt x="7169" y="15988"/>
                    <a:pt x="7344" y="13607"/>
                    <a:pt x="7344" y="11326"/>
                  </a:cubicBezTo>
                  <a:cubicBezTo>
                    <a:pt x="7344" y="9021"/>
                    <a:pt x="7820" y="3281"/>
                    <a:pt x="7544" y="1602"/>
                  </a:cubicBezTo>
                  <a:cubicBezTo>
                    <a:pt x="7328" y="283"/>
                    <a:pt x="6400" y="0"/>
                    <a:pt x="5441" y="0"/>
                  </a:cubicBezTo>
                  <a:close/>
                </a:path>
              </a:pathLst>
            </a:custGeom>
            <a:solidFill>
              <a:srgbClr val="FF6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0"/>
            <p:cNvSpPr/>
            <p:nvPr/>
          </p:nvSpPr>
          <p:spPr>
            <a:xfrm>
              <a:off x="2309675" y="1334600"/>
              <a:ext cx="119700" cy="342150"/>
            </a:xfrm>
            <a:custGeom>
              <a:avLst/>
              <a:gdLst/>
              <a:ahLst/>
              <a:cxnLst/>
              <a:rect l="l" t="t" r="r" b="b"/>
              <a:pathLst>
                <a:path w="4788" h="13686" extrusionOk="0">
                  <a:moveTo>
                    <a:pt x="3258" y="1"/>
                  </a:moveTo>
                  <a:cubicBezTo>
                    <a:pt x="3258" y="1"/>
                    <a:pt x="927" y="1404"/>
                    <a:pt x="0" y="1956"/>
                  </a:cubicBezTo>
                  <a:cubicBezTo>
                    <a:pt x="125" y="2307"/>
                    <a:pt x="276" y="2683"/>
                    <a:pt x="401" y="3059"/>
                  </a:cubicBezTo>
                  <a:lnTo>
                    <a:pt x="1980" y="2181"/>
                  </a:lnTo>
                  <a:lnTo>
                    <a:pt x="1980" y="2181"/>
                  </a:lnTo>
                  <a:cubicBezTo>
                    <a:pt x="1629" y="4211"/>
                    <a:pt x="1880" y="7094"/>
                    <a:pt x="1880" y="7094"/>
                  </a:cubicBezTo>
                  <a:cubicBezTo>
                    <a:pt x="2506" y="8673"/>
                    <a:pt x="3083" y="10377"/>
                    <a:pt x="3509" y="11680"/>
                  </a:cubicBezTo>
                  <a:lnTo>
                    <a:pt x="4486" y="13685"/>
                  </a:lnTo>
                  <a:lnTo>
                    <a:pt x="4787" y="13685"/>
                  </a:lnTo>
                  <a:cubicBezTo>
                    <a:pt x="4261" y="12382"/>
                    <a:pt x="3158" y="9199"/>
                    <a:pt x="3033" y="6292"/>
                  </a:cubicBezTo>
                  <a:cubicBezTo>
                    <a:pt x="2882" y="2507"/>
                    <a:pt x="3258" y="1"/>
                    <a:pt x="3258" y="1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1701275" y="464850"/>
              <a:ext cx="181725" cy="131675"/>
            </a:xfrm>
            <a:custGeom>
              <a:avLst/>
              <a:gdLst/>
              <a:ahLst/>
              <a:cxnLst/>
              <a:rect l="l" t="t" r="r" b="b"/>
              <a:pathLst>
                <a:path w="7269" h="5267" extrusionOk="0">
                  <a:moveTo>
                    <a:pt x="3391" y="1"/>
                  </a:moveTo>
                  <a:cubicBezTo>
                    <a:pt x="2932" y="1"/>
                    <a:pt x="2356" y="136"/>
                    <a:pt x="1780" y="505"/>
                  </a:cubicBezTo>
                  <a:cubicBezTo>
                    <a:pt x="1329" y="781"/>
                    <a:pt x="902" y="1232"/>
                    <a:pt x="577" y="1833"/>
                  </a:cubicBezTo>
                  <a:cubicBezTo>
                    <a:pt x="351" y="2284"/>
                    <a:pt x="151" y="2711"/>
                    <a:pt x="0" y="3112"/>
                  </a:cubicBezTo>
                  <a:cubicBezTo>
                    <a:pt x="276" y="3287"/>
                    <a:pt x="301" y="3838"/>
                    <a:pt x="301" y="3838"/>
                  </a:cubicBezTo>
                  <a:cubicBezTo>
                    <a:pt x="301" y="3838"/>
                    <a:pt x="802" y="3337"/>
                    <a:pt x="1303" y="2886"/>
                  </a:cubicBezTo>
                  <a:cubicBezTo>
                    <a:pt x="1672" y="2556"/>
                    <a:pt x="2282" y="2286"/>
                    <a:pt x="2969" y="2286"/>
                  </a:cubicBezTo>
                  <a:cubicBezTo>
                    <a:pt x="3169" y="2286"/>
                    <a:pt x="3375" y="2309"/>
                    <a:pt x="3584" y="2360"/>
                  </a:cubicBezTo>
                  <a:cubicBezTo>
                    <a:pt x="4486" y="2585"/>
                    <a:pt x="4612" y="3036"/>
                    <a:pt x="4612" y="3036"/>
                  </a:cubicBezTo>
                  <a:cubicBezTo>
                    <a:pt x="4612" y="3036"/>
                    <a:pt x="4835" y="2925"/>
                    <a:pt x="5132" y="2925"/>
                  </a:cubicBezTo>
                  <a:cubicBezTo>
                    <a:pt x="5280" y="2925"/>
                    <a:pt x="5447" y="2953"/>
                    <a:pt x="5614" y="3036"/>
                  </a:cubicBezTo>
                  <a:cubicBezTo>
                    <a:pt x="6090" y="3287"/>
                    <a:pt x="6441" y="3588"/>
                    <a:pt x="6141" y="5091"/>
                  </a:cubicBezTo>
                  <a:cubicBezTo>
                    <a:pt x="6141" y="5142"/>
                    <a:pt x="6141" y="5192"/>
                    <a:pt x="6116" y="5267"/>
                  </a:cubicBezTo>
                  <a:cubicBezTo>
                    <a:pt x="6266" y="5167"/>
                    <a:pt x="6517" y="4966"/>
                    <a:pt x="6717" y="4540"/>
                  </a:cubicBezTo>
                  <a:cubicBezTo>
                    <a:pt x="6817" y="4340"/>
                    <a:pt x="6918" y="4089"/>
                    <a:pt x="6968" y="3788"/>
                  </a:cubicBezTo>
                  <a:cubicBezTo>
                    <a:pt x="7268" y="2460"/>
                    <a:pt x="6943" y="1382"/>
                    <a:pt x="6266" y="906"/>
                  </a:cubicBezTo>
                  <a:cubicBezTo>
                    <a:pt x="5806" y="594"/>
                    <a:pt x="5228" y="540"/>
                    <a:pt x="4884" y="540"/>
                  </a:cubicBezTo>
                  <a:cubicBezTo>
                    <a:pt x="4703" y="540"/>
                    <a:pt x="4587" y="555"/>
                    <a:pt x="4587" y="555"/>
                  </a:cubicBezTo>
                  <a:cubicBezTo>
                    <a:pt x="4587" y="555"/>
                    <a:pt x="4486" y="79"/>
                    <a:pt x="3509" y="4"/>
                  </a:cubicBezTo>
                  <a:cubicBezTo>
                    <a:pt x="3471" y="2"/>
                    <a:pt x="3431" y="1"/>
                    <a:pt x="3391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1701275" y="477450"/>
              <a:ext cx="168575" cy="119075"/>
            </a:xfrm>
            <a:custGeom>
              <a:avLst/>
              <a:gdLst/>
              <a:ahLst/>
              <a:cxnLst/>
              <a:rect l="l" t="t" r="r" b="b"/>
              <a:pathLst>
                <a:path w="6743" h="4763" extrusionOk="0">
                  <a:moveTo>
                    <a:pt x="1780" y="1"/>
                  </a:moveTo>
                  <a:lnTo>
                    <a:pt x="1780" y="1"/>
                  </a:lnTo>
                  <a:cubicBezTo>
                    <a:pt x="1329" y="277"/>
                    <a:pt x="902" y="728"/>
                    <a:pt x="577" y="1329"/>
                  </a:cubicBezTo>
                  <a:cubicBezTo>
                    <a:pt x="351" y="1780"/>
                    <a:pt x="151" y="2207"/>
                    <a:pt x="0" y="2608"/>
                  </a:cubicBezTo>
                  <a:cubicBezTo>
                    <a:pt x="276" y="2783"/>
                    <a:pt x="301" y="3334"/>
                    <a:pt x="301" y="3334"/>
                  </a:cubicBezTo>
                  <a:cubicBezTo>
                    <a:pt x="301" y="3334"/>
                    <a:pt x="802" y="2833"/>
                    <a:pt x="1303" y="2382"/>
                  </a:cubicBezTo>
                  <a:cubicBezTo>
                    <a:pt x="1679" y="2056"/>
                    <a:pt x="2281" y="1780"/>
                    <a:pt x="2983" y="1780"/>
                  </a:cubicBezTo>
                  <a:cubicBezTo>
                    <a:pt x="3183" y="1780"/>
                    <a:pt x="3384" y="1806"/>
                    <a:pt x="3584" y="1856"/>
                  </a:cubicBezTo>
                  <a:cubicBezTo>
                    <a:pt x="4486" y="2081"/>
                    <a:pt x="4612" y="2532"/>
                    <a:pt x="4612" y="2532"/>
                  </a:cubicBezTo>
                  <a:cubicBezTo>
                    <a:pt x="4612" y="2532"/>
                    <a:pt x="4837" y="2407"/>
                    <a:pt x="5138" y="2407"/>
                  </a:cubicBezTo>
                  <a:cubicBezTo>
                    <a:pt x="5288" y="2407"/>
                    <a:pt x="5439" y="2457"/>
                    <a:pt x="5614" y="2532"/>
                  </a:cubicBezTo>
                  <a:cubicBezTo>
                    <a:pt x="5965" y="2708"/>
                    <a:pt x="6266" y="2933"/>
                    <a:pt x="6266" y="3660"/>
                  </a:cubicBezTo>
                  <a:cubicBezTo>
                    <a:pt x="6266" y="3911"/>
                    <a:pt x="6216" y="4212"/>
                    <a:pt x="6141" y="4587"/>
                  </a:cubicBezTo>
                  <a:cubicBezTo>
                    <a:pt x="6141" y="4638"/>
                    <a:pt x="6141" y="4688"/>
                    <a:pt x="6116" y="4763"/>
                  </a:cubicBezTo>
                  <a:cubicBezTo>
                    <a:pt x="6266" y="4663"/>
                    <a:pt x="6517" y="4462"/>
                    <a:pt x="6717" y="4036"/>
                  </a:cubicBezTo>
                  <a:cubicBezTo>
                    <a:pt x="6742" y="3760"/>
                    <a:pt x="6717" y="3510"/>
                    <a:pt x="6667" y="3259"/>
                  </a:cubicBezTo>
                  <a:cubicBezTo>
                    <a:pt x="6416" y="2257"/>
                    <a:pt x="5990" y="1780"/>
                    <a:pt x="5464" y="1780"/>
                  </a:cubicBezTo>
                  <a:cubicBezTo>
                    <a:pt x="5288" y="1780"/>
                    <a:pt x="5138" y="1831"/>
                    <a:pt x="4963" y="1906"/>
                  </a:cubicBezTo>
                  <a:cubicBezTo>
                    <a:pt x="4963" y="1906"/>
                    <a:pt x="4261" y="1229"/>
                    <a:pt x="3334" y="1204"/>
                  </a:cubicBezTo>
                  <a:lnTo>
                    <a:pt x="3283" y="1204"/>
                  </a:lnTo>
                  <a:cubicBezTo>
                    <a:pt x="2381" y="1204"/>
                    <a:pt x="1253" y="1881"/>
                    <a:pt x="1253" y="1881"/>
                  </a:cubicBezTo>
                  <a:cubicBezTo>
                    <a:pt x="1329" y="1229"/>
                    <a:pt x="1554" y="527"/>
                    <a:pt x="1780" y="1"/>
                  </a:cubicBezTo>
                  <a:close/>
                </a:path>
              </a:pathLst>
            </a:custGeom>
            <a:solidFill>
              <a:srgbClr val="E0A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365425" y="1668475"/>
              <a:ext cx="90875" cy="176825"/>
            </a:xfrm>
            <a:custGeom>
              <a:avLst/>
              <a:gdLst/>
              <a:ahLst/>
              <a:cxnLst/>
              <a:rect l="l" t="t" r="r" b="b"/>
              <a:pathLst>
                <a:path w="3635" h="7073" extrusionOk="0">
                  <a:moveTo>
                    <a:pt x="291" y="1"/>
                  </a:moveTo>
                  <a:cubicBezTo>
                    <a:pt x="277" y="1"/>
                    <a:pt x="264" y="2"/>
                    <a:pt x="251" y="4"/>
                  </a:cubicBezTo>
                  <a:cubicBezTo>
                    <a:pt x="101" y="29"/>
                    <a:pt x="1" y="180"/>
                    <a:pt x="26" y="305"/>
                  </a:cubicBezTo>
                  <a:lnTo>
                    <a:pt x="552" y="3463"/>
                  </a:lnTo>
                  <a:cubicBezTo>
                    <a:pt x="577" y="3513"/>
                    <a:pt x="577" y="3538"/>
                    <a:pt x="602" y="3588"/>
                  </a:cubicBezTo>
                  <a:lnTo>
                    <a:pt x="3159" y="6972"/>
                  </a:lnTo>
                  <a:cubicBezTo>
                    <a:pt x="3209" y="7047"/>
                    <a:pt x="3284" y="7072"/>
                    <a:pt x="3359" y="7072"/>
                  </a:cubicBezTo>
                  <a:cubicBezTo>
                    <a:pt x="3409" y="7072"/>
                    <a:pt x="3459" y="7072"/>
                    <a:pt x="3510" y="7022"/>
                  </a:cubicBezTo>
                  <a:cubicBezTo>
                    <a:pt x="3610" y="6947"/>
                    <a:pt x="3635" y="6771"/>
                    <a:pt x="3560" y="6671"/>
                  </a:cubicBezTo>
                  <a:lnTo>
                    <a:pt x="1053" y="3313"/>
                  </a:lnTo>
                  <a:lnTo>
                    <a:pt x="527" y="230"/>
                  </a:lnTo>
                  <a:cubicBezTo>
                    <a:pt x="527" y="95"/>
                    <a:pt x="406" y="1"/>
                    <a:pt x="291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075950" y="1200525"/>
              <a:ext cx="282625" cy="77675"/>
            </a:xfrm>
            <a:custGeom>
              <a:avLst/>
              <a:gdLst/>
              <a:ahLst/>
              <a:cxnLst/>
              <a:rect l="l" t="t" r="r" b="b"/>
              <a:pathLst>
                <a:path w="11305" h="3107" extrusionOk="0">
                  <a:moveTo>
                    <a:pt x="1354" y="0"/>
                  </a:moveTo>
                  <a:cubicBezTo>
                    <a:pt x="702" y="76"/>
                    <a:pt x="301" y="702"/>
                    <a:pt x="101" y="1028"/>
                  </a:cubicBezTo>
                  <a:cubicBezTo>
                    <a:pt x="51" y="1153"/>
                    <a:pt x="1" y="1229"/>
                    <a:pt x="1" y="1229"/>
                  </a:cubicBezTo>
                  <a:cubicBezTo>
                    <a:pt x="101" y="1329"/>
                    <a:pt x="176" y="1454"/>
                    <a:pt x="251" y="1554"/>
                  </a:cubicBezTo>
                  <a:cubicBezTo>
                    <a:pt x="402" y="1780"/>
                    <a:pt x="602" y="2081"/>
                    <a:pt x="903" y="2507"/>
                  </a:cubicBezTo>
                  <a:cubicBezTo>
                    <a:pt x="1003" y="2632"/>
                    <a:pt x="1078" y="2807"/>
                    <a:pt x="1154" y="2958"/>
                  </a:cubicBezTo>
                  <a:cubicBezTo>
                    <a:pt x="1549" y="3051"/>
                    <a:pt x="2268" y="3106"/>
                    <a:pt x="3060" y="3106"/>
                  </a:cubicBezTo>
                  <a:cubicBezTo>
                    <a:pt x="3976" y="3106"/>
                    <a:pt x="4989" y="3032"/>
                    <a:pt x="5715" y="2858"/>
                  </a:cubicBezTo>
                  <a:cubicBezTo>
                    <a:pt x="7269" y="2507"/>
                    <a:pt x="9099" y="1830"/>
                    <a:pt x="9099" y="1830"/>
                  </a:cubicBezTo>
                  <a:cubicBezTo>
                    <a:pt x="9099" y="1830"/>
                    <a:pt x="9892" y="2059"/>
                    <a:pt x="10266" y="2059"/>
                  </a:cubicBezTo>
                  <a:cubicBezTo>
                    <a:pt x="10338" y="2059"/>
                    <a:pt x="10395" y="2051"/>
                    <a:pt x="10427" y="2031"/>
                  </a:cubicBezTo>
                  <a:lnTo>
                    <a:pt x="10452" y="1980"/>
                  </a:lnTo>
                  <a:cubicBezTo>
                    <a:pt x="10527" y="1855"/>
                    <a:pt x="10302" y="1755"/>
                    <a:pt x="10151" y="1680"/>
                  </a:cubicBezTo>
                  <a:lnTo>
                    <a:pt x="10151" y="1680"/>
                  </a:lnTo>
                  <a:cubicBezTo>
                    <a:pt x="10369" y="1759"/>
                    <a:pt x="10790" y="1885"/>
                    <a:pt x="10982" y="1885"/>
                  </a:cubicBezTo>
                  <a:cubicBezTo>
                    <a:pt x="11033" y="1885"/>
                    <a:pt x="11068" y="1876"/>
                    <a:pt x="11078" y="1855"/>
                  </a:cubicBezTo>
                  <a:cubicBezTo>
                    <a:pt x="11154" y="1730"/>
                    <a:pt x="10828" y="1454"/>
                    <a:pt x="10803" y="1404"/>
                  </a:cubicBezTo>
                  <a:cubicBezTo>
                    <a:pt x="10799" y="1400"/>
                    <a:pt x="10798" y="1399"/>
                    <a:pt x="10799" y="1399"/>
                  </a:cubicBezTo>
                  <a:lnTo>
                    <a:pt x="10799" y="1399"/>
                  </a:lnTo>
                  <a:cubicBezTo>
                    <a:pt x="10810" y="1399"/>
                    <a:pt x="11030" y="1557"/>
                    <a:pt x="11152" y="1557"/>
                  </a:cubicBezTo>
                  <a:cubicBezTo>
                    <a:pt x="11190" y="1557"/>
                    <a:pt x="11218" y="1542"/>
                    <a:pt x="11229" y="1504"/>
                  </a:cubicBezTo>
                  <a:cubicBezTo>
                    <a:pt x="11304" y="1354"/>
                    <a:pt x="10903" y="953"/>
                    <a:pt x="10251" y="477"/>
                  </a:cubicBezTo>
                  <a:cubicBezTo>
                    <a:pt x="10088" y="353"/>
                    <a:pt x="9917" y="307"/>
                    <a:pt x="9752" y="307"/>
                  </a:cubicBezTo>
                  <a:cubicBezTo>
                    <a:pt x="9284" y="307"/>
                    <a:pt x="8873" y="677"/>
                    <a:pt x="8873" y="677"/>
                  </a:cubicBezTo>
                  <a:cubicBezTo>
                    <a:pt x="8873" y="677"/>
                    <a:pt x="8497" y="777"/>
                    <a:pt x="7144" y="802"/>
                  </a:cubicBezTo>
                  <a:cubicBezTo>
                    <a:pt x="5815" y="802"/>
                    <a:pt x="2632" y="652"/>
                    <a:pt x="2231" y="527"/>
                  </a:cubicBezTo>
                  <a:cubicBezTo>
                    <a:pt x="1830" y="401"/>
                    <a:pt x="1354" y="0"/>
                    <a:pt x="135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075950" y="1226225"/>
              <a:ext cx="260675" cy="51975"/>
            </a:xfrm>
            <a:custGeom>
              <a:avLst/>
              <a:gdLst/>
              <a:ahLst/>
              <a:cxnLst/>
              <a:rect l="l" t="t" r="r" b="b"/>
              <a:pathLst>
                <a:path w="10427" h="2079" extrusionOk="0">
                  <a:moveTo>
                    <a:pt x="101" y="0"/>
                  </a:moveTo>
                  <a:cubicBezTo>
                    <a:pt x="51" y="125"/>
                    <a:pt x="1" y="201"/>
                    <a:pt x="1" y="201"/>
                  </a:cubicBezTo>
                  <a:cubicBezTo>
                    <a:pt x="101" y="301"/>
                    <a:pt x="176" y="426"/>
                    <a:pt x="251" y="526"/>
                  </a:cubicBezTo>
                  <a:cubicBezTo>
                    <a:pt x="402" y="752"/>
                    <a:pt x="602" y="1053"/>
                    <a:pt x="903" y="1479"/>
                  </a:cubicBezTo>
                  <a:cubicBezTo>
                    <a:pt x="1003" y="1604"/>
                    <a:pt x="1078" y="1779"/>
                    <a:pt x="1154" y="1930"/>
                  </a:cubicBezTo>
                  <a:cubicBezTo>
                    <a:pt x="1549" y="2023"/>
                    <a:pt x="2268" y="2078"/>
                    <a:pt x="3060" y="2078"/>
                  </a:cubicBezTo>
                  <a:cubicBezTo>
                    <a:pt x="3976" y="2078"/>
                    <a:pt x="4989" y="2004"/>
                    <a:pt x="5715" y="1830"/>
                  </a:cubicBezTo>
                  <a:cubicBezTo>
                    <a:pt x="7269" y="1479"/>
                    <a:pt x="9099" y="802"/>
                    <a:pt x="9099" y="802"/>
                  </a:cubicBezTo>
                  <a:cubicBezTo>
                    <a:pt x="9099" y="802"/>
                    <a:pt x="9892" y="1031"/>
                    <a:pt x="10266" y="1031"/>
                  </a:cubicBezTo>
                  <a:cubicBezTo>
                    <a:pt x="10338" y="1031"/>
                    <a:pt x="10395" y="1023"/>
                    <a:pt x="10427" y="1003"/>
                  </a:cubicBezTo>
                  <a:cubicBezTo>
                    <a:pt x="10251" y="952"/>
                    <a:pt x="9875" y="827"/>
                    <a:pt x="9550" y="652"/>
                  </a:cubicBezTo>
                  <a:cubicBezTo>
                    <a:pt x="9312" y="526"/>
                    <a:pt x="9149" y="495"/>
                    <a:pt x="9045" y="495"/>
                  </a:cubicBezTo>
                  <a:cubicBezTo>
                    <a:pt x="8942" y="495"/>
                    <a:pt x="8898" y="526"/>
                    <a:pt x="8898" y="526"/>
                  </a:cubicBezTo>
                  <a:cubicBezTo>
                    <a:pt x="8898" y="526"/>
                    <a:pt x="7996" y="1028"/>
                    <a:pt x="6868" y="1203"/>
                  </a:cubicBezTo>
                  <a:cubicBezTo>
                    <a:pt x="6217" y="1290"/>
                    <a:pt x="5348" y="1377"/>
                    <a:pt x="4470" y="1377"/>
                  </a:cubicBezTo>
                  <a:cubicBezTo>
                    <a:pt x="3827" y="1377"/>
                    <a:pt x="3179" y="1330"/>
                    <a:pt x="2607" y="1203"/>
                  </a:cubicBezTo>
                  <a:cubicBezTo>
                    <a:pt x="1429" y="927"/>
                    <a:pt x="728" y="451"/>
                    <a:pt x="10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1760800" y="909175"/>
              <a:ext cx="97125" cy="111550"/>
            </a:xfrm>
            <a:custGeom>
              <a:avLst/>
              <a:gdLst/>
              <a:ahLst/>
              <a:cxnLst/>
              <a:rect l="l" t="t" r="r" b="b"/>
              <a:pathLst>
                <a:path w="3885" h="4462" extrusionOk="0">
                  <a:moveTo>
                    <a:pt x="3058" y="0"/>
                  </a:moveTo>
                  <a:cubicBezTo>
                    <a:pt x="3058" y="0"/>
                    <a:pt x="1930" y="126"/>
                    <a:pt x="953" y="201"/>
                  </a:cubicBezTo>
                  <a:cubicBezTo>
                    <a:pt x="602" y="226"/>
                    <a:pt x="276" y="251"/>
                    <a:pt x="0" y="251"/>
                  </a:cubicBezTo>
                  <a:cubicBezTo>
                    <a:pt x="0" y="251"/>
                    <a:pt x="351" y="3033"/>
                    <a:pt x="1729" y="4461"/>
                  </a:cubicBezTo>
                  <a:cubicBezTo>
                    <a:pt x="1729" y="4461"/>
                    <a:pt x="1905" y="4361"/>
                    <a:pt x="2181" y="4261"/>
                  </a:cubicBezTo>
                  <a:cubicBezTo>
                    <a:pt x="2607" y="4111"/>
                    <a:pt x="3233" y="3910"/>
                    <a:pt x="3885" y="3810"/>
                  </a:cubicBezTo>
                  <a:lnTo>
                    <a:pt x="3058" y="0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1760800" y="914175"/>
              <a:ext cx="54525" cy="106550"/>
            </a:xfrm>
            <a:custGeom>
              <a:avLst/>
              <a:gdLst/>
              <a:ahLst/>
              <a:cxnLst/>
              <a:rect l="l" t="t" r="r" b="b"/>
              <a:pathLst>
                <a:path w="2181" h="4262" extrusionOk="0">
                  <a:moveTo>
                    <a:pt x="953" y="1"/>
                  </a:moveTo>
                  <a:cubicBezTo>
                    <a:pt x="602" y="26"/>
                    <a:pt x="276" y="51"/>
                    <a:pt x="0" y="51"/>
                  </a:cubicBezTo>
                  <a:cubicBezTo>
                    <a:pt x="0" y="51"/>
                    <a:pt x="351" y="2833"/>
                    <a:pt x="1729" y="4261"/>
                  </a:cubicBezTo>
                  <a:cubicBezTo>
                    <a:pt x="1729" y="4261"/>
                    <a:pt x="1905" y="4161"/>
                    <a:pt x="2181" y="4061"/>
                  </a:cubicBezTo>
                  <a:cubicBezTo>
                    <a:pt x="1554" y="2933"/>
                    <a:pt x="1128" y="928"/>
                    <a:pt x="953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1678075" y="521975"/>
              <a:ext cx="184250" cy="169250"/>
            </a:xfrm>
            <a:custGeom>
              <a:avLst/>
              <a:gdLst/>
              <a:ahLst/>
              <a:cxnLst/>
              <a:rect l="l" t="t" r="r" b="b"/>
              <a:pathLst>
                <a:path w="7370" h="6770" extrusionOk="0">
                  <a:moveTo>
                    <a:pt x="3897" y="1"/>
                  </a:moveTo>
                  <a:cubicBezTo>
                    <a:pt x="3210" y="1"/>
                    <a:pt x="2600" y="271"/>
                    <a:pt x="2231" y="601"/>
                  </a:cubicBezTo>
                  <a:cubicBezTo>
                    <a:pt x="2181" y="651"/>
                    <a:pt x="2131" y="676"/>
                    <a:pt x="2106" y="726"/>
                  </a:cubicBezTo>
                  <a:cubicBezTo>
                    <a:pt x="1655" y="1127"/>
                    <a:pt x="1229" y="1553"/>
                    <a:pt x="1229" y="1553"/>
                  </a:cubicBezTo>
                  <a:cubicBezTo>
                    <a:pt x="1229" y="1553"/>
                    <a:pt x="1204" y="1002"/>
                    <a:pt x="928" y="827"/>
                  </a:cubicBezTo>
                  <a:cubicBezTo>
                    <a:pt x="846" y="786"/>
                    <a:pt x="781" y="745"/>
                    <a:pt x="692" y="745"/>
                  </a:cubicBezTo>
                  <a:cubicBezTo>
                    <a:pt x="672" y="745"/>
                    <a:pt x="650" y="747"/>
                    <a:pt x="627" y="751"/>
                  </a:cubicBezTo>
                  <a:cubicBezTo>
                    <a:pt x="226" y="827"/>
                    <a:pt x="1" y="1829"/>
                    <a:pt x="251" y="2405"/>
                  </a:cubicBezTo>
                  <a:cubicBezTo>
                    <a:pt x="369" y="2664"/>
                    <a:pt x="552" y="2834"/>
                    <a:pt x="863" y="2834"/>
                  </a:cubicBezTo>
                  <a:cubicBezTo>
                    <a:pt x="884" y="2834"/>
                    <a:pt x="906" y="2833"/>
                    <a:pt x="928" y="2832"/>
                  </a:cubicBezTo>
                  <a:lnTo>
                    <a:pt x="928" y="2832"/>
                  </a:lnTo>
                  <a:cubicBezTo>
                    <a:pt x="928" y="2832"/>
                    <a:pt x="828" y="3583"/>
                    <a:pt x="928" y="4461"/>
                  </a:cubicBezTo>
                  <a:cubicBezTo>
                    <a:pt x="978" y="4837"/>
                    <a:pt x="1053" y="5238"/>
                    <a:pt x="1229" y="5614"/>
                  </a:cubicBezTo>
                  <a:cubicBezTo>
                    <a:pt x="1329" y="5889"/>
                    <a:pt x="1505" y="6115"/>
                    <a:pt x="1705" y="6265"/>
                  </a:cubicBezTo>
                  <a:cubicBezTo>
                    <a:pt x="2078" y="6615"/>
                    <a:pt x="2602" y="6769"/>
                    <a:pt x="3117" y="6769"/>
                  </a:cubicBezTo>
                  <a:cubicBezTo>
                    <a:pt x="3156" y="6769"/>
                    <a:pt x="3195" y="6768"/>
                    <a:pt x="3234" y="6766"/>
                  </a:cubicBezTo>
                  <a:cubicBezTo>
                    <a:pt x="3560" y="6741"/>
                    <a:pt x="3886" y="6691"/>
                    <a:pt x="4161" y="6566"/>
                  </a:cubicBezTo>
                  <a:cubicBezTo>
                    <a:pt x="5139" y="6140"/>
                    <a:pt x="6693" y="4461"/>
                    <a:pt x="7044" y="2982"/>
                  </a:cubicBezTo>
                  <a:cubicBezTo>
                    <a:pt x="7069" y="2907"/>
                    <a:pt x="7069" y="2857"/>
                    <a:pt x="7069" y="2806"/>
                  </a:cubicBezTo>
                  <a:cubicBezTo>
                    <a:pt x="7369" y="1303"/>
                    <a:pt x="7018" y="1002"/>
                    <a:pt x="6542" y="751"/>
                  </a:cubicBezTo>
                  <a:cubicBezTo>
                    <a:pt x="6375" y="668"/>
                    <a:pt x="6208" y="640"/>
                    <a:pt x="6060" y="640"/>
                  </a:cubicBezTo>
                  <a:cubicBezTo>
                    <a:pt x="5763" y="640"/>
                    <a:pt x="5540" y="751"/>
                    <a:pt x="5540" y="751"/>
                  </a:cubicBezTo>
                  <a:cubicBezTo>
                    <a:pt x="5540" y="751"/>
                    <a:pt x="5414" y="300"/>
                    <a:pt x="4512" y="75"/>
                  </a:cubicBezTo>
                  <a:cubicBezTo>
                    <a:pt x="4303" y="24"/>
                    <a:pt x="4097" y="1"/>
                    <a:pt x="3897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1678075" y="540125"/>
              <a:ext cx="52675" cy="138500"/>
            </a:xfrm>
            <a:custGeom>
              <a:avLst/>
              <a:gdLst/>
              <a:ahLst/>
              <a:cxnLst/>
              <a:rect l="l" t="t" r="r" b="b"/>
              <a:pathLst>
                <a:path w="2107" h="5540" extrusionOk="0">
                  <a:moveTo>
                    <a:pt x="2106" y="0"/>
                  </a:moveTo>
                  <a:cubicBezTo>
                    <a:pt x="1655" y="401"/>
                    <a:pt x="1229" y="827"/>
                    <a:pt x="1229" y="827"/>
                  </a:cubicBezTo>
                  <a:cubicBezTo>
                    <a:pt x="1229" y="827"/>
                    <a:pt x="1204" y="276"/>
                    <a:pt x="928" y="101"/>
                  </a:cubicBezTo>
                  <a:cubicBezTo>
                    <a:pt x="846" y="60"/>
                    <a:pt x="781" y="19"/>
                    <a:pt x="692" y="19"/>
                  </a:cubicBezTo>
                  <a:cubicBezTo>
                    <a:pt x="672" y="19"/>
                    <a:pt x="650" y="21"/>
                    <a:pt x="627" y="25"/>
                  </a:cubicBezTo>
                  <a:cubicBezTo>
                    <a:pt x="226" y="101"/>
                    <a:pt x="1" y="1103"/>
                    <a:pt x="251" y="1679"/>
                  </a:cubicBezTo>
                  <a:cubicBezTo>
                    <a:pt x="369" y="1938"/>
                    <a:pt x="552" y="2108"/>
                    <a:pt x="863" y="2108"/>
                  </a:cubicBezTo>
                  <a:cubicBezTo>
                    <a:pt x="884" y="2108"/>
                    <a:pt x="906" y="2107"/>
                    <a:pt x="928" y="2106"/>
                  </a:cubicBezTo>
                  <a:lnTo>
                    <a:pt x="928" y="2106"/>
                  </a:lnTo>
                  <a:cubicBezTo>
                    <a:pt x="928" y="2106"/>
                    <a:pt x="828" y="2857"/>
                    <a:pt x="928" y="3735"/>
                  </a:cubicBezTo>
                  <a:cubicBezTo>
                    <a:pt x="978" y="4111"/>
                    <a:pt x="1053" y="4512"/>
                    <a:pt x="1229" y="4888"/>
                  </a:cubicBezTo>
                  <a:cubicBezTo>
                    <a:pt x="1329" y="5163"/>
                    <a:pt x="1505" y="5389"/>
                    <a:pt x="1705" y="5539"/>
                  </a:cubicBezTo>
                  <a:cubicBezTo>
                    <a:pt x="1079" y="3910"/>
                    <a:pt x="1680" y="1679"/>
                    <a:pt x="210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325950" y="1241250"/>
              <a:ext cx="3800" cy="1275"/>
            </a:xfrm>
            <a:custGeom>
              <a:avLst/>
              <a:gdLst/>
              <a:ahLst/>
              <a:cxnLst/>
              <a:rect l="l" t="t" r="r" b="b"/>
              <a:pathLst>
                <a:path w="152" h="51" extrusionOk="0">
                  <a:moveTo>
                    <a:pt x="151" y="51"/>
                  </a:moveTo>
                  <a:cubicBezTo>
                    <a:pt x="51" y="26"/>
                    <a:pt x="1" y="1"/>
                    <a:pt x="1" y="1"/>
                  </a:cubicBezTo>
                  <a:cubicBezTo>
                    <a:pt x="1" y="1"/>
                    <a:pt x="51" y="26"/>
                    <a:pt x="151" y="5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1813125" y="833350"/>
              <a:ext cx="168875" cy="229650"/>
            </a:xfrm>
            <a:custGeom>
              <a:avLst/>
              <a:gdLst/>
              <a:ahLst/>
              <a:cxnLst/>
              <a:rect l="l" t="t" r="r" b="b"/>
              <a:pathLst>
                <a:path w="6755" h="9186" extrusionOk="0">
                  <a:moveTo>
                    <a:pt x="4850" y="1"/>
                  </a:moveTo>
                  <a:cubicBezTo>
                    <a:pt x="4674" y="151"/>
                    <a:pt x="4474" y="276"/>
                    <a:pt x="4248" y="377"/>
                  </a:cubicBezTo>
                  <a:cubicBezTo>
                    <a:pt x="3195" y="828"/>
                    <a:pt x="2519" y="677"/>
                    <a:pt x="1792" y="1003"/>
                  </a:cubicBezTo>
                  <a:lnTo>
                    <a:pt x="1767" y="1028"/>
                  </a:lnTo>
                  <a:cubicBezTo>
                    <a:pt x="1165" y="1279"/>
                    <a:pt x="764" y="1680"/>
                    <a:pt x="814" y="2206"/>
                  </a:cubicBezTo>
                  <a:cubicBezTo>
                    <a:pt x="865" y="2331"/>
                    <a:pt x="890" y="2457"/>
                    <a:pt x="915" y="2557"/>
                  </a:cubicBezTo>
                  <a:lnTo>
                    <a:pt x="940" y="2582"/>
                  </a:lnTo>
                  <a:cubicBezTo>
                    <a:pt x="1291" y="3309"/>
                    <a:pt x="1541" y="3284"/>
                    <a:pt x="1566" y="4036"/>
                  </a:cubicBezTo>
                  <a:cubicBezTo>
                    <a:pt x="1591" y="4662"/>
                    <a:pt x="1441" y="5264"/>
                    <a:pt x="1441" y="5264"/>
                  </a:cubicBezTo>
                  <a:cubicBezTo>
                    <a:pt x="1441" y="5264"/>
                    <a:pt x="1115" y="4562"/>
                    <a:pt x="764" y="4236"/>
                  </a:cubicBezTo>
                  <a:lnTo>
                    <a:pt x="714" y="4211"/>
                  </a:lnTo>
                  <a:cubicBezTo>
                    <a:pt x="644" y="4198"/>
                    <a:pt x="580" y="4192"/>
                    <a:pt x="521" y="4192"/>
                  </a:cubicBezTo>
                  <a:cubicBezTo>
                    <a:pt x="123" y="4192"/>
                    <a:pt x="0" y="4485"/>
                    <a:pt x="88" y="4988"/>
                  </a:cubicBezTo>
                  <a:cubicBezTo>
                    <a:pt x="238" y="5815"/>
                    <a:pt x="1040" y="6016"/>
                    <a:pt x="1040" y="6016"/>
                  </a:cubicBezTo>
                  <a:lnTo>
                    <a:pt x="1215" y="6442"/>
                  </a:lnTo>
                  <a:cubicBezTo>
                    <a:pt x="1341" y="6717"/>
                    <a:pt x="1466" y="7043"/>
                    <a:pt x="1616" y="7394"/>
                  </a:cubicBezTo>
                  <a:cubicBezTo>
                    <a:pt x="1667" y="7519"/>
                    <a:pt x="1717" y="7645"/>
                    <a:pt x="1792" y="7770"/>
                  </a:cubicBezTo>
                  <a:cubicBezTo>
                    <a:pt x="2093" y="8459"/>
                    <a:pt x="3209" y="9185"/>
                    <a:pt x="3660" y="9185"/>
                  </a:cubicBezTo>
                  <a:cubicBezTo>
                    <a:pt x="3734" y="9185"/>
                    <a:pt x="3790" y="9166"/>
                    <a:pt x="3822" y="9124"/>
                  </a:cubicBezTo>
                  <a:lnTo>
                    <a:pt x="3822" y="7595"/>
                  </a:lnTo>
                  <a:cubicBezTo>
                    <a:pt x="3822" y="7595"/>
                    <a:pt x="4022" y="7595"/>
                    <a:pt x="4323" y="7570"/>
                  </a:cubicBezTo>
                  <a:lnTo>
                    <a:pt x="4373" y="7570"/>
                  </a:lnTo>
                  <a:cubicBezTo>
                    <a:pt x="4449" y="7545"/>
                    <a:pt x="4549" y="7545"/>
                    <a:pt x="4649" y="7519"/>
                  </a:cubicBezTo>
                  <a:lnTo>
                    <a:pt x="4699" y="7494"/>
                  </a:lnTo>
                  <a:cubicBezTo>
                    <a:pt x="4975" y="7419"/>
                    <a:pt x="5301" y="7294"/>
                    <a:pt x="5576" y="7093"/>
                  </a:cubicBezTo>
                  <a:cubicBezTo>
                    <a:pt x="5902" y="6843"/>
                    <a:pt x="6178" y="6467"/>
                    <a:pt x="6303" y="5941"/>
                  </a:cubicBezTo>
                  <a:cubicBezTo>
                    <a:pt x="6754" y="4111"/>
                    <a:pt x="5827" y="1805"/>
                    <a:pt x="5451" y="928"/>
                  </a:cubicBezTo>
                  <a:cubicBezTo>
                    <a:pt x="5251" y="452"/>
                    <a:pt x="5050" y="151"/>
                    <a:pt x="485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1862925" y="1241250"/>
              <a:ext cx="285750" cy="108400"/>
            </a:xfrm>
            <a:custGeom>
              <a:avLst/>
              <a:gdLst/>
              <a:ahLst/>
              <a:cxnLst/>
              <a:rect l="l" t="t" r="r" b="b"/>
              <a:pathLst>
                <a:path w="11430" h="4336" extrusionOk="0">
                  <a:moveTo>
                    <a:pt x="1354" y="1"/>
                  </a:moveTo>
                  <a:cubicBezTo>
                    <a:pt x="1354" y="1"/>
                    <a:pt x="727" y="427"/>
                    <a:pt x="401" y="1128"/>
                  </a:cubicBezTo>
                  <a:cubicBezTo>
                    <a:pt x="351" y="1204"/>
                    <a:pt x="326" y="1279"/>
                    <a:pt x="301" y="1354"/>
                  </a:cubicBezTo>
                  <a:cubicBezTo>
                    <a:pt x="51" y="1980"/>
                    <a:pt x="0" y="2607"/>
                    <a:pt x="0" y="2607"/>
                  </a:cubicBezTo>
                  <a:cubicBezTo>
                    <a:pt x="351" y="2983"/>
                    <a:pt x="953" y="3810"/>
                    <a:pt x="3685" y="4186"/>
                  </a:cubicBezTo>
                  <a:cubicBezTo>
                    <a:pt x="4429" y="4295"/>
                    <a:pt x="5124" y="4336"/>
                    <a:pt x="5746" y="4336"/>
                  </a:cubicBezTo>
                  <a:cubicBezTo>
                    <a:pt x="7406" y="4336"/>
                    <a:pt x="8538" y="4047"/>
                    <a:pt x="8647" y="4011"/>
                  </a:cubicBezTo>
                  <a:cubicBezTo>
                    <a:pt x="8797" y="3935"/>
                    <a:pt x="9223" y="3810"/>
                    <a:pt x="10126" y="3484"/>
                  </a:cubicBezTo>
                  <a:cubicBezTo>
                    <a:pt x="10702" y="3259"/>
                    <a:pt x="11053" y="3133"/>
                    <a:pt x="11254" y="3058"/>
                  </a:cubicBezTo>
                  <a:cubicBezTo>
                    <a:pt x="11304" y="3033"/>
                    <a:pt x="11354" y="3008"/>
                    <a:pt x="11379" y="3008"/>
                  </a:cubicBezTo>
                  <a:cubicBezTo>
                    <a:pt x="11404" y="2983"/>
                    <a:pt x="11429" y="2983"/>
                    <a:pt x="11429" y="2983"/>
                  </a:cubicBezTo>
                  <a:cubicBezTo>
                    <a:pt x="11429" y="2983"/>
                    <a:pt x="11404" y="2933"/>
                    <a:pt x="11379" y="2883"/>
                  </a:cubicBezTo>
                  <a:cubicBezTo>
                    <a:pt x="11254" y="2757"/>
                    <a:pt x="10928" y="2507"/>
                    <a:pt x="10101" y="2482"/>
                  </a:cubicBezTo>
                  <a:cubicBezTo>
                    <a:pt x="9985" y="2477"/>
                    <a:pt x="9880" y="2474"/>
                    <a:pt x="9785" y="2474"/>
                  </a:cubicBezTo>
                  <a:cubicBezTo>
                    <a:pt x="8924" y="2474"/>
                    <a:pt x="8822" y="2657"/>
                    <a:pt x="8822" y="2657"/>
                  </a:cubicBezTo>
                  <a:cubicBezTo>
                    <a:pt x="8822" y="2657"/>
                    <a:pt x="7093" y="2281"/>
                    <a:pt x="5715" y="1905"/>
                  </a:cubicBezTo>
                  <a:cubicBezTo>
                    <a:pt x="4361" y="1529"/>
                    <a:pt x="2206" y="978"/>
                    <a:pt x="1354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1740750" y="548825"/>
              <a:ext cx="42950" cy="20900"/>
            </a:xfrm>
            <a:custGeom>
              <a:avLst/>
              <a:gdLst/>
              <a:ahLst/>
              <a:cxnLst/>
              <a:rect l="l" t="t" r="r" b="b"/>
              <a:pathLst>
                <a:path w="1718" h="836" extrusionOk="0">
                  <a:moveTo>
                    <a:pt x="441" y="1"/>
                  </a:moveTo>
                  <a:cubicBezTo>
                    <a:pt x="129" y="1"/>
                    <a:pt x="0" y="152"/>
                    <a:pt x="0" y="304"/>
                  </a:cubicBezTo>
                  <a:cubicBezTo>
                    <a:pt x="0" y="529"/>
                    <a:pt x="1203" y="655"/>
                    <a:pt x="1554" y="830"/>
                  </a:cubicBezTo>
                  <a:cubicBezTo>
                    <a:pt x="1564" y="834"/>
                    <a:pt x="1572" y="836"/>
                    <a:pt x="1579" y="836"/>
                  </a:cubicBezTo>
                  <a:cubicBezTo>
                    <a:pt x="1717" y="836"/>
                    <a:pt x="1350" y="172"/>
                    <a:pt x="802" y="53"/>
                  </a:cubicBezTo>
                  <a:cubicBezTo>
                    <a:pt x="661" y="17"/>
                    <a:pt x="542" y="1"/>
                    <a:pt x="441" y="1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1810775" y="573375"/>
              <a:ext cx="43400" cy="15425"/>
            </a:xfrm>
            <a:custGeom>
              <a:avLst/>
              <a:gdLst/>
              <a:ahLst/>
              <a:cxnLst/>
              <a:rect l="l" t="t" r="r" b="b"/>
              <a:pathLst>
                <a:path w="1736" h="617" extrusionOk="0">
                  <a:moveTo>
                    <a:pt x="828" y="1"/>
                  </a:moveTo>
                  <a:cubicBezTo>
                    <a:pt x="327" y="1"/>
                    <a:pt x="0" y="328"/>
                    <a:pt x="131" y="349"/>
                  </a:cubicBezTo>
                  <a:cubicBezTo>
                    <a:pt x="656" y="410"/>
                    <a:pt x="1294" y="617"/>
                    <a:pt x="1562" y="617"/>
                  </a:cubicBezTo>
                  <a:cubicBezTo>
                    <a:pt x="1627" y="617"/>
                    <a:pt x="1671" y="604"/>
                    <a:pt x="1685" y="575"/>
                  </a:cubicBezTo>
                  <a:cubicBezTo>
                    <a:pt x="1736" y="450"/>
                    <a:pt x="1660" y="124"/>
                    <a:pt x="1059" y="24"/>
                  </a:cubicBezTo>
                  <a:cubicBezTo>
                    <a:pt x="979" y="8"/>
                    <a:pt x="902" y="1"/>
                    <a:pt x="828" y="1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1968800" y="1050150"/>
              <a:ext cx="1300" cy="3150"/>
            </a:xfrm>
            <a:custGeom>
              <a:avLst/>
              <a:gdLst/>
              <a:ahLst/>
              <a:cxnLst/>
              <a:rect l="l" t="t" r="r" b="b"/>
              <a:pathLst>
                <a:path w="52" h="126" extrusionOk="0">
                  <a:moveTo>
                    <a:pt x="51" y="126"/>
                  </a:moveTo>
                  <a:cubicBezTo>
                    <a:pt x="26" y="51"/>
                    <a:pt x="1" y="0"/>
                    <a:pt x="1" y="0"/>
                  </a:cubicBezTo>
                  <a:cubicBezTo>
                    <a:pt x="1" y="0"/>
                    <a:pt x="26" y="51"/>
                    <a:pt x="51" y="126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1965050" y="1060100"/>
              <a:ext cx="1900" cy="9500"/>
            </a:xfrm>
            <a:custGeom>
              <a:avLst/>
              <a:gdLst/>
              <a:ahLst/>
              <a:cxnLst/>
              <a:rect l="l" t="t" r="r" b="b"/>
              <a:pathLst>
                <a:path w="76" h="380" extrusionOk="0">
                  <a:moveTo>
                    <a:pt x="1" y="1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54"/>
                    <a:pt x="26" y="179"/>
                    <a:pt x="76" y="379"/>
                  </a:cubicBezTo>
                  <a:cubicBezTo>
                    <a:pt x="29" y="168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1839100" y="983725"/>
              <a:ext cx="4425" cy="10675"/>
            </a:xfrm>
            <a:custGeom>
              <a:avLst/>
              <a:gdLst/>
              <a:ahLst/>
              <a:cxnLst/>
              <a:rect l="l" t="t" r="r" b="b"/>
              <a:pathLst>
                <a:path w="177" h="427" extrusionOk="0">
                  <a:moveTo>
                    <a:pt x="1" y="1"/>
                  </a:moveTo>
                  <a:lnTo>
                    <a:pt x="176" y="427"/>
                  </a:lnTo>
                  <a:cubicBezTo>
                    <a:pt x="76" y="17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9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1783975" y="791875"/>
              <a:ext cx="171075" cy="203150"/>
            </a:xfrm>
            <a:custGeom>
              <a:avLst/>
              <a:gdLst/>
              <a:ahLst/>
              <a:cxnLst/>
              <a:rect l="l" t="t" r="r" b="b"/>
              <a:pathLst>
                <a:path w="6843" h="8126" extrusionOk="0">
                  <a:moveTo>
                    <a:pt x="5655" y="1"/>
                  </a:moveTo>
                  <a:cubicBezTo>
                    <a:pt x="4546" y="1"/>
                    <a:pt x="2868" y="233"/>
                    <a:pt x="2056" y="532"/>
                  </a:cubicBezTo>
                  <a:cubicBezTo>
                    <a:pt x="853" y="983"/>
                    <a:pt x="151" y="1710"/>
                    <a:pt x="51" y="2913"/>
                  </a:cubicBezTo>
                  <a:cubicBezTo>
                    <a:pt x="0" y="3589"/>
                    <a:pt x="26" y="4316"/>
                    <a:pt x="176" y="5093"/>
                  </a:cubicBezTo>
                  <a:cubicBezTo>
                    <a:pt x="301" y="5695"/>
                    <a:pt x="502" y="6321"/>
                    <a:pt x="828" y="6923"/>
                  </a:cubicBezTo>
                  <a:cubicBezTo>
                    <a:pt x="1433" y="8072"/>
                    <a:pt x="2109" y="8124"/>
                    <a:pt x="2317" y="8124"/>
                  </a:cubicBezTo>
                  <a:cubicBezTo>
                    <a:pt x="2338" y="8124"/>
                    <a:pt x="2354" y="8123"/>
                    <a:pt x="2365" y="8123"/>
                  </a:cubicBezTo>
                  <a:cubicBezTo>
                    <a:pt x="2376" y="8123"/>
                    <a:pt x="2381" y="8124"/>
                    <a:pt x="2381" y="8126"/>
                  </a:cubicBezTo>
                  <a:lnTo>
                    <a:pt x="2381" y="8101"/>
                  </a:lnTo>
                  <a:cubicBezTo>
                    <a:pt x="2281" y="7850"/>
                    <a:pt x="2206" y="7675"/>
                    <a:pt x="2206" y="7675"/>
                  </a:cubicBezTo>
                  <a:cubicBezTo>
                    <a:pt x="2206" y="7675"/>
                    <a:pt x="1404" y="7474"/>
                    <a:pt x="1254" y="6647"/>
                  </a:cubicBezTo>
                  <a:cubicBezTo>
                    <a:pt x="1166" y="6144"/>
                    <a:pt x="1289" y="5851"/>
                    <a:pt x="1687" y="5851"/>
                  </a:cubicBezTo>
                  <a:cubicBezTo>
                    <a:pt x="1746" y="5851"/>
                    <a:pt x="1810" y="5857"/>
                    <a:pt x="1880" y="5870"/>
                  </a:cubicBezTo>
                  <a:lnTo>
                    <a:pt x="1930" y="5895"/>
                  </a:lnTo>
                  <a:cubicBezTo>
                    <a:pt x="2432" y="6046"/>
                    <a:pt x="2607" y="6923"/>
                    <a:pt x="2607" y="6923"/>
                  </a:cubicBezTo>
                  <a:cubicBezTo>
                    <a:pt x="2607" y="6923"/>
                    <a:pt x="2757" y="6321"/>
                    <a:pt x="2732" y="5695"/>
                  </a:cubicBezTo>
                  <a:cubicBezTo>
                    <a:pt x="2707" y="4943"/>
                    <a:pt x="2457" y="4968"/>
                    <a:pt x="2106" y="4241"/>
                  </a:cubicBezTo>
                  <a:lnTo>
                    <a:pt x="2081" y="4216"/>
                  </a:lnTo>
                  <a:cubicBezTo>
                    <a:pt x="2031" y="4091"/>
                    <a:pt x="2005" y="3965"/>
                    <a:pt x="1980" y="3865"/>
                  </a:cubicBezTo>
                  <a:cubicBezTo>
                    <a:pt x="1930" y="3339"/>
                    <a:pt x="2356" y="2938"/>
                    <a:pt x="2958" y="2662"/>
                  </a:cubicBezTo>
                  <a:cubicBezTo>
                    <a:pt x="3685" y="2336"/>
                    <a:pt x="4361" y="2487"/>
                    <a:pt x="5414" y="2036"/>
                  </a:cubicBezTo>
                  <a:cubicBezTo>
                    <a:pt x="5640" y="1935"/>
                    <a:pt x="5840" y="1810"/>
                    <a:pt x="6016" y="1660"/>
                  </a:cubicBezTo>
                  <a:cubicBezTo>
                    <a:pt x="6191" y="1534"/>
                    <a:pt x="6316" y="1409"/>
                    <a:pt x="6442" y="1259"/>
                  </a:cubicBezTo>
                  <a:cubicBezTo>
                    <a:pt x="6742" y="858"/>
                    <a:pt x="6843" y="432"/>
                    <a:pt x="6717" y="206"/>
                  </a:cubicBezTo>
                  <a:cubicBezTo>
                    <a:pt x="6641" y="62"/>
                    <a:pt x="6223" y="1"/>
                    <a:pt x="5655" y="1"/>
                  </a:cubicBezTo>
                  <a:close/>
                </a:path>
              </a:pathLst>
            </a:custGeom>
            <a:solidFill>
              <a:srgbClr val="A3C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1853675" y="892375"/>
              <a:ext cx="43100" cy="19525"/>
            </a:xfrm>
            <a:custGeom>
              <a:avLst/>
              <a:gdLst/>
              <a:ahLst/>
              <a:cxnLst/>
              <a:rect l="l" t="t" r="r" b="b"/>
              <a:pathLst>
                <a:path w="1724" h="781" extrusionOk="0">
                  <a:moveTo>
                    <a:pt x="1064" y="1"/>
                  </a:moveTo>
                  <a:cubicBezTo>
                    <a:pt x="950" y="1"/>
                    <a:pt x="833" y="15"/>
                    <a:pt x="721" y="46"/>
                  </a:cubicBezTo>
                  <a:cubicBezTo>
                    <a:pt x="321" y="157"/>
                    <a:pt x="0" y="780"/>
                    <a:pt x="107" y="780"/>
                  </a:cubicBezTo>
                  <a:cubicBezTo>
                    <a:pt x="121" y="780"/>
                    <a:pt x="141" y="770"/>
                    <a:pt x="170" y="747"/>
                  </a:cubicBezTo>
                  <a:cubicBezTo>
                    <a:pt x="471" y="497"/>
                    <a:pt x="1699" y="547"/>
                    <a:pt x="1724" y="321"/>
                  </a:cubicBezTo>
                  <a:cubicBezTo>
                    <a:pt x="1724" y="133"/>
                    <a:pt x="1411" y="1"/>
                    <a:pt x="1064" y="1"/>
                  </a:cubicBezTo>
                  <a:close/>
                </a:path>
              </a:pathLst>
            </a:custGeom>
            <a:solidFill>
              <a:srgbClr val="87A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1925575" y="875000"/>
              <a:ext cx="33225" cy="17275"/>
            </a:xfrm>
            <a:custGeom>
              <a:avLst/>
              <a:gdLst/>
              <a:ahLst/>
              <a:cxnLst/>
              <a:rect l="l" t="t" r="r" b="b"/>
              <a:pathLst>
                <a:path w="1329" h="691" extrusionOk="0">
                  <a:moveTo>
                    <a:pt x="843" y="1"/>
                  </a:moveTo>
                  <a:cubicBezTo>
                    <a:pt x="724" y="1"/>
                    <a:pt x="585" y="24"/>
                    <a:pt x="427" y="89"/>
                  </a:cubicBezTo>
                  <a:cubicBezTo>
                    <a:pt x="101" y="214"/>
                    <a:pt x="1" y="691"/>
                    <a:pt x="201" y="691"/>
                  </a:cubicBezTo>
                  <a:cubicBezTo>
                    <a:pt x="452" y="691"/>
                    <a:pt x="1329" y="214"/>
                    <a:pt x="1304" y="164"/>
                  </a:cubicBezTo>
                  <a:cubicBezTo>
                    <a:pt x="1304" y="146"/>
                    <a:pt x="1138" y="1"/>
                    <a:pt x="843" y="1"/>
                  </a:cubicBezTo>
                  <a:close/>
                </a:path>
              </a:pathLst>
            </a:custGeom>
            <a:solidFill>
              <a:srgbClr val="87A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1426825" y="1842750"/>
              <a:ext cx="95275" cy="45150"/>
            </a:xfrm>
            <a:custGeom>
              <a:avLst/>
              <a:gdLst/>
              <a:ahLst/>
              <a:cxnLst/>
              <a:rect l="l" t="t" r="r" b="b"/>
              <a:pathLst>
                <a:path w="3811" h="1806" extrusionOk="0">
                  <a:moveTo>
                    <a:pt x="1" y="1"/>
                  </a:moveTo>
                  <a:lnTo>
                    <a:pt x="1" y="1805"/>
                  </a:lnTo>
                  <a:lnTo>
                    <a:pt x="3810" y="1805"/>
                  </a:lnTo>
                  <a:lnTo>
                    <a:pt x="878" y="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1705650" y="1841500"/>
              <a:ext cx="83350" cy="39500"/>
            </a:xfrm>
            <a:custGeom>
              <a:avLst/>
              <a:gdLst/>
              <a:ahLst/>
              <a:cxnLst/>
              <a:rect l="l" t="t" r="r" b="b"/>
              <a:pathLst>
                <a:path w="3334" h="1580" extrusionOk="0">
                  <a:moveTo>
                    <a:pt x="276" y="1"/>
                  </a:moveTo>
                  <a:lnTo>
                    <a:pt x="1" y="1580"/>
                  </a:lnTo>
                  <a:lnTo>
                    <a:pt x="3334" y="1580"/>
                  </a:lnTo>
                  <a:lnTo>
                    <a:pt x="1053" y="126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356650" y="1511925"/>
              <a:ext cx="40750" cy="114700"/>
            </a:xfrm>
            <a:custGeom>
              <a:avLst/>
              <a:gdLst/>
              <a:ahLst/>
              <a:cxnLst/>
              <a:rect l="l" t="t" r="r" b="b"/>
              <a:pathLst>
                <a:path w="1630" h="4588" extrusionOk="0">
                  <a:moveTo>
                    <a:pt x="1" y="1"/>
                  </a:moveTo>
                  <a:cubicBezTo>
                    <a:pt x="192" y="668"/>
                    <a:pt x="1494" y="4194"/>
                    <a:pt x="1620" y="4557"/>
                  </a:cubicBezTo>
                  <a:lnTo>
                    <a:pt x="1620" y="4557"/>
                  </a:lnTo>
                  <a:cubicBezTo>
                    <a:pt x="1195" y="3258"/>
                    <a:pt x="623" y="1568"/>
                    <a:pt x="1" y="1"/>
                  </a:cubicBezTo>
                  <a:close/>
                  <a:moveTo>
                    <a:pt x="1620" y="4557"/>
                  </a:moveTo>
                  <a:cubicBezTo>
                    <a:pt x="1623" y="4567"/>
                    <a:pt x="1627" y="4577"/>
                    <a:pt x="1630" y="4587"/>
                  </a:cubicBezTo>
                  <a:cubicBezTo>
                    <a:pt x="1630" y="4586"/>
                    <a:pt x="1627" y="4576"/>
                    <a:pt x="1620" y="4557"/>
                  </a:cubicBezTo>
                  <a:close/>
                </a:path>
              </a:pathLst>
            </a:custGeom>
            <a:solidFill>
              <a:srgbClr val="FF6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1867300" y="1391625"/>
              <a:ext cx="88375" cy="35750"/>
            </a:xfrm>
            <a:custGeom>
              <a:avLst/>
              <a:gdLst/>
              <a:ahLst/>
              <a:cxnLst/>
              <a:rect l="l" t="t" r="r" b="b"/>
              <a:pathLst>
                <a:path w="3535" h="1430" extrusionOk="0">
                  <a:moveTo>
                    <a:pt x="3535" y="1"/>
                  </a:moveTo>
                  <a:lnTo>
                    <a:pt x="3535" y="1"/>
                  </a:lnTo>
                  <a:cubicBezTo>
                    <a:pt x="1555" y="803"/>
                    <a:pt x="1" y="1429"/>
                    <a:pt x="1" y="1429"/>
                  </a:cubicBezTo>
                  <a:cubicBezTo>
                    <a:pt x="1" y="1429"/>
                    <a:pt x="928" y="1128"/>
                    <a:pt x="3535" y="1"/>
                  </a:cubicBezTo>
                  <a:close/>
                </a:path>
              </a:pathLst>
            </a:custGeom>
            <a:solidFill>
              <a:srgbClr val="FF6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1549000" y="871800"/>
              <a:ext cx="201725" cy="391500"/>
            </a:xfrm>
            <a:custGeom>
              <a:avLst/>
              <a:gdLst/>
              <a:ahLst/>
              <a:cxnLst/>
              <a:rect l="l" t="t" r="r" b="b"/>
              <a:pathLst>
                <a:path w="8069" h="15660" extrusionOk="0">
                  <a:moveTo>
                    <a:pt x="390" y="0"/>
                  </a:moveTo>
                  <a:cubicBezTo>
                    <a:pt x="140" y="0"/>
                    <a:pt x="1" y="17"/>
                    <a:pt x="1" y="17"/>
                  </a:cubicBezTo>
                  <a:cubicBezTo>
                    <a:pt x="126" y="919"/>
                    <a:pt x="101" y="3225"/>
                    <a:pt x="703" y="4954"/>
                  </a:cubicBezTo>
                  <a:cubicBezTo>
                    <a:pt x="1304" y="6658"/>
                    <a:pt x="3886" y="11220"/>
                    <a:pt x="4587" y="11997"/>
                  </a:cubicBezTo>
                  <a:cubicBezTo>
                    <a:pt x="5264" y="12748"/>
                    <a:pt x="5465" y="13175"/>
                    <a:pt x="5465" y="13175"/>
                  </a:cubicBezTo>
                  <a:cubicBezTo>
                    <a:pt x="5465" y="13175"/>
                    <a:pt x="5715" y="14177"/>
                    <a:pt x="5916" y="14879"/>
                  </a:cubicBezTo>
                  <a:cubicBezTo>
                    <a:pt x="6036" y="15239"/>
                    <a:pt x="6133" y="15507"/>
                    <a:pt x="6207" y="15507"/>
                  </a:cubicBezTo>
                  <a:cubicBezTo>
                    <a:pt x="6210" y="15507"/>
                    <a:pt x="6213" y="15506"/>
                    <a:pt x="6216" y="15505"/>
                  </a:cubicBezTo>
                  <a:cubicBezTo>
                    <a:pt x="6267" y="15505"/>
                    <a:pt x="6317" y="15380"/>
                    <a:pt x="6342" y="15280"/>
                  </a:cubicBezTo>
                  <a:lnTo>
                    <a:pt x="6342" y="15255"/>
                  </a:lnTo>
                  <a:cubicBezTo>
                    <a:pt x="6392" y="15054"/>
                    <a:pt x="6392" y="14804"/>
                    <a:pt x="6392" y="14804"/>
                  </a:cubicBezTo>
                  <a:cubicBezTo>
                    <a:pt x="6392" y="14804"/>
                    <a:pt x="6392" y="15054"/>
                    <a:pt x="6417" y="15255"/>
                  </a:cubicBezTo>
                  <a:cubicBezTo>
                    <a:pt x="6442" y="15405"/>
                    <a:pt x="6492" y="15505"/>
                    <a:pt x="6567" y="15505"/>
                  </a:cubicBezTo>
                  <a:cubicBezTo>
                    <a:pt x="6572" y="15506"/>
                    <a:pt x="6576" y="15507"/>
                    <a:pt x="6580" y="15507"/>
                  </a:cubicBezTo>
                  <a:cubicBezTo>
                    <a:pt x="6676" y="15507"/>
                    <a:pt x="6770" y="15246"/>
                    <a:pt x="6818" y="15054"/>
                  </a:cubicBezTo>
                  <a:cubicBezTo>
                    <a:pt x="6843" y="14929"/>
                    <a:pt x="6868" y="14829"/>
                    <a:pt x="6868" y="14829"/>
                  </a:cubicBezTo>
                  <a:lnTo>
                    <a:pt x="6868" y="14829"/>
                  </a:lnTo>
                  <a:cubicBezTo>
                    <a:pt x="6868" y="14829"/>
                    <a:pt x="6843" y="15079"/>
                    <a:pt x="6868" y="15330"/>
                  </a:cubicBezTo>
                  <a:cubicBezTo>
                    <a:pt x="6893" y="15480"/>
                    <a:pt x="6918" y="15631"/>
                    <a:pt x="6968" y="15656"/>
                  </a:cubicBezTo>
                  <a:cubicBezTo>
                    <a:pt x="6974" y="15658"/>
                    <a:pt x="6980" y="15660"/>
                    <a:pt x="6986" y="15660"/>
                  </a:cubicBezTo>
                  <a:cubicBezTo>
                    <a:pt x="7090" y="15660"/>
                    <a:pt x="7273" y="15269"/>
                    <a:pt x="7344" y="15079"/>
                  </a:cubicBezTo>
                  <a:cubicBezTo>
                    <a:pt x="7344" y="15029"/>
                    <a:pt x="7369" y="15004"/>
                    <a:pt x="7369" y="15004"/>
                  </a:cubicBezTo>
                  <a:lnTo>
                    <a:pt x="7369" y="15004"/>
                  </a:lnTo>
                  <a:cubicBezTo>
                    <a:pt x="7369" y="15004"/>
                    <a:pt x="7319" y="15305"/>
                    <a:pt x="7344" y="15480"/>
                  </a:cubicBezTo>
                  <a:lnTo>
                    <a:pt x="7344" y="15505"/>
                  </a:lnTo>
                  <a:cubicBezTo>
                    <a:pt x="7369" y="15581"/>
                    <a:pt x="7394" y="15656"/>
                    <a:pt x="7445" y="15656"/>
                  </a:cubicBezTo>
                  <a:cubicBezTo>
                    <a:pt x="7447" y="15656"/>
                    <a:pt x="7449" y="15656"/>
                    <a:pt x="7452" y="15656"/>
                  </a:cubicBezTo>
                  <a:cubicBezTo>
                    <a:pt x="7632" y="15656"/>
                    <a:pt x="8069" y="14742"/>
                    <a:pt x="7896" y="13876"/>
                  </a:cubicBezTo>
                  <a:cubicBezTo>
                    <a:pt x="7720" y="12999"/>
                    <a:pt x="6267" y="12322"/>
                    <a:pt x="6216" y="12272"/>
                  </a:cubicBezTo>
                  <a:cubicBezTo>
                    <a:pt x="6191" y="12197"/>
                    <a:pt x="5214" y="8463"/>
                    <a:pt x="4688" y="6984"/>
                  </a:cubicBezTo>
                  <a:cubicBezTo>
                    <a:pt x="4186" y="5505"/>
                    <a:pt x="3585" y="4302"/>
                    <a:pt x="3585" y="4302"/>
                  </a:cubicBezTo>
                  <a:cubicBezTo>
                    <a:pt x="3585" y="4302"/>
                    <a:pt x="3435" y="1621"/>
                    <a:pt x="3435" y="693"/>
                  </a:cubicBezTo>
                  <a:cubicBezTo>
                    <a:pt x="3435" y="693"/>
                    <a:pt x="2783" y="317"/>
                    <a:pt x="1730" y="117"/>
                  </a:cubicBezTo>
                  <a:cubicBezTo>
                    <a:pt x="1505" y="92"/>
                    <a:pt x="1304" y="67"/>
                    <a:pt x="1129" y="42"/>
                  </a:cubicBezTo>
                  <a:cubicBezTo>
                    <a:pt x="828" y="9"/>
                    <a:pt x="578" y="0"/>
                    <a:pt x="39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0"/>
            <p:cNvSpPr/>
            <p:nvPr/>
          </p:nvSpPr>
          <p:spPr>
            <a:xfrm>
              <a:off x="1703150" y="662300"/>
              <a:ext cx="55775" cy="134750"/>
            </a:xfrm>
            <a:custGeom>
              <a:avLst/>
              <a:gdLst/>
              <a:ahLst/>
              <a:cxnLst/>
              <a:rect l="l" t="t" r="r" b="b"/>
              <a:pathLst>
                <a:path w="2231" h="5390" extrusionOk="0">
                  <a:moveTo>
                    <a:pt x="226" y="1"/>
                  </a:moveTo>
                  <a:cubicBezTo>
                    <a:pt x="226" y="1"/>
                    <a:pt x="176" y="627"/>
                    <a:pt x="151" y="1454"/>
                  </a:cubicBezTo>
                  <a:cubicBezTo>
                    <a:pt x="76" y="3033"/>
                    <a:pt x="0" y="5364"/>
                    <a:pt x="76" y="5389"/>
                  </a:cubicBezTo>
                  <a:cubicBezTo>
                    <a:pt x="151" y="5389"/>
                    <a:pt x="1128" y="3409"/>
                    <a:pt x="1780" y="2106"/>
                  </a:cubicBezTo>
                  <a:cubicBezTo>
                    <a:pt x="1980" y="1680"/>
                    <a:pt x="2131" y="1329"/>
                    <a:pt x="2231" y="1153"/>
                  </a:cubicBezTo>
                  <a:lnTo>
                    <a:pt x="2231" y="1153"/>
                  </a:lnTo>
                  <a:cubicBezTo>
                    <a:pt x="2203" y="1154"/>
                    <a:pt x="2174" y="1155"/>
                    <a:pt x="2146" y="1155"/>
                  </a:cubicBezTo>
                  <a:cubicBezTo>
                    <a:pt x="1369" y="1155"/>
                    <a:pt x="564" y="822"/>
                    <a:pt x="226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0"/>
            <p:cNvSpPr/>
            <p:nvPr/>
          </p:nvSpPr>
          <p:spPr>
            <a:xfrm>
              <a:off x="1706900" y="662300"/>
              <a:ext cx="52025" cy="52650"/>
            </a:xfrm>
            <a:custGeom>
              <a:avLst/>
              <a:gdLst/>
              <a:ahLst/>
              <a:cxnLst/>
              <a:rect l="l" t="t" r="r" b="b"/>
              <a:pathLst>
                <a:path w="2081" h="2106" extrusionOk="0">
                  <a:moveTo>
                    <a:pt x="76" y="1"/>
                  </a:moveTo>
                  <a:cubicBezTo>
                    <a:pt x="76" y="1"/>
                    <a:pt x="26" y="627"/>
                    <a:pt x="1" y="1454"/>
                  </a:cubicBezTo>
                  <a:cubicBezTo>
                    <a:pt x="327" y="1680"/>
                    <a:pt x="978" y="2056"/>
                    <a:pt x="1630" y="2106"/>
                  </a:cubicBezTo>
                  <a:cubicBezTo>
                    <a:pt x="1830" y="1680"/>
                    <a:pt x="1981" y="1329"/>
                    <a:pt x="2081" y="1153"/>
                  </a:cubicBezTo>
                  <a:lnTo>
                    <a:pt x="2081" y="1153"/>
                  </a:lnTo>
                  <a:cubicBezTo>
                    <a:pt x="2053" y="1154"/>
                    <a:pt x="2024" y="1155"/>
                    <a:pt x="1996" y="1155"/>
                  </a:cubicBezTo>
                  <a:cubicBezTo>
                    <a:pt x="1219" y="1155"/>
                    <a:pt x="414" y="822"/>
                    <a:pt x="7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0"/>
            <p:cNvSpPr/>
            <p:nvPr/>
          </p:nvSpPr>
          <p:spPr>
            <a:xfrm>
              <a:off x="1549000" y="871800"/>
              <a:ext cx="147900" cy="371975"/>
            </a:xfrm>
            <a:custGeom>
              <a:avLst/>
              <a:gdLst/>
              <a:ahLst/>
              <a:cxnLst/>
              <a:rect l="l" t="t" r="r" b="b"/>
              <a:pathLst>
                <a:path w="5916" h="14879" extrusionOk="0">
                  <a:moveTo>
                    <a:pt x="390" y="0"/>
                  </a:moveTo>
                  <a:cubicBezTo>
                    <a:pt x="140" y="0"/>
                    <a:pt x="1" y="17"/>
                    <a:pt x="1" y="17"/>
                  </a:cubicBezTo>
                  <a:cubicBezTo>
                    <a:pt x="126" y="919"/>
                    <a:pt x="101" y="3225"/>
                    <a:pt x="703" y="4954"/>
                  </a:cubicBezTo>
                  <a:cubicBezTo>
                    <a:pt x="1304" y="6658"/>
                    <a:pt x="3886" y="11220"/>
                    <a:pt x="4587" y="11997"/>
                  </a:cubicBezTo>
                  <a:cubicBezTo>
                    <a:pt x="5264" y="12748"/>
                    <a:pt x="5465" y="13175"/>
                    <a:pt x="5465" y="13175"/>
                  </a:cubicBezTo>
                  <a:cubicBezTo>
                    <a:pt x="5465" y="13175"/>
                    <a:pt x="5715" y="14177"/>
                    <a:pt x="5916" y="14879"/>
                  </a:cubicBezTo>
                  <a:cubicBezTo>
                    <a:pt x="5790" y="14027"/>
                    <a:pt x="5740" y="13024"/>
                    <a:pt x="5690" y="12974"/>
                  </a:cubicBezTo>
                  <a:cubicBezTo>
                    <a:pt x="5640" y="12924"/>
                    <a:pt x="5289" y="12398"/>
                    <a:pt x="4462" y="11019"/>
                  </a:cubicBezTo>
                  <a:cubicBezTo>
                    <a:pt x="3635" y="9616"/>
                    <a:pt x="2432" y="7235"/>
                    <a:pt x="1780" y="5280"/>
                  </a:cubicBezTo>
                  <a:cubicBezTo>
                    <a:pt x="1179" y="3475"/>
                    <a:pt x="1104" y="2122"/>
                    <a:pt x="1129" y="42"/>
                  </a:cubicBezTo>
                  <a:cubicBezTo>
                    <a:pt x="828" y="9"/>
                    <a:pt x="578" y="0"/>
                    <a:pt x="390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0"/>
            <p:cNvSpPr/>
            <p:nvPr/>
          </p:nvSpPr>
          <p:spPr>
            <a:xfrm>
              <a:off x="1813125" y="859050"/>
              <a:ext cx="108100" cy="174200"/>
            </a:xfrm>
            <a:custGeom>
              <a:avLst/>
              <a:gdLst/>
              <a:ahLst/>
              <a:cxnLst/>
              <a:rect l="l" t="t" r="r" b="b"/>
              <a:pathLst>
                <a:path w="4324" h="6968" extrusionOk="0">
                  <a:moveTo>
                    <a:pt x="4323" y="6542"/>
                  </a:moveTo>
                  <a:lnTo>
                    <a:pt x="4323" y="6542"/>
                  </a:lnTo>
                  <a:cubicBezTo>
                    <a:pt x="4313" y="6542"/>
                    <a:pt x="4303" y="6543"/>
                    <a:pt x="4293" y="6544"/>
                  </a:cubicBezTo>
                  <a:lnTo>
                    <a:pt x="4293" y="6544"/>
                  </a:lnTo>
                  <a:cubicBezTo>
                    <a:pt x="4303" y="6543"/>
                    <a:pt x="4313" y="6543"/>
                    <a:pt x="4323" y="6542"/>
                  </a:cubicBezTo>
                  <a:close/>
                  <a:moveTo>
                    <a:pt x="1767" y="0"/>
                  </a:moveTo>
                  <a:lnTo>
                    <a:pt x="1767" y="0"/>
                  </a:lnTo>
                  <a:cubicBezTo>
                    <a:pt x="1165" y="251"/>
                    <a:pt x="764" y="652"/>
                    <a:pt x="814" y="1178"/>
                  </a:cubicBezTo>
                  <a:cubicBezTo>
                    <a:pt x="865" y="1303"/>
                    <a:pt x="890" y="1429"/>
                    <a:pt x="915" y="1529"/>
                  </a:cubicBezTo>
                  <a:lnTo>
                    <a:pt x="940" y="1554"/>
                  </a:lnTo>
                  <a:cubicBezTo>
                    <a:pt x="1291" y="2281"/>
                    <a:pt x="1541" y="2256"/>
                    <a:pt x="1566" y="3008"/>
                  </a:cubicBezTo>
                  <a:cubicBezTo>
                    <a:pt x="1591" y="3634"/>
                    <a:pt x="1441" y="4236"/>
                    <a:pt x="1441" y="4236"/>
                  </a:cubicBezTo>
                  <a:cubicBezTo>
                    <a:pt x="1441" y="4236"/>
                    <a:pt x="1291" y="3409"/>
                    <a:pt x="764" y="3208"/>
                  </a:cubicBezTo>
                  <a:lnTo>
                    <a:pt x="714" y="3183"/>
                  </a:lnTo>
                  <a:cubicBezTo>
                    <a:pt x="644" y="3170"/>
                    <a:pt x="580" y="3164"/>
                    <a:pt x="521" y="3164"/>
                  </a:cubicBezTo>
                  <a:cubicBezTo>
                    <a:pt x="123" y="3164"/>
                    <a:pt x="0" y="3457"/>
                    <a:pt x="88" y="3960"/>
                  </a:cubicBezTo>
                  <a:cubicBezTo>
                    <a:pt x="238" y="4787"/>
                    <a:pt x="1040" y="4988"/>
                    <a:pt x="1040" y="4988"/>
                  </a:cubicBezTo>
                  <a:lnTo>
                    <a:pt x="1215" y="5414"/>
                  </a:lnTo>
                  <a:cubicBezTo>
                    <a:pt x="1341" y="5689"/>
                    <a:pt x="1466" y="6015"/>
                    <a:pt x="1616" y="6366"/>
                  </a:cubicBezTo>
                  <a:cubicBezTo>
                    <a:pt x="2343" y="6441"/>
                    <a:pt x="3220" y="6742"/>
                    <a:pt x="3822" y="6968"/>
                  </a:cubicBezTo>
                  <a:lnTo>
                    <a:pt x="3822" y="6567"/>
                  </a:lnTo>
                  <a:cubicBezTo>
                    <a:pt x="3822" y="6567"/>
                    <a:pt x="4009" y="6567"/>
                    <a:pt x="4293" y="6544"/>
                  </a:cubicBezTo>
                  <a:lnTo>
                    <a:pt x="4293" y="6544"/>
                  </a:lnTo>
                  <a:cubicBezTo>
                    <a:pt x="4245" y="6548"/>
                    <a:pt x="4198" y="6549"/>
                    <a:pt x="4151" y="6549"/>
                  </a:cubicBezTo>
                  <a:cubicBezTo>
                    <a:pt x="3121" y="6549"/>
                    <a:pt x="2445" y="5691"/>
                    <a:pt x="2017" y="4336"/>
                  </a:cubicBezTo>
                  <a:cubicBezTo>
                    <a:pt x="1541" y="2807"/>
                    <a:pt x="1667" y="1780"/>
                    <a:pt x="1767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0"/>
            <p:cNvSpPr/>
            <p:nvPr/>
          </p:nvSpPr>
          <p:spPr>
            <a:xfrm>
              <a:off x="1929350" y="1020700"/>
              <a:ext cx="1275" cy="650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50" y="0"/>
                  </a:moveTo>
                  <a:lnTo>
                    <a:pt x="5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0"/>
            <p:cNvSpPr/>
            <p:nvPr/>
          </p:nvSpPr>
          <p:spPr>
            <a:xfrm>
              <a:off x="1908650" y="1010675"/>
              <a:ext cx="77100" cy="90600"/>
            </a:xfrm>
            <a:custGeom>
              <a:avLst/>
              <a:gdLst/>
              <a:ahLst/>
              <a:cxnLst/>
              <a:rect l="l" t="t" r="r" b="b"/>
              <a:pathLst>
                <a:path w="3084" h="3624" extrusionOk="0">
                  <a:moveTo>
                    <a:pt x="2257" y="1978"/>
                  </a:moveTo>
                  <a:cubicBezTo>
                    <a:pt x="2260" y="1978"/>
                    <a:pt x="2285" y="2145"/>
                    <a:pt x="2332" y="2356"/>
                  </a:cubicBezTo>
                  <a:cubicBezTo>
                    <a:pt x="2282" y="2156"/>
                    <a:pt x="2257" y="2031"/>
                    <a:pt x="2257" y="1980"/>
                  </a:cubicBezTo>
                  <a:cubicBezTo>
                    <a:pt x="2257" y="1979"/>
                    <a:pt x="2257" y="1978"/>
                    <a:pt x="2257" y="1978"/>
                  </a:cubicBezTo>
                  <a:close/>
                  <a:moveTo>
                    <a:pt x="1755" y="0"/>
                  </a:moveTo>
                  <a:cubicBezTo>
                    <a:pt x="1159" y="458"/>
                    <a:pt x="405" y="505"/>
                    <a:pt x="119" y="505"/>
                  </a:cubicBezTo>
                  <a:cubicBezTo>
                    <a:pt x="44" y="505"/>
                    <a:pt x="1" y="502"/>
                    <a:pt x="1" y="502"/>
                  </a:cubicBezTo>
                  <a:lnTo>
                    <a:pt x="1" y="878"/>
                  </a:lnTo>
                  <a:cubicBezTo>
                    <a:pt x="26" y="953"/>
                    <a:pt x="26" y="1053"/>
                    <a:pt x="51" y="1128"/>
                  </a:cubicBezTo>
                  <a:cubicBezTo>
                    <a:pt x="51" y="1128"/>
                    <a:pt x="126" y="1354"/>
                    <a:pt x="227" y="1655"/>
                  </a:cubicBezTo>
                  <a:cubicBezTo>
                    <a:pt x="374" y="2172"/>
                    <a:pt x="644" y="2908"/>
                    <a:pt x="819" y="2908"/>
                  </a:cubicBezTo>
                  <a:cubicBezTo>
                    <a:pt x="822" y="2908"/>
                    <a:pt x="825" y="2908"/>
                    <a:pt x="828" y="2908"/>
                  </a:cubicBezTo>
                  <a:cubicBezTo>
                    <a:pt x="1129" y="2883"/>
                    <a:pt x="828" y="1580"/>
                    <a:pt x="828" y="1579"/>
                  </a:cubicBezTo>
                  <a:lnTo>
                    <a:pt x="828" y="1579"/>
                  </a:lnTo>
                  <a:cubicBezTo>
                    <a:pt x="828" y="1580"/>
                    <a:pt x="1455" y="3309"/>
                    <a:pt x="1680" y="3559"/>
                  </a:cubicBezTo>
                  <a:cubicBezTo>
                    <a:pt x="1719" y="3603"/>
                    <a:pt x="1750" y="3623"/>
                    <a:pt x="1773" y="3623"/>
                  </a:cubicBezTo>
                  <a:cubicBezTo>
                    <a:pt x="1868" y="3623"/>
                    <a:pt x="1836" y="3277"/>
                    <a:pt x="1755" y="2833"/>
                  </a:cubicBezTo>
                  <a:cubicBezTo>
                    <a:pt x="1730" y="2732"/>
                    <a:pt x="1705" y="2632"/>
                    <a:pt x="1705" y="2532"/>
                  </a:cubicBezTo>
                  <a:lnTo>
                    <a:pt x="1705" y="2532"/>
                  </a:lnTo>
                  <a:cubicBezTo>
                    <a:pt x="1730" y="2657"/>
                    <a:pt x="1831" y="3083"/>
                    <a:pt x="1981" y="3359"/>
                  </a:cubicBezTo>
                  <a:cubicBezTo>
                    <a:pt x="2066" y="3508"/>
                    <a:pt x="2133" y="3621"/>
                    <a:pt x="2213" y="3621"/>
                  </a:cubicBezTo>
                  <a:cubicBezTo>
                    <a:pt x="2227" y="3621"/>
                    <a:pt x="2241" y="3617"/>
                    <a:pt x="2257" y="3609"/>
                  </a:cubicBezTo>
                  <a:cubicBezTo>
                    <a:pt x="2407" y="3584"/>
                    <a:pt x="2407" y="3183"/>
                    <a:pt x="2382" y="2782"/>
                  </a:cubicBezTo>
                  <a:cubicBezTo>
                    <a:pt x="2359" y="2643"/>
                    <a:pt x="2335" y="2524"/>
                    <a:pt x="2332" y="2408"/>
                  </a:cubicBezTo>
                  <a:lnTo>
                    <a:pt x="2332" y="2408"/>
                  </a:lnTo>
                  <a:cubicBezTo>
                    <a:pt x="2382" y="2583"/>
                    <a:pt x="2432" y="2808"/>
                    <a:pt x="2507" y="2983"/>
                  </a:cubicBezTo>
                  <a:cubicBezTo>
                    <a:pt x="2565" y="3098"/>
                    <a:pt x="2622" y="3184"/>
                    <a:pt x="2691" y="3184"/>
                  </a:cubicBezTo>
                  <a:cubicBezTo>
                    <a:pt x="2712" y="3184"/>
                    <a:pt x="2734" y="3176"/>
                    <a:pt x="2758" y="3158"/>
                  </a:cubicBezTo>
                  <a:cubicBezTo>
                    <a:pt x="2958" y="3008"/>
                    <a:pt x="2607" y="2106"/>
                    <a:pt x="2457" y="1730"/>
                  </a:cubicBezTo>
                  <a:lnTo>
                    <a:pt x="2457" y="1730"/>
                  </a:lnTo>
                  <a:cubicBezTo>
                    <a:pt x="2564" y="1943"/>
                    <a:pt x="2743" y="2319"/>
                    <a:pt x="2886" y="2319"/>
                  </a:cubicBezTo>
                  <a:cubicBezTo>
                    <a:pt x="2912" y="2319"/>
                    <a:pt x="2936" y="2307"/>
                    <a:pt x="2958" y="2281"/>
                  </a:cubicBezTo>
                  <a:cubicBezTo>
                    <a:pt x="3084" y="2056"/>
                    <a:pt x="2607" y="802"/>
                    <a:pt x="2031" y="201"/>
                  </a:cubicBezTo>
                  <a:cubicBezTo>
                    <a:pt x="1931" y="126"/>
                    <a:pt x="1856" y="51"/>
                    <a:pt x="1755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0"/>
            <p:cNvSpPr/>
            <p:nvPr/>
          </p:nvSpPr>
          <p:spPr>
            <a:xfrm>
              <a:off x="1908650" y="1010675"/>
              <a:ext cx="50800" cy="41375"/>
            </a:xfrm>
            <a:custGeom>
              <a:avLst/>
              <a:gdLst/>
              <a:ahLst/>
              <a:cxnLst/>
              <a:rect l="l" t="t" r="r" b="b"/>
              <a:pathLst>
                <a:path w="2032" h="1655" extrusionOk="0">
                  <a:moveTo>
                    <a:pt x="1755" y="0"/>
                  </a:moveTo>
                  <a:cubicBezTo>
                    <a:pt x="1159" y="458"/>
                    <a:pt x="405" y="505"/>
                    <a:pt x="119" y="505"/>
                  </a:cubicBezTo>
                  <a:cubicBezTo>
                    <a:pt x="44" y="505"/>
                    <a:pt x="1" y="502"/>
                    <a:pt x="1" y="502"/>
                  </a:cubicBezTo>
                  <a:lnTo>
                    <a:pt x="1" y="878"/>
                  </a:lnTo>
                  <a:cubicBezTo>
                    <a:pt x="26" y="953"/>
                    <a:pt x="26" y="1053"/>
                    <a:pt x="51" y="1128"/>
                  </a:cubicBezTo>
                  <a:cubicBezTo>
                    <a:pt x="51" y="1128"/>
                    <a:pt x="126" y="1354"/>
                    <a:pt x="227" y="1655"/>
                  </a:cubicBezTo>
                  <a:cubicBezTo>
                    <a:pt x="903" y="1279"/>
                    <a:pt x="1655" y="853"/>
                    <a:pt x="2031" y="201"/>
                  </a:cubicBezTo>
                  <a:cubicBezTo>
                    <a:pt x="1931" y="126"/>
                    <a:pt x="1856" y="51"/>
                    <a:pt x="1755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0"/>
            <p:cNvSpPr/>
            <p:nvPr/>
          </p:nvSpPr>
          <p:spPr>
            <a:xfrm>
              <a:off x="1862925" y="1275075"/>
              <a:ext cx="285750" cy="74575"/>
            </a:xfrm>
            <a:custGeom>
              <a:avLst/>
              <a:gdLst/>
              <a:ahLst/>
              <a:cxnLst/>
              <a:rect l="l" t="t" r="r" b="b"/>
              <a:pathLst>
                <a:path w="11430" h="2983" extrusionOk="0">
                  <a:moveTo>
                    <a:pt x="301" y="1"/>
                  </a:moveTo>
                  <a:cubicBezTo>
                    <a:pt x="51" y="627"/>
                    <a:pt x="0" y="1254"/>
                    <a:pt x="0" y="1254"/>
                  </a:cubicBezTo>
                  <a:cubicBezTo>
                    <a:pt x="351" y="1630"/>
                    <a:pt x="953" y="2457"/>
                    <a:pt x="3685" y="2833"/>
                  </a:cubicBezTo>
                  <a:cubicBezTo>
                    <a:pt x="4429" y="2942"/>
                    <a:pt x="5124" y="2983"/>
                    <a:pt x="5746" y="2983"/>
                  </a:cubicBezTo>
                  <a:cubicBezTo>
                    <a:pt x="7406" y="2983"/>
                    <a:pt x="8538" y="2694"/>
                    <a:pt x="8647" y="2658"/>
                  </a:cubicBezTo>
                  <a:cubicBezTo>
                    <a:pt x="8797" y="2582"/>
                    <a:pt x="9223" y="2457"/>
                    <a:pt x="10126" y="2131"/>
                  </a:cubicBezTo>
                  <a:cubicBezTo>
                    <a:pt x="11053" y="1780"/>
                    <a:pt x="11429" y="1630"/>
                    <a:pt x="11429" y="1630"/>
                  </a:cubicBezTo>
                  <a:cubicBezTo>
                    <a:pt x="11429" y="1630"/>
                    <a:pt x="11404" y="1580"/>
                    <a:pt x="11379" y="1530"/>
                  </a:cubicBezTo>
                  <a:cubicBezTo>
                    <a:pt x="11273" y="1504"/>
                    <a:pt x="11162" y="1493"/>
                    <a:pt x="11049" y="1493"/>
                  </a:cubicBezTo>
                  <a:cubicBezTo>
                    <a:pt x="10166" y="1493"/>
                    <a:pt x="9123" y="2181"/>
                    <a:pt x="9123" y="2181"/>
                  </a:cubicBezTo>
                  <a:cubicBezTo>
                    <a:pt x="8734" y="2290"/>
                    <a:pt x="8027" y="2356"/>
                    <a:pt x="7197" y="2356"/>
                  </a:cubicBezTo>
                  <a:cubicBezTo>
                    <a:pt x="6102" y="2356"/>
                    <a:pt x="4793" y="2241"/>
                    <a:pt x="3710" y="1956"/>
                  </a:cubicBezTo>
                  <a:cubicBezTo>
                    <a:pt x="1955" y="1480"/>
                    <a:pt x="827" y="703"/>
                    <a:pt x="30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0"/>
            <p:cNvSpPr/>
            <p:nvPr/>
          </p:nvSpPr>
          <p:spPr>
            <a:xfrm>
              <a:off x="1894250" y="1357800"/>
              <a:ext cx="508175" cy="336475"/>
            </a:xfrm>
            <a:custGeom>
              <a:avLst/>
              <a:gdLst/>
              <a:ahLst/>
              <a:cxnLst/>
              <a:rect l="l" t="t" r="r" b="b"/>
              <a:pathLst>
                <a:path w="20327" h="13459" extrusionOk="0">
                  <a:moveTo>
                    <a:pt x="13960" y="0"/>
                  </a:moveTo>
                  <a:cubicBezTo>
                    <a:pt x="13960" y="0"/>
                    <a:pt x="13133" y="376"/>
                    <a:pt x="10677" y="1253"/>
                  </a:cubicBezTo>
                  <a:cubicBezTo>
                    <a:pt x="8246" y="2131"/>
                    <a:pt x="1" y="4562"/>
                    <a:pt x="1" y="4562"/>
                  </a:cubicBezTo>
                  <a:cubicBezTo>
                    <a:pt x="1" y="4562"/>
                    <a:pt x="26" y="4762"/>
                    <a:pt x="26" y="5113"/>
                  </a:cubicBezTo>
                  <a:cubicBezTo>
                    <a:pt x="201" y="5263"/>
                    <a:pt x="376" y="5414"/>
                    <a:pt x="577" y="5539"/>
                  </a:cubicBezTo>
                  <a:cubicBezTo>
                    <a:pt x="1126" y="5885"/>
                    <a:pt x="1889" y="6030"/>
                    <a:pt x="2746" y="6030"/>
                  </a:cubicBezTo>
                  <a:cubicBezTo>
                    <a:pt x="4315" y="6030"/>
                    <a:pt x="6204" y="5544"/>
                    <a:pt x="7695" y="4913"/>
                  </a:cubicBezTo>
                  <a:cubicBezTo>
                    <a:pt x="10000" y="3935"/>
                    <a:pt x="12883" y="1780"/>
                    <a:pt x="12883" y="1780"/>
                  </a:cubicBezTo>
                  <a:lnTo>
                    <a:pt x="12883" y="1780"/>
                  </a:lnTo>
                  <a:cubicBezTo>
                    <a:pt x="12883" y="1780"/>
                    <a:pt x="12732" y="4537"/>
                    <a:pt x="14111" y="7268"/>
                  </a:cubicBezTo>
                  <a:cubicBezTo>
                    <a:pt x="15464" y="9975"/>
                    <a:pt x="19875" y="13459"/>
                    <a:pt x="19875" y="13459"/>
                  </a:cubicBezTo>
                  <a:lnTo>
                    <a:pt x="20326" y="13208"/>
                  </a:lnTo>
                  <a:cubicBezTo>
                    <a:pt x="19374" y="12256"/>
                    <a:pt x="17143" y="10000"/>
                    <a:pt x="15715" y="7143"/>
                  </a:cubicBezTo>
                  <a:cubicBezTo>
                    <a:pt x="13860" y="3384"/>
                    <a:pt x="13960" y="0"/>
                    <a:pt x="13960" y="0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0"/>
            <p:cNvSpPr/>
            <p:nvPr/>
          </p:nvSpPr>
          <p:spPr>
            <a:xfrm>
              <a:off x="1851025" y="1391625"/>
              <a:ext cx="249400" cy="147900"/>
            </a:xfrm>
            <a:custGeom>
              <a:avLst/>
              <a:gdLst/>
              <a:ahLst/>
              <a:cxnLst/>
              <a:rect l="l" t="t" r="r" b="b"/>
              <a:pathLst>
                <a:path w="9976" h="5916" extrusionOk="0">
                  <a:moveTo>
                    <a:pt x="9324" y="1"/>
                  </a:moveTo>
                  <a:lnTo>
                    <a:pt x="2907" y="978"/>
                  </a:lnTo>
                  <a:lnTo>
                    <a:pt x="25" y="1429"/>
                  </a:lnTo>
                  <a:cubicBezTo>
                    <a:pt x="0" y="1580"/>
                    <a:pt x="1078" y="5915"/>
                    <a:pt x="1078" y="5915"/>
                  </a:cubicBezTo>
                  <a:lnTo>
                    <a:pt x="6191" y="5138"/>
                  </a:lnTo>
                  <a:lnTo>
                    <a:pt x="9975" y="4537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0"/>
            <p:cNvSpPr/>
            <p:nvPr/>
          </p:nvSpPr>
          <p:spPr>
            <a:xfrm>
              <a:off x="1743875" y="575625"/>
              <a:ext cx="20700" cy="25500"/>
            </a:xfrm>
            <a:custGeom>
              <a:avLst/>
              <a:gdLst/>
              <a:ahLst/>
              <a:cxnLst/>
              <a:rect l="l" t="t" r="r" b="b"/>
              <a:pathLst>
                <a:path w="828" h="1020" extrusionOk="0">
                  <a:moveTo>
                    <a:pt x="721" y="0"/>
                  </a:moveTo>
                  <a:cubicBezTo>
                    <a:pt x="626" y="0"/>
                    <a:pt x="431" y="166"/>
                    <a:pt x="276" y="410"/>
                  </a:cubicBezTo>
                  <a:cubicBezTo>
                    <a:pt x="101" y="686"/>
                    <a:pt x="0" y="961"/>
                    <a:pt x="101" y="1011"/>
                  </a:cubicBezTo>
                  <a:cubicBezTo>
                    <a:pt x="109" y="1017"/>
                    <a:pt x="120" y="1020"/>
                    <a:pt x="132" y="1020"/>
                  </a:cubicBezTo>
                  <a:cubicBezTo>
                    <a:pt x="227" y="1020"/>
                    <a:pt x="422" y="854"/>
                    <a:pt x="577" y="610"/>
                  </a:cubicBezTo>
                  <a:cubicBezTo>
                    <a:pt x="752" y="335"/>
                    <a:pt x="828" y="59"/>
                    <a:pt x="752" y="9"/>
                  </a:cubicBezTo>
                  <a:cubicBezTo>
                    <a:pt x="744" y="3"/>
                    <a:pt x="733" y="0"/>
                    <a:pt x="72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0"/>
            <p:cNvSpPr/>
            <p:nvPr/>
          </p:nvSpPr>
          <p:spPr>
            <a:xfrm>
              <a:off x="1800900" y="596750"/>
              <a:ext cx="20700" cy="25700"/>
            </a:xfrm>
            <a:custGeom>
              <a:avLst/>
              <a:gdLst/>
              <a:ahLst/>
              <a:cxnLst/>
              <a:rect l="l" t="t" r="r" b="b"/>
              <a:pathLst>
                <a:path w="828" h="1028" extrusionOk="0">
                  <a:moveTo>
                    <a:pt x="711" y="0"/>
                  </a:moveTo>
                  <a:cubicBezTo>
                    <a:pt x="613" y="0"/>
                    <a:pt x="426" y="181"/>
                    <a:pt x="276" y="417"/>
                  </a:cubicBezTo>
                  <a:cubicBezTo>
                    <a:pt x="75" y="693"/>
                    <a:pt x="0" y="968"/>
                    <a:pt x="75" y="1018"/>
                  </a:cubicBezTo>
                  <a:cubicBezTo>
                    <a:pt x="87" y="1024"/>
                    <a:pt x="100" y="1027"/>
                    <a:pt x="114" y="1027"/>
                  </a:cubicBezTo>
                  <a:cubicBezTo>
                    <a:pt x="222" y="1027"/>
                    <a:pt x="399" y="862"/>
                    <a:pt x="577" y="617"/>
                  </a:cubicBezTo>
                  <a:cubicBezTo>
                    <a:pt x="752" y="317"/>
                    <a:pt x="827" y="66"/>
                    <a:pt x="752" y="16"/>
                  </a:cubicBezTo>
                  <a:cubicBezTo>
                    <a:pt x="741" y="5"/>
                    <a:pt x="727" y="0"/>
                    <a:pt x="71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0"/>
            <p:cNvSpPr/>
            <p:nvPr/>
          </p:nvSpPr>
          <p:spPr>
            <a:xfrm>
              <a:off x="1871700" y="913500"/>
              <a:ext cx="10675" cy="21450"/>
            </a:xfrm>
            <a:custGeom>
              <a:avLst/>
              <a:gdLst/>
              <a:ahLst/>
              <a:cxnLst/>
              <a:rect l="l" t="t" r="r" b="b"/>
              <a:pathLst>
                <a:path w="427" h="858" extrusionOk="0">
                  <a:moveTo>
                    <a:pt x="286" y="0"/>
                  </a:moveTo>
                  <a:cubicBezTo>
                    <a:pt x="210" y="0"/>
                    <a:pt x="97" y="169"/>
                    <a:pt x="50" y="404"/>
                  </a:cubicBezTo>
                  <a:cubicBezTo>
                    <a:pt x="0" y="629"/>
                    <a:pt x="25" y="855"/>
                    <a:pt x="126" y="855"/>
                  </a:cubicBezTo>
                  <a:cubicBezTo>
                    <a:pt x="130" y="856"/>
                    <a:pt x="135" y="857"/>
                    <a:pt x="141" y="857"/>
                  </a:cubicBezTo>
                  <a:cubicBezTo>
                    <a:pt x="217" y="857"/>
                    <a:pt x="329" y="690"/>
                    <a:pt x="376" y="479"/>
                  </a:cubicBezTo>
                  <a:cubicBezTo>
                    <a:pt x="426" y="228"/>
                    <a:pt x="401" y="28"/>
                    <a:pt x="301" y="3"/>
                  </a:cubicBezTo>
                  <a:cubicBezTo>
                    <a:pt x="296" y="1"/>
                    <a:pt x="291" y="0"/>
                    <a:pt x="28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0"/>
            <p:cNvSpPr/>
            <p:nvPr/>
          </p:nvSpPr>
          <p:spPr>
            <a:xfrm>
              <a:off x="1936225" y="900975"/>
              <a:ext cx="10050" cy="22000"/>
            </a:xfrm>
            <a:custGeom>
              <a:avLst/>
              <a:gdLst/>
              <a:ahLst/>
              <a:cxnLst/>
              <a:rect l="l" t="t" r="r" b="b"/>
              <a:pathLst>
                <a:path w="402" h="880" extrusionOk="0">
                  <a:moveTo>
                    <a:pt x="287" y="0"/>
                  </a:moveTo>
                  <a:cubicBezTo>
                    <a:pt x="211" y="0"/>
                    <a:pt x="98" y="169"/>
                    <a:pt x="51" y="403"/>
                  </a:cubicBezTo>
                  <a:cubicBezTo>
                    <a:pt x="1" y="629"/>
                    <a:pt x="26" y="855"/>
                    <a:pt x="101" y="880"/>
                  </a:cubicBezTo>
                  <a:cubicBezTo>
                    <a:pt x="201" y="880"/>
                    <a:pt x="301" y="704"/>
                    <a:pt x="352" y="479"/>
                  </a:cubicBezTo>
                  <a:cubicBezTo>
                    <a:pt x="402" y="228"/>
                    <a:pt x="377" y="27"/>
                    <a:pt x="301" y="2"/>
                  </a:cubicBezTo>
                  <a:cubicBezTo>
                    <a:pt x="297" y="1"/>
                    <a:pt x="292" y="0"/>
                    <a:pt x="28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0"/>
            <p:cNvSpPr/>
            <p:nvPr/>
          </p:nvSpPr>
          <p:spPr>
            <a:xfrm>
              <a:off x="1765800" y="590875"/>
              <a:ext cx="33875" cy="56425"/>
            </a:xfrm>
            <a:custGeom>
              <a:avLst/>
              <a:gdLst/>
              <a:ahLst/>
              <a:cxnLst/>
              <a:rect l="l" t="t" r="r" b="b"/>
              <a:pathLst>
                <a:path w="1355" h="2257" extrusionOk="0">
                  <a:moveTo>
                    <a:pt x="1329" y="0"/>
                  </a:moveTo>
                  <a:lnTo>
                    <a:pt x="1279" y="25"/>
                  </a:lnTo>
                  <a:lnTo>
                    <a:pt x="602" y="2131"/>
                  </a:lnTo>
                  <a:cubicBezTo>
                    <a:pt x="477" y="2005"/>
                    <a:pt x="226" y="1705"/>
                    <a:pt x="51" y="1504"/>
                  </a:cubicBezTo>
                  <a:lnTo>
                    <a:pt x="1" y="1504"/>
                  </a:lnTo>
                  <a:lnTo>
                    <a:pt x="1" y="1554"/>
                  </a:lnTo>
                  <a:cubicBezTo>
                    <a:pt x="226" y="1830"/>
                    <a:pt x="577" y="2256"/>
                    <a:pt x="577" y="2256"/>
                  </a:cubicBezTo>
                  <a:lnTo>
                    <a:pt x="627" y="2256"/>
                  </a:lnTo>
                  <a:lnTo>
                    <a:pt x="652" y="2231"/>
                  </a:lnTo>
                  <a:lnTo>
                    <a:pt x="1354" y="50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0"/>
            <p:cNvSpPr/>
            <p:nvPr/>
          </p:nvSpPr>
          <p:spPr>
            <a:xfrm>
              <a:off x="1686225" y="547650"/>
              <a:ext cx="14450" cy="32600"/>
            </a:xfrm>
            <a:custGeom>
              <a:avLst/>
              <a:gdLst/>
              <a:ahLst/>
              <a:cxnLst/>
              <a:rect l="l" t="t" r="r" b="b"/>
              <a:pathLst>
                <a:path w="578" h="1304" extrusionOk="0">
                  <a:moveTo>
                    <a:pt x="427" y="727"/>
                  </a:moveTo>
                  <a:cubicBezTo>
                    <a:pt x="427" y="802"/>
                    <a:pt x="452" y="902"/>
                    <a:pt x="452" y="1003"/>
                  </a:cubicBezTo>
                  <a:cubicBezTo>
                    <a:pt x="391" y="1023"/>
                    <a:pt x="297" y="1059"/>
                    <a:pt x="237" y="1059"/>
                  </a:cubicBezTo>
                  <a:cubicBezTo>
                    <a:pt x="223" y="1059"/>
                    <a:pt x="211" y="1057"/>
                    <a:pt x="201" y="1053"/>
                  </a:cubicBezTo>
                  <a:lnTo>
                    <a:pt x="151" y="1003"/>
                  </a:lnTo>
                  <a:cubicBezTo>
                    <a:pt x="126" y="952"/>
                    <a:pt x="176" y="852"/>
                    <a:pt x="427" y="727"/>
                  </a:cubicBezTo>
                  <a:close/>
                  <a:moveTo>
                    <a:pt x="301" y="0"/>
                  </a:moveTo>
                  <a:lnTo>
                    <a:pt x="276" y="50"/>
                  </a:lnTo>
                  <a:cubicBezTo>
                    <a:pt x="276" y="75"/>
                    <a:pt x="377" y="301"/>
                    <a:pt x="402" y="627"/>
                  </a:cubicBezTo>
                  <a:cubicBezTo>
                    <a:pt x="301" y="677"/>
                    <a:pt x="1" y="852"/>
                    <a:pt x="76" y="1028"/>
                  </a:cubicBezTo>
                  <a:cubicBezTo>
                    <a:pt x="76" y="1078"/>
                    <a:pt x="101" y="1128"/>
                    <a:pt x="151" y="1128"/>
                  </a:cubicBezTo>
                  <a:lnTo>
                    <a:pt x="226" y="1153"/>
                  </a:lnTo>
                  <a:cubicBezTo>
                    <a:pt x="301" y="1153"/>
                    <a:pt x="402" y="1128"/>
                    <a:pt x="452" y="1103"/>
                  </a:cubicBezTo>
                  <a:lnTo>
                    <a:pt x="452" y="1103"/>
                  </a:lnTo>
                  <a:cubicBezTo>
                    <a:pt x="452" y="1153"/>
                    <a:pt x="452" y="1203"/>
                    <a:pt x="427" y="1278"/>
                  </a:cubicBezTo>
                  <a:lnTo>
                    <a:pt x="477" y="1303"/>
                  </a:lnTo>
                  <a:lnTo>
                    <a:pt x="527" y="1278"/>
                  </a:lnTo>
                  <a:cubicBezTo>
                    <a:pt x="577" y="677"/>
                    <a:pt x="377" y="50"/>
                    <a:pt x="352" y="25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0"/>
            <p:cNvSpPr/>
            <p:nvPr/>
          </p:nvSpPr>
          <p:spPr>
            <a:xfrm>
              <a:off x="1740125" y="637225"/>
              <a:ext cx="39500" cy="23875"/>
            </a:xfrm>
            <a:custGeom>
              <a:avLst/>
              <a:gdLst/>
              <a:ahLst/>
              <a:cxnLst/>
              <a:rect l="l" t="t" r="r" b="b"/>
              <a:pathLst>
                <a:path w="1580" h="955" extrusionOk="0">
                  <a:moveTo>
                    <a:pt x="25" y="1"/>
                  </a:moveTo>
                  <a:cubicBezTo>
                    <a:pt x="25" y="1"/>
                    <a:pt x="0" y="603"/>
                    <a:pt x="476" y="853"/>
                  </a:cubicBezTo>
                  <a:cubicBezTo>
                    <a:pt x="611" y="927"/>
                    <a:pt x="752" y="954"/>
                    <a:pt x="888" y="954"/>
                  </a:cubicBezTo>
                  <a:cubicBezTo>
                    <a:pt x="1257" y="954"/>
                    <a:pt x="1579" y="753"/>
                    <a:pt x="1579" y="753"/>
                  </a:cubicBezTo>
                  <a:cubicBezTo>
                    <a:pt x="978" y="603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0"/>
            <p:cNvSpPr/>
            <p:nvPr/>
          </p:nvSpPr>
          <p:spPr>
            <a:xfrm>
              <a:off x="1687475" y="673575"/>
              <a:ext cx="83375" cy="179850"/>
            </a:xfrm>
            <a:custGeom>
              <a:avLst/>
              <a:gdLst/>
              <a:ahLst/>
              <a:cxnLst/>
              <a:rect l="l" t="t" r="r" b="b"/>
              <a:pathLst>
                <a:path w="3335" h="7194" extrusionOk="0">
                  <a:moveTo>
                    <a:pt x="226" y="1"/>
                  </a:moveTo>
                  <a:lnTo>
                    <a:pt x="201" y="477"/>
                  </a:lnTo>
                  <a:lnTo>
                    <a:pt x="201" y="552"/>
                  </a:lnTo>
                  <a:lnTo>
                    <a:pt x="1" y="7144"/>
                  </a:lnTo>
                  <a:lnTo>
                    <a:pt x="51" y="7194"/>
                  </a:lnTo>
                  <a:lnTo>
                    <a:pt x="101" y="7169"/>
                  </a:lnTo>
                  <a:lnTo>
                    <a:pt x="3334" y="1354"/>
                  </a:lnTo>
                  <a:lnTo>
                    <a:pt x="3259" y="1304"/>
                  </a:lnTo>
                  <a:lnTo>
                    <a:pt x="101" y="6993"/>
                  </a:lnTo>
                  <a:lnTo>
                    <a:pt x="302" y="5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0"/>
            <p:cNvSpPr/>
            <p:nvPr/>
          </p:nvSpPr>
          <p:spPr>
            <a:xfrm>
              <a:off x="1918050" y="896000"/>
              <a:ext cx="35125" cy="67075"/>
            </a:xfrm>
            <a:custGeom>
              <a:avLst/>
              <a:gdLst/>
              <a:ahLst/>
              <a:cxnLst/>
              <a:rect l="l" t="t" r="r" b="b"/>
              <a:pathLst>
                <a:path w="1405" h="2683" extrusionOk="0">
                  <a:moveTo>
                    <a:pt x="402" y="1"/>
                  </a:moveTo>
                  <a:lnTo>
                    <a:pt x="352" y="51"/>
                  </a:lnTo>
                  <a:lnTo>
                    <a:pt x="602" y="1856"/>
                  </a:lnTo>
                  <a:lnTo>
                    <a:pt x="602" y="1906"/>
                  </a:lnTo>
                  <a:lnTo>
                    <a:pt x="653" y="1906"/>
                  </a:lnTo>
                  <a:cubicBezTo>
                    <a:pt x="653" y="1906"/>
                    <a:pt x="737" y="1890"/>
                    <a:pt x="844" y="1890"/>
                  </a:cubicBezTo>
                  <a:cubicBezTo>
                    <a:pt x="1005" y="1890"/>
                    <a:pt x="1219" y="1926"/>
                    <a:pt x="1279" y="2106"/>
                  </a:cubicBezTo>
                  <a:cubicBezTo>
                    <a:pt x="1304" y="2232"/>
                    <a:pt x="1304" y="2332"/>
                    <a:pt x="1254" y="2407"/>
                  </a:cubicBezTo>
                  <a:cubicBezTo>
                    <a:pt x="1173" y="2488"/>
                    <a:pt x="959" y="2603"/>
                    <a:pt x="453" y="2603"/>
                  </a:cubicBezTo>
                  <a:cubicBezTo>
                    <a:pt x="335" y="2603"/>
                    <a:pt x="202" y="2597"/>
                    <a:pt x="51" y="2582"/>
                  </a:cubicBezTo>
                  <a:lnTo>
                    <a:pt x="1" y="2607"/>
                  </a:lnTo>
                  <a:lnTo>
                    <a:pt x="51" y="2658"/>
                  </a:lnTo>
                  <a:cubicBezTo>
                    <a:pt x="201" y="2683"/>
                    <a:pt x="352" y="2683"/>
                    <a:pt x="477" y="2683"/>
                  </a:cubicBezTo>
                  <a:cubicBezTo>
                    <a:pt x="903" y="2683"/>
                    <a:pt x="1179" y="2607"/>
                    <a:pt x="1304" y="2457"/>
                  </a:cubicBezTo>
                  <a:cubicBezTo>
                    <a:pt x="1379" y="2357"/>
                    <a:pt x="1404" y="2232"/>
                    <a:pt x="1354" y="2081"/>
                  </a:cubicBezTo>
                  <a:cubicBezTo>
                    <a:pt x="1281" y="1842"/>
                    <a:pt x="1032" y="1792"/>
                    <a:pt x="846" y="1792"/>
                  </a:cubicBezTo>
                  <a:cubicBezTo>
                    <a:pt x="778" y="1792"/>
                    <a:pt x="718" y="1799"/>
                    <a:pt x="678" y="1805"/>
                  </a:cubicBezTo>
                  <a:lnTo>
                    <a:pt x="452" y="51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0"/>
            <p:cNvSpPr/>
            <p:nvPr/>
          </p:nvSpPr>
          <p:spPr>
            <a:xfrm>
              <a:off x="1918675" y="920300"/>
              <a:ext cx="23850" cy="7700"/>
            </a:xfrm>
            <a:custGeom>
              <a:avLst/>
              <a:gdLst/>
              <a:ahLst/>
              <a:cxnLst/>
              <a:rect l="l" t="t" r="r" b="b"/>
              <a:pathLst>
                <a:path w="954" h="308" extrusionOk="0">
                  <a:moveTo>
                    <a:pt x="781" y="0"/>
                  </a:moveTo>
                  <a:cubicBezTo>
                    <a:pt x="342" y="0"/>
                    <a:pt x="24" y="232"/>
                    <a:pt x="1" y="232"/>
                  </a:cubicBezTo>
                  <a:lnTo>
                    <a:pt x="1" y="307"/>
                  </a:lnTo>
                  <a:lnTo>
                    <a:pt x="51" y="307"/>
                  </a:lnTo>
                  <a:cubicBezTo>
                    <a:pt x="51" y="307"/>
                    <a:pt x="367" y="75"/>
                    <a:pt x="786" y="75"/>
                  </a:cubicBezTo>
                  <a:cubicBezTo>
                    <a:pt x="825" y="75"/>
                    <a:pt x="864" y="77"/>
                    <a:pt x="903" y="82"/>
                  </a:cubicBezTo>
                  <a:lnTo>
                    <a:pt x="953" y="57"/>
                  </a:lnTo>
                  <a:lnTo>
                    <a:pt x="903" y="6"/>
                  </a:lnTo>
                  <a:cubicBezTo>
                    <a:pt x="861" y="2"/>
                    <a:pt x="821" y="0"/>
                    <a:pt x="78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0"/>
            <p:cNvSpPr/>
            <p:nvPr/>
          </p:nvSpPr>
          <p:spPr>
            <a:xfrm>
              <a:off x="1832850" y="935475"/>
              <a:ext cx="52025" cy="5050"/>
            </a:xfrm>
            <a:custGeom>
              <a:avLst/>
              <a:gdLst/>
              <a:ahLst/>
              <a:cxnLst/>
              <a:rect l="l" t="t" r="r" b="b"/>
              <a:pathLst>
                <a:path w="2081" h="202" extrusionOk="0">
                  <a:moveTo>
                    <a:pt x="25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777" y="126"/>
                    <a:pt x="1930" y="151"/>
                    <a:pt x="2005" y="176"/>
                  </a:cubicBezTo>
                  <a:lnTo>
                    <a:pt x="2030" y="201"/>
                  </a:lnTo>
                  <a:lnTo>
                    <a:pt x="2081" y="176"/>
                  </a:lnTo>
                  <a:lnTo>
                    <a:pt x="2056" y="101"/>
                  </a:lnTo>
                  <a:cubicBezTo>
                    <a:pt x="2005" y="76"/>
                    <a:pt x="928" y="26"/>
                    <a:pt x="2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1824075" y="951150"/>
              <a:ext cx="17575" cy="22575"/>
            </a:xfrm>
            <a:custGeom>
              <a:avLst/>
              <a:gdLst/>
              <a:ahLst/>
              <a:cxnLst/>
              <a:rect l="l" t="t" r="r" b="b"/>
              <a:pathLst>
                <a:path w="703" h="903" extrusionOk="0">
                  <a:moveTo>
                    <a:pt x="0" y="0"/>
                  </a:moveTo>
                  <a:lnTo>
                    <a:pt x="26" y="76"/>
                  </a:lnTo>
                  <a:cubicBezTo>
                    <a:pt x="26" y="76"/>
                    <a:pt x="376" y="326"/>
                    <a:pt x="627" y="878"/>
                  </a:cubicBezTo>
                  <a:lnTo>
                    <a:pt x="677" y="903"/>
                  </a:lnTo>
                  <a:lnTo>
                    <a:pt x="702" y="828"/>
                  </a:lnTo>
                  <a:cubicBezTo>
                    <a:pt x="452" y="276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1827825" y="958675"/>
              <a:ext cx="11300" cy="11925"/>
            </a:xfrm>
            <a:custGeom>
              <a:avLst/>
              <a:gdLst/>
              <a:ahLst/>
              <a:cxnLst/>
              <a:rect l="l" t="t" r="r" b="b"/>
              <a:pathLst>
                <a:path w="452" h="477" extrusionOk="0">
                  <a:moveTo>
                    <a:pt x="176" y="0"/>
                  </a:moveTo>
                  <a:cubicBezTo>
                    <a:pt x="176" y="0"/>
                    <a:pt x="76" y="50"/>
                    <a:pt x="26" y="176"/>
                  </a:cubicBezTo>
                  <a:cubicBezTo>
                    <a:pt x="1" y="226"/>
                    <a:pt x="26" y="301"/>
                    <a:pt x="51" y="376"/>
                  </a:cubicBezTo>
                  <a:cubicBezTo>
                    <a:pt x="101" y="451"/>
                    <a:pt x="151" y="476"/>
                    <a:pt x="176" y="476"/>
                  </a:cubicBezTo>
                  <a:lnTo>
                    <a:pt x="226" y="476"/>
                  </a:lnTo>
                  <a:cubicBezTo>
                    <a:pt x="327" y="476"/>
                    <a:pt x="427" y="401"/>
                    <a:pt x="452" y="376"/>
                  </a:cubicBezTo>
                  <a:lnTo>
                    <a:pt x="452" y="326"/>
                  </a:lnTo>
                  <a:lnTo>
                    <a:pt x="377" y="326"/>
                  </a:lnTo>
                  <a:cubicBezTo>
                    <a:pt x="352" y="351"/>
                    <a:pt x="277" y="401"/>
                    <a:pt x="201" y="401"/>
                  </a:cubicBezTo>
                  <a:cubicBezTo>
                    <a:pt x="176" y="401"/>
                    <a:pt x="151" y="376"/>
                    <a:pt x="126" y="326"/>
                  </a:cubicBezTo>
                  <a:cubicBezTo>
                    <a:pt x="101" y="276"/>
                    <a:pt x="101" y="226"/>
                    <a:pt x="126" y="201"/>
                  </a:cubicBezTo>
                  <a:cubicBezTo>
                    <a:pt x="151" y="126"/>
                    <a:pt x="226" y="75"/>
                    <a:pt x="226" y="75"/>
                  </a:cubicBezTo>
                  <a:lnTo>
                    <a:pt x="251" y="2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1910550" y="982475"/>
              <a:ext cx="36350" cy="10050"/>
            </a:xfrm>
            <a:custGeom>
              <a:avLst/>
              <a:gdLst/>
              <a:ahLst/>
              <a:cxnLst/>
              <a:rect l="l" t="t" r="r" b="b"/>
              <a:pathLst>
                <a:path w="1454" h="402" extrusionOk="0">
                  <a:moveTo>
                    <a:pt x="1379" y="1"/>
                  </a:moveTo>
                  <a:cubicBezTo>
                    <a:pt x="1183" y="245"/>
                    <a:pt x="873" y="311"/>
                    <a:pt x="602" y="311"/>
                  </a:cubicBezTo>
                  <a:cubicBezTo>
                    <a:pt x="318" y="311"/>
                    <a:pt x="76" y="239"/>
                    <a:pt x="50" y="226"/>
                  </a:cubicBezTo>
                  <a:lnTo>
                    <a:pt x="0" y="251"/>
                  </a:lnTo>
                  <a:lnTo>
                    <a:pt x="0" y="301"/>
                  </a:lnTo>
                  <a:cubicBezTo>
                    <a:pt x="50" y="326"/>
                    <a:pt x="301" y="402"/>
                    <a:pt x="602" y="402"/>
                  </a:cubicBezTo>
                  <a:cubicBezTo>
                    <a:pt x="877" y="402"/>
                    <a:pt x="1228" y="326"/>
                    <a:pt x="1454" y="76"/>
                  </a:cubicBezTo>
                  <a:lnTo>
                    <a:pt x="1454" y="1"/>
                  </a:lnTo>
                  <a:close/>
                </a:path>
              </a:pathLst>
            </a:custGeom>
            <a:solidFill>
              <a:srgbClr val="EA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1875450" y="995000"/>
              <a:ext cx="90875" cy="29475"/>
            </a:xfrm>
            <a:custGeom>
              <a:avLst/>
              <a:gdLst/>
              <a:ahLst/>
              <a:cxnLst/>
              <a:rect l="l" t="t" r="r" b="b"/>
              <a:pathLst>
                <a:path w="3635" h="1179" extrusionOk="0">
                  <a:moveTo>
                    <a:pt x="3610" y="1"/>
                  </a:moveTo>
                  <a:lnTo>
                    <a:pt x="3560" y="26"/>
                  </a:lnTo>
                  <a:cubicBezTo>
                    <a:pt x="2958" y="1053"/>
                    <a:pt x="1555" y="1079"/>
                    <a:pt x="1555" y="1079"/>
                  </a:cubicBezTo>
                  <a:cubicBezTo>
                    <a:pt x="1535" y="1079"/>
                    <a:pt x="1516" y="1079"/>
                    <a:pt x="1497" y="1079"/>
                  </a:cubicBezTo>
                  <a:cubicBezTo>
                    <a:pt x="510" y="1079"/>
                    <a:pt x="75" y="452"/>
                    <a:pt x="51" y="452"/>
                  </a:cubicBezTo>
                  <a:lnTo>
                    <a:pt x="1" y="427"/>
                  </a:lnTo>
                  <a:lnTo>
                    <a:pt x="1" y="502"/>
                  </a:lnTo>
                  <a:cubicBezTo>
                    <a:pt x="1" y="527"/>
                    <a:pt x="477" y="1179"/>
                    <a:pt x="1504" y="1179"/>
                  </a:cubicBezTo>
                  <a:lnTo>
                    <a:pt x="1555" y="1179"/>
                  </a:lnTo>
                  <a:cubicBezTo>
                    <a:pt x="1555" y="1179"/>
                    <a:pt x="3008" y="1154"/>
                    <a:pt x="3635" y="76"/>
                  </a:cubicBezTo>
                  <a:lnTo>
                    <a:pt x="361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1946250" y="1063925"/>
              <a:ext cx="11925" cy="30725"/>
            </a:xfrm>
            <a:custGeom>
              <a:avLst/>
              <a:gdLst/>
              <a:ahLst/>
              <a:cxnLst/>
              <a:rect l="l" t="t" r="r" b="b"/>
              <a:pathLst>
                <a:path w="477" h="1229" extrusionOk="0">
                  <a:moveTo>
                    <a:pt x="26" y="1"/>
                  </a:moveTo>
                  <a:lnTo>
                    <a:pt x="1" y="51"/>
                  </a:lnTo>
                  <a:cubicBezTo>
                    <a:pt x="1" y="51"/>
                    <a:pt x="126" y="327"/>
                    <a:pt x="251" y="703"/>
                  </a:cubicBezTo>
                  <a:cubicBezTo>
                    <a:pt x="226" y="602"/>
                    <a:pt x="201" y="502"/>
                    <a:pt x="176" y="377"/>
                  </a:cubicBezTo>
                  <a:lnTo>
                    <a:pt x="176" y="377"/>
                  </a:lnTo>
                  <a:cubicBezTo>
                    <a:pt x="201" y="477"/>
                    <a:pt x="327" y="928"/>
                    <a:pt x="477" y="1229"/>
                  </a:cubicBezTo>
                  <a:cubicBezTo>
                    <a:pt x="352" y="602"/>
                    <a:pt x="76" y="26"/>
                    <a:pt x="7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1959425" y="1056425"/>
              <a:ext cx="8775" cy="23825"/>
            </a:xfrm>
            <a:custGeom>
              <a:avLst/>
              <a:gdLst/>
              <a:ahLst/>
              <a:cxnLst/>
              <a:rect l="l" t="t" r="r" b="b"/>
              <a:pathLst>
                <a:path w="351" h="953" extrusionOk="0">
                  <a:moveTo>
                    <a:pt x="50" y="0"/>
                  </a:moveTo>
                  <a:lnTo>
                    <a:pt x="0" y="50"/>
                  </a:lnTo>
                  <a:cubicBezTo>
                    <a:pt x="0" y="75"/>
                    <a:pt x="0" y="75"/>
                    <a:pt x="50" y="175"/>
                  </a:cubicBezTo>
                  <a:cubicBezTo>
                    <a:pt x="100" y="326"/>
                    <a:pt x="226" y="602"/>
                    <a:pt x="351" y="952"/>
                  </a:cubicBezTo>
                  <a:cubicBezTo>
                    <a:pt x="326" y="802"/>
                    <a:pt x="301" y="677"/>
                    <a:pt x="301" y="551"/>
                  </a:cubicBezTo>
                  <a:cubicBezTo>
                    <a:pt x="226" y="376"/>
                    <a:pt x="175" y="226"/>
                    <a:pt x="125" y="150"/>
                  </a:cubicBezTo>
                  <a:cubicBezTo>
                    <a:pt x="100" y="100"/>
                    <a:pt x="100" y="50"/>
                    <a:pt x="75" y="5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1966925" y="1070825"/>
              <a:ext cx="4425" cy="14425"/>
            </a:xfrm>
            <a:custGeom>
              <a:avLst/>
              <a:gdLst/>
              <a:ahLst/>
              <a:cxnLst/>
              <a:rect l="l" t="t" r="r" b="b"/>
              <a:pathLst>
                <a:path w="177" h="577" extrusionOk="0">
                  <a:moveTo>
                    <a:pt x="1" y="0"/>
                  </a:moveTo>
                  <a:cubicBezTo>
                    <a:pt x="51" y="176"/>
                    <a:pt x="101" y="401"/>
                    <a:pt x="176" y="577"/>
                  </a:cubicBezTo>
                  <a:cubicBezTo>
                    <a:pt x="126" y="351"/>
                    <a:pt x="51" y="151"/>
                    <a:pt x="1" y="0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1570325" y="685450"/>
              <a:ext cx="124700" cy="188025"/>
            </a:xfrm>
            <a:custGeom>
              <a:avLst/>
              <a:gdLst/>
              <a:ahLst/>
              <a:cxnLst/>
              <a:rect l="l" t="t" r="r" b="b"/>
              <a:pathLst>
                <a:path w="4988" h="7521" extrusionOk="0">
                  <a:moveTo>
                    <a:pt x="4822" y="1"/>
                  </a:moveTo>
                  <a:cubicBezTo>
                    <a:pt x="2430" y="1"/>
                    <a:pt x="848" y="1529"/>
                    <a:pt x="576" y="2984"/>
                  </a:cubicBezTo>
                  <a:cubicBezTo>
                    <a:pt x="301" y="4438"/>
                    <a:pt x="0" y="7445"/>
                    <a:pt x="0" y="7471"/>
                  </a:cubicBezTo>
                  <a:lnTo>
                    <a:pt x="50" y="7521"/>
                  </a:lnTo>
                  <a:lnTo>
                    <a:pt x="75" y="7471"/>
                  </a:lnTo>
                  <a:cubicBezTo>
                    <a:pt x="100" y="7445"/>
                    <a:pt x="376" y="4438"/>
                    <a:pt x="652" y="3009"/>
                  </a:cubicBezTo>
                  <a:cubicBezTo>
                    <a:pt x="923" y="1579"/>
                    <a:pt x="2480" y="76"/>
                    <a:pt x="4823" y="76"/>
                  </a:cubicBezTo>
                  <a:cubicBezTo>
                    <a:pt x="4861" y="76"/>
                    <a:pt x="4899" y="76"/>
                    <a:pt x="4937" y="77"/>
                  </a:cubicBezTo>
                  <a:lnTo>
                    <a:pt x="4988" y="27"/>
                  </a:lnTo>
                  <a:lnTo>
                    <a:pt x="4937" y="2"/>
                  </a:lnTo>
                  <a:cubicBezTo>
                    <a:pt x="4899" y="1"/>
                    <a:pt x="4860" y="1"/>
                    <a:pt x="4822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1538350" y="713675"/>
              <a:ext cx="98400" cy="176725"/>
            </a:xfrm>
            <a:custGeom>
              <a:avLst/>
              <a:gdLst/>
              <a:ahLst/>
              <a:cxnLst/>
              <a:rect l="l" t="t" r="r" b="b"/>
              <a:pathLst>
                <a:path w="3936" h="7069" extrusionOk="0">
                  <a:moveTo>
                    <a:pt x="1354" y="1"/>
                  </a:moveTo>
                  <a:lnTo>
                    <a:pt x="1279" y="26"/>
                  </a:lnTo>
                  <a:cubicBezTo>
                    <a:pt x="1" y="1855"/>
                    <a:pt x="377" y="6291"/>
                    <a:pt x="402" y="6342"/>
                  </a:cubicBezTo>
                  <a:lnTo>
                    <a:pt x="402" y="6367"/>
                  </a:lnTo>
                  <a:lnTo>
                    <a:pt x="452" y="6392"/>
                  </a:lnTo>
                  <a:cubicBezTo>
                    <a:pt x="452" y="6392"/>
                    <a:pt x="623" y="6354"/>
                    <a:pt x="941" y="6354"/>
                  </a:cubicBezTo>
                  <a:cubicBezTo>
                    <a:pt x="1140" y="6354"/>
                    <a:pt x="1397" y="6369"/>
                    <a:pt x="1705" y="6417"/>
                  </a:cubicBezTo>
                  <a:cubicBezTo>
                    <a:pt x="2507" y="6567"/>
                    <a:pt x="3835" y="7043"/>
                    <a:pt x="3861" y="7068"/>
                  </a:cubicBezTo>
                  <a:lnTo>
                    <a:pt x="3886" y="7043"/>
                  </a:lnTo>
                  <a:lnTo>
                    <a:pt x="3911" y="7018"/>
                  </a:lnTo>
                  <a:cubicBezTo>
                    <a:pt x="3911" y="6968"/>
                    <a:pt x="3936" y="2657"/>
                    <a:pt x="3911" y="1454"/>
                  </a:cubicBezTo>
                  <a:lnTo>
                    <a:pt x="3861" y="1404"/>
                  </a:lnTo>
                  <a:lnTo>
                    <a:pt x="3810" y="1454"/>
                  </a:lnTo>
                  <a:cubicBezTo>
                    <a:pt x="3861" y="2582"/>
                    <a:pt x="3835" y="6417"/>
                    <a:pt x="3810" y="6968"/>
                  </a:cubicBezTo>
                  <a:cubicBezTo>
                    <a:pt x="3560" y="6868"/>
                    <a:pt x="2432" y="6467"/>
                    <a:pt x="1705" y="6342"/>
                  </a:cubicBezTo>
                  <a:cubicBezTo>
                    <a:pt x="1367" y="6279"/>
                    <a:pt x="1091" y="6260"/>
                    <a:pt x="884" y="6260"/>
                  </a:cubicBezTo>
                  <a:cubicBezTo>
                    <a:pt x="678" y="6260"/>
                    <a:pt x="540" y="6279"/>
                    <a:pt x="477" y="6291"/>
                  </a:cubicBezTo>
                  <a:cubicBezTo>
                    <a:pt x="427" y="5815"/>
                    <a:pt x="176" y="1780"/>
                    <a:pt x="1354" y="76"/>
                  </a:cubicBezTo>
                  <a:lnTo>
                    <a:pt x="1354" y="1"/>
                  </a:ln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1758275" y="818325"/>
              <a:ext cx="21975" cy="128475"/>
            </a:xfrm>
            <a:custGeom>
              <a:avLst/>
              <a:gdLst/>
              <a:ahLst/>
              <a:cxnLst/>
              <a:rect l="l" t="t" r="r" b="b"/>
              <a:pathLst>
                <a:path w="879" h="5139" extrusionOk="0">
                  <a:moveTo>
                    <a:pt x="853" y="0"/>
                  </a:moveTo>
                  <a:lnTo>
                    <a:pt x="803" y="50"/>
                  </a:lnTo>
                  <a:cubicBezTo>
                    <a:pt x="602" y="1028"/>
                    <a:pt x="51" y="3108"/>
                    <a:pt x="51" y="3133"/>
                  </a:cubicBezTo>
                  <a:cubicBezTo>
                    <a:pt x="51" y="3158"/>
                    <a:pt x="51" y="3208"/>
                    <a:pt x="51" y="3258"/>
                  </a:cubicBezTo>
                  <a:cubicBezTo>
                    <a:pt x="26" y="3559"/>
                    <a:pt x="1" y="4286"/>
                    <a:pt x="277" y="5113"/>
                  </a:cubicBezTo>
                  <a:lnTo>
                    <a:pt x="327" y="5138"/>
                  </a:lnTo>
                  <a:lnTo>
                    <a:pt x="352" y="5138"/>
                  </a:lnTo>
                  <a:lnTo>
                    <a:pt x="377" y="5088"/>
                  </a:lnTo>
                  <a:cubicBezTo>
                    <a:pt x="101" y="4261"/>
                    <a:pt x="126" y="3559"/>
                    <a:pt x="126" y="3258"/>
                  </a:cubicBezTo>
                  <a:cubicBezTo>
                    <a:pt x="151" y="3208"/>
                    <a:pt x="151" y="3183"/>
                    <a:pt x="151" y="3133"/>
                  </a:cubicBezTo>
                  <a:cubicBezTo>
                    <a:pt x="176" y="3033"/>
                    <a:pt x="703" y="1028"/>
                    <a:pt x="878" y="50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1446875" y="857800"/>
              <a:ext cx="102150" cy="198650"/>
            </a:xfrm>
            <a:custGeom>
              <a:avLst/>
              <a:gdLst/>
              <a:ahLst/>
              <a:cxnLst/>
              <a:rect l="l" t="t" r="r" b="b"/>
              <a:pathLst>
                <a:path w="4086" h="7946" extrusionOk="0">
                  <a:moveTo>
                    <a:pt x="4061" y="0"/>
                  </a:moveTo>
                  <a:lnTo>
                    <a:pt x="3986" y="25"/>
                  </a:lnTo>
                  <a:cubicBezTo>
                    <a:pt x="3986" y="50"/>
                    <a:pt x="3560" y="1328"/>
                    <a:pt x="3259" y="2156"/>
                  </a:cubicBezTo>
                  <a:cubicBezTo>
                    <a:pt x="2983" y="2932"/>
                    <a:pt x="2231" y="4536"/>
                    <a:pt x="1580" y="5714"/>
                  </a:cubicBezTo>
                  <a:cubicBezTo>
                    <a:pt x="1028" y="6642"/>
                    <a:pt x="301" y="7569"/>
                    <a:pt x="1" y="7895"/>
                  </a:cubicBezTo>
                  <a:lnTo>
                    <a:pt x="76" y="7945"/>
                  </a:lnTo>
                  <a:cubicBezTo>
                    <a:pt x="377" y="7619"/>
                    <a:pt x="1103" y="6667"/>
                    <a:pt x="1655" y="5739"/>
                  </a:cubicBezTo>
                  <a:cubicBezTo>
                    <a:pt x="2306" y="4587"/>
                    <a:pt x="3058" y="2958"/>
                    <a:pt x="3334" y="2181"/>
                  </a:cubicBezTo>
                  <a:cubicBezTo>
                    <a:pt x="3635" y="1353"/>
                    <a:pt x="4061" y="75"/>
                    <a:pt x="4086" y="50"/>
                  </a:cubicBezTo>
                  <a:lnTo>
                    <a:pt x="4061" y="0"/>
                  </a:ln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1380475" y="1174825"/>
              <a:ext cx="81475" cy="139750"/>
            </a:xfrm>
            <a:custGeom>
              <a:avLst/>
              <a:gdLst/>
              <a:ahLst/>
              <a:cxnLst/>
              <a:rect l="l" t="t" r="r" b="b"/>
              <a:pathLst>
                <a:path w="3259" h="5590" extrusionOk="0">
                  <a:moveTo>
                    <a:pt x="602" y="76"/>
                  </a:moveTo>
                  <a:cubicBezTo>
                    <a:pt x="902" y="151"/>
                    <a:pt x="1253" y="252"/>
                    <a:pt x="1604" y="352"/>
                  </a:cubicBezTo>
                  <a:cubicBezTo>
                    <a:pt x="2406" y="602"/>
                    <a:pt x="3158" y="878"/>
                    <a:pt x="3158" y="1054"/>
                  </a:cubicBezTo>
                  <a:cubicBezTo>
                    <a:pt x="3158" y="1079"/>
                    <a:pt x="3133" y="1555"/>
                    <a:pt x="3108" y="2181"/>
                  </a:cubicBezTo>
                  <a:lnTo>
                    <a:pt x="3108" y="2282"/>
                  </a:lnTo>
                  <a:cubicBezTo>
                    <a:pt x="3033" y="3485"/>
                    <a:pt x="2957" y="5189"/>
                    <a:pt x="2932" y="5490"/>
                  </a:cubicBezTo>
                  <a:cubicBezTo>
                    <a:pt x="2632" y="5465"/>
                    <a:pt x="927" y="5289"/>
                    <a:pt x="75" y="4562"/>
                  </a:cubicBezTo>
                  <a:lnTo>
                    <a:pt x="476" y="1304"/>
                  </a:lnTo>
                  <a:lnTo>
                    <a:pt x="476" y="1229"/>
                  </a:lnTo>
                  <a:lnTo>
                    <a:pt x="602" y="76"/>
                  </a:lnTo>
                  <a:close/>
                  <a:moveTo>
                    <a:pt x="551" y="1"/>
                  </a:moveTo>
                  <a:lnTo>
                    <a:pt x="526" y="26"/>
                  </a:lnTo>
                  <a:lnTo>
                    <a:pt x="376" y="1229"/>
                  </a:lnTo>
                  <a:lnTo>
                    <a:pt x="376" y="1254"/>
                  </a:lnTo>
                  <a:lnTo>
                    <a:pt x="0" y="4562"/>
                  </a:lnTo>
                  <a:lnTo>
                    <a:pt x="0" y="4612"/>
                  </a:lnTo>
                  <a:cubicBezTo>
                    <a:pt x="276" y="4838"/>
                    <a:pt x="602" y="5013"/>
                    <a:pt x="952" y="5164"/>
                  </a:cubicBezTo>
                  <a:lnTo>
                    <a:pt x="1053" y="5189"/>
                  </a:lnTo>
                  <a:cubicBezTo>
                    <a:pt x="1955" y="5515"/>
                    <a:pt x="2907" y="5590"/>
                    <a:pt x="2982" y="5590"/>
                  </a:cubicBezTo>
                  <a:lnTo>
                    <a:pt x="3008" y="5565"/>
                  </a:lnTo>
                  <a:lnTo>
                    <a:pt x="3008" y="5540"/>
                  </a:lnTo>
                  <a:cubicBezTo>
                    <a:pt x="3033" y="5440"/>
                    <a:pt x="3108" y="3585"/>
                    <a:pt x="3183" y="2307"/>
                  </a:cubicBezTo>
                  <a:lnTo>
                    <a:pt x="3183" y="2206"/>
                  </a:lnTo>
                  <a:cubicBezTo>
                    <a:pt x="3233" y="1580"/>
                    <a:pt x="3258" y="1079"/>
                    <a:pt x="3258" y="1054"/>
                  </a:cubicBezTo>
                  <a:cubicBezTo>
                    <a:pt x="3258" y="803"/>
                    <a:pt x="2406" y="502"/>
                    <a:pt x="1654" y="277"/>
                  </a:cubicBezTo>
                  <a:lnTo>
                    <a:pt x="1579" y="252"/>
                  </a:lnTo>
                  <a:cubicBezTo>
                    <a:pt x="1153" y="126"/>
                    <a:pt x="752" y="26"/>
                    <a:pt x="5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1390500" y="1204900"/>
              <a:ext cx="71450" cy="27600"/>
            </a:xfrm>
            <a:custGeom>
              <a:avLst/>
              <a:gdLst/>
              <a:ahLst/>
              <a:cxnLst/>
              <a:rect l="l" t="t" r="r" b="b"/>
              <a:pathLst>
                <a:path w="2858" h="1104" extrusionOk="0">
                  <a:moveTo>
                    <a:pt x="50" y="1"/>
                  </a:moveTo>
                  <a:lnTo>
                    <a:pt x="0" y="26"/>
                  </a:lnTo>
                  <a:lnTo>
                    <a:pt x="0" y="76"/>
                  </a:lnTo>
                  <a:cubicBezTo>
                    <a:pt x="25" y="76"/>
                    <a:pt x="1805" y="878"/>
                    <a:pt x="2782" y="1104"/>
                  </a:cubicBezTo>
                  <a:lnTo>
                    <a:pt x="2807" y="1104"/>
                  </a:lnTo>
                  <a:lnTo>
                    <a:pt x="2857" y="1054"/>
                  </a:lnTo>
                  <a:lnTo>
                    <a:pt x="2807" y="1003"/>
                  </a:lnTo>
                  <a:cubicBezTo>
                    <a:pt x="1830" y="778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1419925" y="1055775"/>
              <a:ext cx="29475" cy="127850"/>
            </a:xfrm>
            <a:custGeom>
              <a:avLst/>
              <a:gdLst/>
              <a:ahLst/>
              <a:cxnLst/>
              <a:rect l="l" t="t" r="r" b="b"/>
              <a:pathLst>
                <a:path w="1179" h="5114" extrusionOk="0">
                  <a:moveTo>
                    <a:pt x="1104" y="1"/>
                  </a:moveTo>
                  <a:cubicBezTo>
                    <a:pt x="953" y="502"/>
                    <a:pt x="728" y="1329"/>
                    <a:pt x="502" y="2332"/>
                  </a:cubicBezTo>
                  <a:cubicBezTo>
                    <a:pt x="176" y="3735"/>
                    <a:pt x="26" y="4788"/>
                    <a:pt x="1" y="5014"/>
                  </a:cubicBezTo>
                  <a:lnTo>
                    <a:pt x="1" y="5064"/>
                  </a:lnTo>
                  <a:lnTo>
                    <a:pt x="26" y="5114"/>
                  </a:lnTo>
                  <a:lnTo>
                    <a:pt x="51" y="5114"/>
                  </a:lnTo>
                  <a:lnTo>
                    <a:pt x="76" y="5089"/>
                  </a:lnTo>
                  <a:lnTo>
                    <a:pt x="76" y="5039"/>
                  </a:lnTo>
                  <a:cubicBezTo>
                    <a:pt x="101" y="4838"/>
                    <a:pt x="252" y="3785"/>
                    <a:pt x="577" y="2332"/>
                  </a:cubicBezTo>
                  <a:cubicBezTo>
                    <a:pt x="803" y="1379"/>
                    <a:pt x="1029" y="552"/>
                    <a:pt x="1179" y="51"/>
                  </a:cubicBezTo>
                  <a:lnTo>
                    <a:pt x="1104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1391125" y="1302025"/>
              <a:ext cx="43250" cy="542625"/>
            </a:xfrm>
            <a:custGeom>
              <a:avLst/>
              <a:gdLst/>
              <a:ahLst/>
              <a:cxnLst/>
              <a:rect l="l" t="t" r="r" b="b"/>
              <a:pathLst>
                <a:path w="1730" h="21705" extrusionOk="0">
                  <a:moveTo>
                    <a:pt x="577" y="1"/>
                  </a:moveTo>
                  <a:lnTo>
                    <a:pt x="551" y="26"/>
                  </a:lnTo>
                  <a:lnTo>
                    <a:pt x="526" y="76"/>
                  </a:lnTo>
                  <a:cubicBezTo>
                    <a:pt x="501" y="477"/>
                    <a:pt x="100" y="4662"/>
                    <a:pt x="326" y="7570"/>
                  </a:cubicBezTo>
                  <a:cubicBezTo>
                    <a:pt x="326" y="7595"/>
                    <a:pt x="0" y="10201"/>
                    <a:pt x="100" y="13058"/>
                  </a:cubicBezTo>
                  <a:cubicBezTo>
                    <a:pt x="201" y="15615"/>
                    <a:pt x="1353" y="20602"/>
                    <a:pt x="1629" y="21680"/>
                  </a:cubicBezTo>
                  <a:lnTo>
                    <a:pt x="1704" y="21705"/>
                  </a:lnTo>
                  <a:lnTo>
                    <a:pt x="1729" y="21705"/>
                  </a:lnTo>
                  <a:cubicBezTo>
                    <a:pt x="1479" y="20728"/>
                    <a:pt x="301" y="15640"/>
                    <a:pt x="201" y="13058"/>
                  </a:cubicBezTo>
                  <a:cubicBezTo>
                    <a:pt x="75" y="10201"/>
                    <a:pt x="426" y="7620"/>
                    <a:pt x="426" y="7570"/>
                  </a:cubicBezTo>
                  <a:cubicBezTo>
                    <a:pt x="176" y="4712"/>
                    <a:pt x="577" y="627"/>
                    <a:pt x="627" y="101"/>
                  </a:cubicBezTo>
                  <a:lnTo>
                    <a:pt x="627" y="5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1707525" y="1217450"/>
              <a:ext cx="2550" cy="35725"/>
            </a:xfrm>
            <a:custGeom>
              <a:avLst/>
              <a:gdLst/>
              <a:ahLst/>
              <a:cxnLst/>
              <a:rect l="l" t="t" r="r" b="b"/>
              <a:pathLst>
                <a:path w="102" h="1429" extrusionOk="0">
                  <a:moveTo>
                    <a:pt x="26" y="0"/>
                  </a:moveTo>
                  <a:lnTo>
                    <a:pt x="1" y="50"/>
                  </a:lnTo>
                  <a:cubicBezTo>
                    <a:pt x="1" y="426"/>
                    <a:pt x="1" y="1028"/>
                    <a:pt x="1" y="1429"/>
                  </a:cubicBezTo>
                  <a:cubicBezTo>
                    <a:pt x="51" y="1228"/>
                    <a:pt x="51" y="978"/>
                    <a:pt x="51" y="978"/>
                  </a:cubicBezTo>
                  <a:cubicBezTo>
                    <a:pt x="51" y="978"/>
                    <a:pt x="51" y="1228"/>
                    <a:pt x="76" y="1429"/>
                  </a:cubicBezTo>
                  <a:cubicBezTo>
                    <a:pt x="101" y="1003"/>
                    <a:pt x="101" y="401"/>
                    <a:pt x="76" y="5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1719425" y="1217450"/>
              <a:ext cx="4425" cy="37600"/>
            </a:xfrm>
            <a:custGeom>
              <a:avLst/>
              <a:gdLst/>
              <a:ahLst/>
              <a:cxnLst/>
              <a:rect l="l" t="t" r="r" b="b"/>
              <a:pathLst>
                <a:path w="177" h="1504" extrusionOk="0">
                  <a:moveTo>
                    <a:pt x="101" y="0"/>
                  </a:moveTo>
                  <a:lnTo>
                    <a:pt x="76" y="50"/>
                  </a:lnTo>
                  <a:cubicBezTo>
                    <a:pt x="76" y="351"/>
                    <a:pt x="26" y="852"/>
                    <a:pt x="1" y="1228"/>
                  </a:cubicBezTo>
                  <a:cubicBezTo>
                    <a:pt x="26" y="1103"/>
                    <a:pt x="51" y="1003"/>
                    <a:pt x="51" y="1003"/>
                  </a:cubicBezTo>
                  <a:lnTo>
                    <a:pt x="51" y="1003"/>
                  </a:lnTo>
                  <a:cubicBezTo>
                    <a:pt x="51" y="1003"/>
                    <a:pt x="26" y="1253"/>
                    <a:pt x="51" y="1504"/>
                  </a:cubicBezTo>
                  <a:cubicBezTo>
                    <a:pt x="101" y="1103"/>
                    <a:pt x="176" y="426"/>
                    <a:pt x="151" y="5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1731975" y="1224950"/>
              <a:ext cx="5025" cy="33875"/>
            </a:xfrm>
            <a:custGeom>
              <a:avLst/>
              <a:gdLst/>
              <a:ahLst/>
              <a:cxnLst/>
              <a:rect l="l" t="t" r="r" b="b"/>
              <a:pathLst>
                <a:path w="201" h="1355" extrusionOk="0">
                  <a:moveTo>
                    <a:pt x="27" y="929"/>
                  </a:moveTo>
                  <a:cubicBezTo>
                    <a:pt x="26" y="936"/>
                    <a:pt x="25" y="944"/>
                    <a:pt x="25" y="953"/>
                  </a:cubicBezTo>
                  <a:cubicBezTo>
                    <a:pt x="26" y="945"/>
                    <a:pt x="27" y="937"/>
                    <a:pt x="27" y="929"/>
                  </a:cubicBezTo>
                  <a:close/>
                  <a:moveTo>
                    <a:pt x="151" y="1"/>
                  </a:moveTo>
                  <a:lnTo>
                    <a:pt x="126" y="51"/>
                  </a:lnTo>
                  <a:cubicBezTo>
                    <a:pt x="101" y="319"/>
                    <a:pt x="53" y="635"/>
                    <a:pt x="27" y="929"/>
                  </a:cubicBezTo>
                  <a:lnTo>
                    <a:pt x="27" y="929"/>
                  </a:lnTo>
                  <a:cubicBezTo>
                    <a:pt x="33" y="895"/>
                    <a:pt x="50" y="878"/>
                    <a:pt x="50" y="878"/>
                  </a:cubicBezTo>
                  <a:lnTo>
                    <a:pt x="50" y="878"/>
                  </a:lnTo>
                  <a:cubicBezTo>
                    <a:pt x="50" y="878"/>
                    <a:pt x="0" y="1179"/>
                    <a:pt x="25" y="1354"/>
                  </a:cubicBezTo>
                  <a:cubicBezTo>
                    <a:pt x="101" y="1028"/>
                    <a:pt x="201" y="452"/>
                    <a:pt x="201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1798375" y="1059550"/>
              <a:ext cx="99650" cy="248150"/>
            </a:xfrm>
            <a:custGeom>
              <a:avLst/>
              <a:gdLst/>
              <a:ahLst/>
              <a:cxnLst/>
              <a:rect l="l" t="t" r="r" b="b"/>
              <a:pathLst>
                <a:path w="3986" h="9926" extrusionOk="0">
                  <a:moveTo>
                    <a:pt x="76" y="0"/>
                  </a:moveTo>
                  <a:lnTo>
                    <a:pt x="26" y="25"/>
                  </a:lnTo>
                  <a:lnTo>
                    <a:pt x="76" y="76"/>
                  </a:lnTo>
                  <a:cubicBezTo>
                    <a:pt x="76" y="76"/>
                    <a:pt x="1455" y="326"/>
                    <a:pt x="1981" y="2281"/>
                  </a:cubicBezTo>
                  <a:cubicBezTo>
                    <a:pt x="2482" y="4211"/>
                    <a:pt x="3409" y="6592"/>
                    <a:pt x="3886" y="7269"/>
                  </a:cubicBezTo>
                  <a:cubicBezTo>
                    <a:pt x="3735" y="7369"/>
                    <a:pt x="3159" y="7845"/>
                    <a:pt x="2858" y="8522"/>
                  </a:cubicBezTo>
                  <a:cubicBezTo>
                    <a:pt x="2858" y="8572"/>
                    <a:pt x="2833" y="8622"/>
                    <a:pt x="2808" y="8647"/>
                  </a:cubicBezTo>
                  <a:cubicBezTo>
                    <a:pt x="2607" y="9198"/>
                    <a:pt x="2557" y="9649"/>
                    <a:pt x="2557" y="9800"/>
                  </a:cubicBezTo>
                  <a:cubicBezTo>
                    <a:pt x="2307" y="9675"/>
                    <a:pt x="1329" y="9023"/>
                    <a:pt x="1" y="6993"/>
                  </a:cubicBezTo>
                  <a:lnTo>
                    <a:pt x="1" y="6993"/>
                  </a:lnTo>
                  <a:cubicBezTo>
                    <a:pt x="126" y="7218"/>
                    <a:pt x="252" y="7444"/>
                    <a:pt x="352" y="7644"/>
                  </a:cubicBezTo>
                  <a:cubicBezTo>
                    <a:pt x="1655" y="9474"/>
                    <a:pt x="2532" y="9900"/>
                    <a:pt x="2582" y="9925"/>
                  </a:cubicBezTo>
                  <a:lnTo>
                    <a:pt x="2607" y="9925"/>
                  </a:lnTo>
                  <a:lnTo>
                    <a:pt x="2633" y="9900"/>
                  </a:lnTo>
                  <a:lnTo>
                    <a:pt x="2633" y="9875"/>
                  </a:lnTo>
                  <a:cubicBezTo>
                    <a:pt x="2633" y="9875"/>
                    <a:pt x="2633" y="9299"/>
                    <a:pt x="2958" y="8547"/>
                  </a:cubicBezTo>
                  <a:cubicBezTo>
                    <a:pt x="3259" y="7820"/>
                    <a:pt x="3961" y="7319"/>
                    <a:pt x="3961" y="7294"/>
                  </a:cubicBezTo>
                  <a:lnTo>
                    <a:pt x="3986" y="7269"/>
                  </a:lnTo>
                  <a:lnTo>
                    <a:pt x="3986" y="7243"/>
                  </a:lnTo>
                  <a:cubicBezTo>
                    <a:pt x="3510" y="6617"/>
                    <a:pt x="2582" y="4211"/>
                    <a:pt x="2056" y="2256"/>
                  </a:cubicBezTo>
                  <a:cubicBezTo>
                    <a:pt x="1530" y="251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2000775" y="1104650"/>
              <a:ext cx="109675" cy="127850"/>
            </a:xfrm>
            <a:custGeom>
              <a:avLst/>
              <a:gdLst/>
              <a:ahLst/>
              <a:cxnLst/>
              <a:rect l="l" t="t" r="r" b="b"/>
              <a:pathLst>
                <a:path w="4387" h="5114" extrusionOk="0">
                  <a:moveTo>
                    <a:pt x="0" y="1"/>
                  </a:moveTo>
                  <a:lnTo>
                    <a:pt x="25" y="76"/>
                  </a:lnTo>
                  <a:cubicBezTo>
                    <a:pt x="25" y="76"/>
                    <a:pt x="376" y="352"/>
                    <a:pt x="1203" y="1680"/>
                  </a:cubicBezTo>
                  <a:cubicBezTo>
                    <a:pt x="2030" y="2983"/>
                    <a:pt x="2030" y="3810"/>
                    <a:pt x="2030" y="3835"/>
                  </a:cubicBezTo>
                  <a:lnTo>
                    <a:pt x="2030" y="3861"/>
                  </a:lnTo>
                  <a:cubicBezTo>
                    <a:pt x="2582" y="4462"/>
                    <a:pt x="2983" y="5089"/>
                    <a:pt x="2983" y="5089"/>
                  </a:cubicBezTo>
                  <a:lnTo>
                    <a:pt x="3008" y="5114"/>
                  </a:lnTo>
                  <a:lnTo>
                    <a:pt x="3033" y="5114"/>
                  </a:lnTo>
                  <a:lnTo>
                    <a:pt x="3058" y="5089"/>
                  </a:lnTo>
                  <a:cubicBezTo>
                    <a:pt x="3058" y="5064"/>
                    <a:pt x="3384" y="4136"/>
                    <a:pt x="4361" y="3861"/>
                  </a:cubicBezTo>
                  <a:lnTo>
                    <a:pt x="4386" y="3810"/>
                  </a:lnTo>
                  <a:lnTo>
                    <a:pt x="4336" y="3785"/>
                  </a:lnTo>
                  <a:cubicBezTo>
                    <a:pt x="3484" y="4011"/>
                    <a:pt x="3108" y="4738"/>
                    <a:pt x="3008" y="4963"/>
                  </a:cubicBezTo>
                  <a:cubicBezTo>
                    <a:pt x="2882" y="4788"/>
                    <a:pt x="2532" y="4287"/>
                    <a:pt x="2105" y="3810"/>
                  </a:cubicBezTo>
                  <a:cubicBezTo>
                    <a:pt x="2105" y="3685"/>
                    <a:pt x="2055" y="2883"/>
                    <a:pt x="1278" y="1630"/>
                  </a:cubicBezTo>
                  <a:cubicBezTo>
                    <a:pt x="451" y="302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1862300" y="1305775"/>
              <a:ext cx="177975" cy="43900"/>
            </a:xfrm>
            <a:custGeom>
              <a:avLst/>
              <a:gdLst/>
              <a:ahLst/>
              <a:cxnLst/>
              <a:rect l="l" t="t" r="r" b="b"/>
              <a:pathLst>
                <a:path w="7119" h="1756" extrusionOk="0">
                  <a:moveTo>
                    <a:pt x="0" y="1"/>
                  </a:moveTo>
                  <a:lnTo>
                    <a:pt x="0" y="51"/>
                  </a:lnTo>
                  <a:cubicBezTo>
                    <a:pt x="0" y="76"/>
                    <a:pt x="777" y="978"/>
                    <a:pt x="2331" y="1405"/>
                  </a:cubicBezTo>
                  <a:cubicBezTo>
                    <a:pt x="3509" y="1705"/>
                    <a:pt x="5539" y="1755"/>
                    <a:pt x="6517" y="1755"/>
                  </a:cubicBezTo>
                  <a:cubicBezTo>
                    <a:pt x="6842" y="1755"/>
                    <a:pt x="7068" y="1730"/>
                    <a:pt x="7068" y="1730"/>
                  </a:cubicBezTo>
                  <a:lnTo>
                    <a:pt x="7118" y="1680"/>
                  </a:lnTo>
                  <a:lnTo>
                    <a:pt x="7068" y="1630"/>
                  </a:lnTo>
                  <a:cubicBezTo>
                    <a:pt x="7061" y="1637"/>
                    <a:pt x="6796" y="1647"/>
                    <a:pt x="6385" y="1647"/>
                  </a:cubicBezTo>
                  <a:cubicBezTo>
                    <a:pt x="5369" y="1647"/>
                    <a:pt x="3463" y="1590"/>
                    <a:pt x="2356" y="1304"/>
                  </a:cubicBezTo>
                  <a:cubicBezTo>
                    <a:pt x="827" y="903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2316550" y="1234350"/>
              <a:ext cx="23850" cy="15075"/>
            </a:xfrm>
            <a:custGeom>
              <a:avLst/>
              <a:gdLst/>
              <a:ahLst/>
              <a:cxnLst/>
              <a:rect l="l" t="t" r="r" b="b"/>
              <a:pathLst>
                <a:path w="954" h="603" extrusionOk="0">
                  <a:moveTo>
                    <a:pt x="76" y="1"/>
                  </a:moveTo>
                  <a:lnTo>
                    <a:pt x="1" y="26"/>
                  </a:lnTo>
                  <a:lnTo>
                    <a:pt x="26" y="76"/>
                  </a:lnTo>
                  <a:cubicBezTo>
                    <a:pt x="26" y="76"/>
                    <a:pt x="627" y="352"/>
                    <a:pt x="878" y="602"/>
                  </a:cubicBezTo>
                  <a:lnTo>
                    <a:pt x="953" y="602"/>
                  </a:lnTo>
                  <a:lnTo>
                    <a:pt x="953" y="527"/>
                  </a:lnTo>
                  <a:cubicBezTo>
                    <a:pt x="678" y="277"/>
                    <a:pt x="101" y="26"/>
                    <a:pt x="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2330350" y="1224950"/>
              <a:ext cx="25075" cy="18825"/>
            </a:xfrm>
            <a:custGeom>
              <a:avLst/>
              <a:gdLst/>
              <a:ahLst/>
              <a:cxnLst/>
              <a:rect l="l" t="t" r="r" b="b"/>
              <a:pathLst>
                <a:path w="1003" h="753" extrusionOk="0">
                  <a:moveTo>
                    <a:pt x="0" y="1"/>
                  </a:moveTo>
                  <a:lnTo>
                    <a:pt x="0" y="76"/>
                  </a:lnTo>
                  <a:cubicBezTo>
                    <a:pt x="25" y="101"/>
                    <a:pt x="100" y="151"/>
                    <a:pt x="251" y="226"/>
                  </a:cubicBezTo>
                  <a:cubicBezTo>
                    <a:pt x="476" y="377"/>
                    <a:pt x="777" y="552"/>
                    <a:pt x="953" y="728"/>
                  </a:cubicBezTo>
                  <a:lnTo>
                    <a:pt x="978" y="753"/>
                  </a:lnTo>
                  <a:lnTo>
                    <a:pt x="1003" y="728"/>
                  </a:lnTo>
                  <a:lnTo>
                    <a:pt x="1003" y="678"/>
                  </a:lnTo>
                  <a:cubicBezTo>
                    <a:pt x="852" y="477"/>
                    <a:pt x="527" y="302"/>
                    <a:pt x="301" y="176"/>
                  </a:cubicBezTo>
                  <a:cubicBezTo>
                    <a:pt x="201" y="101"/>
                    <a:pt x="75" y="26"/>
                    <a:pt x="75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2116050" y="1311425"/>
              <a:ext cx="31350" cy="6300"/>
            </a:xfrm>
            <a:custGeom>
              <a:avLst/>
              <a:gdLst/>
              <a:ahLst/>
              <a:cxnLst/>
              <a:rect l="l" t="t" r="r" b="b"/>
              <a:pathLst>
                <a:path w="1254" h="252" extrusionOk="0">
                  <a:moveTo>
                    <a:pt x="51" y="1"/>
                  </a:moveTo>
                  <a:lnTo>
                    <a:pt x="1" y="26"/>
                  </a:lnTo>
                  <a:lnTo>
                    <a:pt x="51" y="76"/>
                  </a:lnTo>
                  <a:cubicBezTo>
                    <a:pt x="51" y="76"/>
                    <a:pt x="677" y="101"/>
                    <a:pt x="1129" y="251"/>
                  </a:cubicBezTo>
                  <a:cubicBezTo>
                    <a:pt x="1179" y="226"/>
                    <a:pt x="1229" y="201"/>
                    <a:pt x="1254" y="201"/>
                  </a:cubicBezTo>
                  <a:cubicBezTo>
                    <a:pt x="803" y="26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2075325" y="1230600"/>
              <a:ext cx="32600" cy="52025"/>
            </a:xfrm>
            <a:custGeom>
              <a:avLst/>
              <a:gdLst/>
              <a:ahLst/>
              <a:cxnLst/>
              <a:rect l="l" t="t" r="r" b="b"/>
              <a:pathLst>
                <a:path w="1304" h="2081" extrusionOk="0">
                  <a:moveTo>
                    <a:pt x="1" y="0"/>
                  </a:moveTo>
                  <a:lnTo>
                    <a:pt x="1" y="51"/>
                  </a:lnTo>
                  <a:cubicBezTo>
                    <a:pt x="1" y="76"/>
                    <a:pt x="853" y="1003"/>
                    <a:pt x="1204" y="2031"/>
                  </a:cubicBezTo>
                  <a:lnTo>
                    <a:pt x="1254" y="2081"/>
                  </a:lnTo>
                  <a:lnTo>
                    <a:pt x="1304" y="2005"/>
                  </a:lnTo>
                  <a:cubicBezTo>
                    <a:pt x="953" y="928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2102900" y="1272575"/>
              <a:ext cx="89625" cy="6925"/>
            </a:xfrm>
            <a:custGeom>
              <a:avLst/>
              <a:gdLst/>
              <a:ahLst/>
              <a:cxnLst/>
              <a:rect l="l" t="t" r="r" b="b"/>
              <a:pathLst>
                <a:path w="3585" h="277" extrusionOk="0">
                  <a:moveTo>
                    <a:pt x="76" y="1"/>
                  </a:moveTo>
                  <a:lnTo>
                    <a:pt x="0" y="26"/>
                  </a:lnTo>
                  <a:lnTo>
                    <a:pt x="51" y="101"/>
                  </a:lnTo>
                  <a:cubicBezTo>
                    <a:pt x="51" y="101"/>
                    <a:pt x="953" y="276"/>
                    <a:pt x="2306" y="276"/>
                  </a:cubicBezTo>
                  <a:cubicBezTo>
                    <a:pt x="2682" y="276"/>
                    <a:pt x="3108" y="276"/>
                    <a:pt x="3559" y="226"/>
                  </a:cubicBezTo>
                  <a:lnTo>
                    <a:pt x="3584" y="176"/>
                  </a:lnTo>
                  <a:lnTo>
                    <a:pt x="3534" y="126"/>
                  </a:lnTo>
                  <a:cubicBezTo>
                    <a:pt x="3082" y="166"/>
                    <a:pt x="2657" y="181"/>
                    <a:pt x="2271" y="181"/>
                  </a:cubicBezTo>
                  <a:cubicBezTo>
                    <a:pt x="947" y="18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1907400" y="1303900"/>
              <a:ext cx="275100" cy="107800"/>
            </a:xfrm>
            <a:custGeom>
              <a:avLst/>
              <a:gdLst/>
              <a:ahLst/>
              <a:cxnLst/>
              <a:rect l="l" t="t" r="r" b="b"/>
              <a:pathLst>
                <a:path w="11004" h="4312" extrusionOk="0">
                  <a:moveTo>
                    <a:pt x="10953" y="1"/>
                  </a:moveTo>
                  <a:cubicBezTo>
                    <a:pt x="10327" y="126"/>
                    <a:pt x="8622" y="753"/>
                    <a:pt x="7344" y="1329"/>
                  </a:cubicBezTo>
                  <a:cubicBezTo>
                    <a:pt x="6091" y="1881"/>
                    <a:pt x="101" y="4211"/>
                    <a:pt x="26" y="4236"/>
                  </a:cubicBezTo>
                  <a:lnTo>
                    <a:pt x="1" y="4287"/>
                  </a:lnTo>
                  <a:lnTo>
                    <a:pt x="51" y="4312"/>
                  </a:lnTo>
                  <a:cubicBezTo>
                    <a:pt x="126" y="4287"/>
                    <a:pt x="6116" y="1956"/>
                    <a:pt x="7369" y="1404"/>
                  </a:cubicBezTo>
                  <a:cubicBezTo>
                    <a:pt x="8648" y="828"/>
                    <a:pt x="10352" y="226"/>
                    <a:pt x="10978" y="76"/>
                  </a:cubicBezTo>
                  <a:lnTo>
                    <a:pt x="11003" y="26"/>
                  </a:lnTo>
                  <a:lnTo>
                    <a:pt x="10953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2262675" y="1307675"/>
              <a:ext cx="67700" cy="132225"/>
            </a:xfrm>
            <a:custGeom>
              <a:avLst/>
              <a:gdLst/>
              <a:ahLst/>
              <a:cxnLst/>
              <a:rect l="l" t="t" r="r" b="b"/>
              <a:pathLst>
                <a:path w="2708" h="5289" extrusionOk="0">
                  <a:moveTo>
                    <a:pt x="51" y="0"/>
                  </a:moveTo>
                  <a:lnTo>
                    <a:pt x="0" y="25"/>
                  </a:lnTo>
                  <a:lnTo>
                    <a:pt x="26" y="75"/>
                  </a:lnTo>
                  <a:cubicBezTo>
                    <a:pt x="26" y="75"/>
                    <a:pt x="652" y="326"/>
                    <a:pt x="1404" y="1955"/>
                  </a:cubicBezTo>
                  <a:cubicBezTo>
                    <a:pt x="2181" y="3609"/>
                    <a:pt x="2632" y="5238"/>
                    <a:pt x="2632" y="5263"/>
                  </a:cubicBezTo>
                  <a:lnTo>
                    <a:pt x="2657" y="5288"/>
                  </a:lnTo>
                  <a:lnTo>
                    <a:pt x="2682" y="5288"/>
                  </a:lnTo>
                  <a:lnTo>
                    <a:pt x="2707" y="5238"/>
                  </a:lnTo>
                  <a:cubicBezTo>
                    <a:pt x="2707" y="5213"/>
                    <a:pt x="2256" y="3584"/>
                    <a:pt x="1479" y="1930"/>
                  </a:cubicBezTo>
                  <a:cubicBezTo>
                    <a:pt x="702" y="251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2351025" y="1356550"/>
              <a:ext cx="22575" cy="80850"/>
            </a:xfrm>
            <a:custGeom>
              <a:avLst/>
              <a:gdLst/>
              <a:ahLst/>
              <a:cxnLst/>
              <a:rect l="l" t="t" r="r" b="b"/>
              <a:pathLst>
                <a:path w="903" h="3234" extrusionOk="0">
                  <a:moveTo>
                    <a:pt x="877" y="0"/>
                  </a:moveTo>
                  <a:lnTo>
                    <a:pt x="827" y="25"/>
                  </a:lnTo>
                  <a:cubicBezTo>
                    <a:pt x="0" y="1003"/>
                    <a:pt x="101" y="3108"/>
                    <a:pt x="101" y="3183"/>
                  </a:cubicBezTo>
                  <a:lnTo>
                    <a:pt x="151" y="3233"/>
                  </a:lnTo>
                  <a:lnTo>
                    <a:pt x="201" y="3183"/>
                  </a:lnTo>
                  <a:cubicBezTo>
                    <a:pt x="201" y="3158"/>
                    <a:pt x="101" y="1028"/>
                    <a:pt x="903" y="75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2337225" y="1462425"/>
              <a:ext cx="78350" cy="218700"/>
            </a:xfrm>
            <a:custGeom>
              <a:avLst/>
              <a:gdLst/>
              <a:ahLst/>
              <a:cxnLst/>
              <a:rect l="l" t="t" r="r" b="b"/>
              <a:pathLst>
                <a:path w="3134" h="8748" extrusionOk="0">
                  <a:moveTo>
                    <a:pt x="26" y="1"/>
                  </a:moveTo>
                  <a:lnTo>
                    <a:pt x="1" y="51"/>
                  </a:lnTo>
                  <a:cubicBezTo>
                    <a:pt x="26" y="126"/>
                    <a:pt x="2307" y="6392"/>
                    <a:pt x="2507" y="7043"/>
                  </a:cubicBezTo>
                  <a:cubicBezTo>
                    <a:pt x="2708" y="7670"/>
                    <a:pt x="3059" y="8748"/>
                    <a:pt x="3059" y="8748"/>
                  </a:cubicBezTo>
                  <a:lnTo>
                    <a:pt x="3134" y="8723"/>
                  </a:lnTo>
                  <a:cubicBezTo>
                    <a:pt x="3134" y="8723"/>
                    <a:pt x="2808" y="7645"/>
                    <a:pt x="2607" y="6993"/>
                  </a:cubicBezTo>
                  <a:cubicBezTo>
                    <a:pt x="2407" y="6367"/>
                    <a:pt x="101" y="101"/>
                    <a:pt x="7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1883600" y="915425"/>
              <a:ext cx="37000" cy="37000"/>
            </a:xfrm>
            <a:custGeom>
              <a:avLst/>
              <a:gdLst/>
              <a:ahLst/>
              <a:cxnLst/>
              <a:rect l="l" t="t" r="r" b="b"/>
              <a:pathLst>
                <a:path w="1480" h="1480" extrusionOk="0">
                  <a:moveTo>
                    <a:pt x="752" y="1"/>
                  </a:moveTo>
                  <a:cubicBezTo>
                    <a:pt x="326" y="1"/>
                    <a:pt x="0" y="327"/>
                    <a:pt x="0" y="753"/>
                  </a:cubicBezTo>
                  <a:cubicBezTo>
                    <a:pt x="0" y="803"/>
                    <a:pt x="0" y="853"/>
                    <a:pt x="26" y="903"/>
                  </a:cubicBezTo>
                  <a:lnTo>
                    <a:pt x="51" y="978"/>
                  </a:lnTo>
                  <a:lnTo>
                    <a:pt x="26" y="978"/>
                  </a:lnTo>
                  <a:cubicBezTo>
                    <a:pt x="126" y="1279"/>
                    <a:pt x="401" y="1480"/>
                    <a:pt x="752" y="1480"/>
                  </a:cubicBezTo>
                  <a:cubicBezTo>
                    <a:pt x="1153" y="1480"/>
                    <a:pt x="1479" y="1154"/>
                    <a:pt x="1479" y="753"/>
                  </a:cubicBezTo>
                  <a:cubicBezTo>
                    <a:pt x="1479" y="653"/>
                    <a:pt x="1479" y="577"/>
                    <a:pt x="1454" y="502"/>
                  </a:cubicBezTo>
                  <a:lnTo>
                    <a:pt x="1404" y="502"/>
                  </a:lnTo>
                  <a:lnTo>
                    <a:pt x="1404" y="427"/>
                  </a:lnTo>
                  <a:lnTo>
                    <a:pt x="1429" y="427"/>
                  </a:lnTo>
                  <a:cubicBezTo>
                    <a:pt x="1304" y="176"/>
                    <a:pt x="1053" y="1"/>
                    <a:pt x="752" y="1"/>
                  </a:cubicBezTo>
                  <a:close/>
                </a:path>
              </a:pathLst>
            </a:custGeom>
            <a:solidFill>
              <a:srgbClr val="DF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1918675" y="926075"/>
              <a:ext cx="1300" cy="1925"/>
            </a:xfrm>
            <a:custGeom>
              <a:avLst/>
              <a:gdLst/>
              <a:ahLst/>
              <a:cxnLst/>
              <a:rect l="l" t="t" r="r" b="b"/>
              <a:pathLst>
                <a:path w="52" h="77" extrusionOk="0">
                  <a:moveTo>
                    <a:pt x="1" y="1"/>
                  </a:moveTo>
                  <a:lnTo>
                    <a:pt x="1" y="76"/>
                  </a:lnTo>
                  <a:lnTo>
                    <a:pt x="51" y="76"/>
                  </a:lnTo>
                  <a:cubicBezTo>
                    <a:pt x="51" y="51"/>
                    <a:pt x="26" y="26"/>
                    <a:pt x="26" y="1"/>
                  </a:cubicBezTo>
                  <a:close/>
                </a:path>
              </a:pathLst>
            </a:custGeom>
            <a:solidFill>
              <a:srgbClr val="AA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1884225" y="938000"/>
              <a:ext cx="650" cy="1900"/>
            </a:xfrm>
            <a:custGeom>
              <a:avLst/>
              <a:gdLst/>
              <a:ahLst/>
              <a:cxnLst/>
              <a:rect l="l" t="t" r="r" b="b"/>
              <a:pathLst>
                <a:path w="26" h="76" extrusionOk="0">
                  <a:moveTo>
                    <a:pt x="1" y="0"/>
                  </a:moveTo>
                  <a:cubicBezTo>
                    <a:pt x="1" y="25"/>
                    <a:pt x="1" y="50"/>
                    <a:pt x="1" y="75"/>
                  </a:cubicBezTo>
                  <a:lnTo>
                    <a:pt x="26" y="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1882350" y="91417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802" y="101"/>
                  </a:moveTo>
                  <a:cubicBezTo>
                    <a:pt x="1178" y="101"/>
                    <a:pt x="1504" y="402"/>
                    <a:pt x="1504" y="803"/>
                  </a:cubicBezTo>
                  <a:cubicBezTo>
                    <a:pt x="1504" y="1179"/>
                    <a:pt x="1178" y="1505"/>
                    <a:pt x="802" y="1505"/>
                  </a:cubicBezTo>
                  <a:cubicBezTo>
                    <a:pt x="401" y="1505"/>
                    <a:pt x="101" y="1179"/>
                    <a:pt x="101" y="803"/>
                  </a:cubicBezTo>
                  <a:cubicBezTo>
                    <a:pt x="101" y="402"/>
                    <a:pt x="401" y="101"/>
                    <a:pt x="802" y="101"/>
                  </a:cubicBezTo>
                  <a:close/>
                  <a:moveTo>
                    <a:pt x="802" y="1"/>
                  </a:moveTo>
                  <a:cubicBezTo>
                    <a:pt x="351" y="1"/>
                    <a:pt x="0" y="352"/>
                    <a:pt x="0" y="803"/>
                  </a:cubicBezTo>
                  <a:cubicBezTo>
                    <a:pt x="0" y="1229"/>
                    <a:pt x="351" y="1580"/>
                    <a:pt x="802" y="1580"/>
                  </a:cubicBezTo>
                  <a:cubicBezTo>
                    <a:pt x="1228" y="1580"/>
                    <a:pt x="1579" y="1229"/>
                    <a:pt x="1579" y="803"/>
                  </a:cubicBezTo>
                  <a:cubicBezTo>
                    <a:pt x="1579" y="352"/>
                    <a:pt x="1228" y="1"/>
                    <a:pt x="80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1965675" y="903525"/>
              <a:ext cx="13825" cy="31975"/>
            </a:xfrm>
            <a:custGeom>
              <a:avLst/>
              <a:gdLst/>
              <a:ahLst/>
              <a:cxnLst/>
              <a:rect l="l" t="t" r="r" b="b"/>
              <a:pathLst>
                <a:path w="553" h="1279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402"/>
                    <a:pt x="226" y="853"/>
                    <a:pt x="276" y="1279"/>
                  </a:cubicBezTo>
                  <a:cubicBezTo>
                    <a:pt x="427" y="1154"/>
                    <a:pt x="552" y="953"/>
                    <a:pt x="552" y="702"/>
                  </a:cubicBezTo>
                  <a:cubicBezTo>
                    <a:pt x="552" y="377"/>
                    <a:pt x="326" y="101"/>
                    <a:pt x="1" y="1"/>
                  </a:cubicBezTo>
                  <a:close/>
                </a:path>
              </a:pathLst>
            </a:custGeom>
            <a:solidFill>
              <a:srgbClr val="E3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1941875" y="902900"/>
              <a:ext cx="30725" cy="37000"/>
            </a:xfrm>
            <a:custGeom>
              <a:avLst/>
              <a:gdLst/>
              <a:ahLst/>
              <a:cxnLst/>
              <a:rect l="l" t="t" r="r" b="b"/>
              <a:pathLst>
                <a:path w="1229" h="1480" extrusionOk="0">
                  <a:moveTo>
                    <a:pt x="752" y="1"/>
                  </a:moveTo>
                  <a:cubicBezTo>
                    <a:pt x="502" y="1"/>
                    <a:pt x="301" y="101"/>
                    <a:pt x="151" y="276"/>
                  </a:cubicBezTo>
                  <a:cubicBezTo>
                    <a:pt x="151" y="326"/>
                    <a:pt x="151" y="352"/>
                    <a:pt x="126" y="402"/>
                  </a:cubicBezTo>
                  <a:cubicBezTo>
                    <a:pt x="101" y="527"/>
                    <a:pt x="50" y="652"/>
                    <a:pt x="0" y="727"/>
                  </a:cubicBezTo>
                  <a:lnTo>
                    <a:pt x="25" y="753"/>
                  </a:lnTo>
                  <a:lnTo>
                    <a:pt x="0" y="778"/>
                  </a:lnTo>
                  <a:cubicBezTo>
                    <a:pt x="25" y="1179"/>
                    <a:pt x="351" y="1479"/>
                    <a:pt x="752" y="1479"/>
                  </a:cubicBezTo>
                  <a:cubicBezTo>
                    <a:pt x="928" y="1479"/>
                    <a:pt x="1103" y="1429"/>
                    <a:pt x="1228" y="1304"/>
                  </a:cubicBezTo>
                  <a:cubicBezTo>
                    <a:pt x="1178" y="878"/>
                    <a:pt x="1078" y="427"/>
                    <a:pt x="953" y="26"/>
                  </a:cubicBezTo>
                  <a:cubicBezTo>
                    <a:pt x="903" y="1"/>
                    <a:pt x="827" y="1"/>
                    <a:pt x="752" y="1"/>
                  </a:cubicBezTo>
                  <a:close/>
                </a:path>
              </a:pathLst>
            </a:custGeom>
            <a:solidFill>
              <a:srgbClr val="DF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1941875" y="909800"/>
              <a:ext cx="3775" cy="11300"/>
            </a:xfrm>
            <a:custGeom>
              <a:avLst/>
              <a:gdLst/>
              <a:ahLst/>
              <a:cxnLst/>
              <a:rect l="l" t="t" r="r" b="b"/>
              <a:pathLst>
                <a:path w="151" h="452" extrusionOk="0">
                  <a:moveTo>
                    <a:pt x="151" y="0"/>
                  </a:moveTo>
                  <a:cubicBezTo>
                    <a:pt x="50" y="126"/>
                    <a:pt x="0" y="276"/>
                    <a:pt x="0" y="451"/>
                  </a:cubicBezTo>
                  <a:cubicBezTo>
                    <a:pt x="50" y="376"/>
                    <a:pt x="101" y="251"/>
                    <a:pt x="126" y="126"/>
                  </a:cubicBezTo>
                  <a:cubicBezTo>
                    <a:pt x="151" y="76"/>
                    <a:pt x="151" y="50"/>
                    <a:pt x="151" y="0"/>
                  </a:cubicBezTo>
                  <a:close/>
                </a:path>
              </a:pathLst>
            </a:custGeom>
            <a:solidFill>
              <a:srgbClr val="AA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1941875" y="921075"/>
              <a:ext cx="650" cy="1275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0" y="0"/>
                  </a:moveTo>
                  <a:cubicBezTo>
                    <a:pt x="0" y="26"/>
                    <a:pt x="0" y="26"/>
                    <a:pt x="0" y="51"/>
                  </a:cubicBezTo>
                  <a:lnTo>
                    <a:pt x="2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1940625" y="901650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802" y="76"/>
                  </a:moveTo>
                  <a:cubicBezTo>
                    <a:pt x="1178" y="76"/>
                    <a:pt x="1504" y="402"/>
                    <a:pt x="1504" y="777"/>
                  </a:cubicBezTo>
                  <a:cubicBezTo>
                    <a:pt x="1504" y="1178"/>
                    <a:pt x="1178" y="1504"/>
                    <a:pt x="802" y="1504"/>
                  </a:cubicBezTo>
                  <a:cubicBezTo>
                    <a:pt x="401" y="1504"/>
                    <a:pt x="100" y="1178"/>
                    <a:pt x="100" y="777"/>
                  </a:cubicBezTo>
                  <a:cubicBezTo>
                    <a:pt x="100" y="402"/>
                    <a:pt x="401" y="76"/>
                    <a:pt x="802" y="76"/>
                  </a:cubicBezTo>
                  <a:close/>
                  <a:moveTo>
                    <a:pt x="802" y="0"/>
                  </a:moveTo>
                  <a:cubicBezTo>
                    <a:pt x="351" y="0"/>
                    <a:pt x="0" y="351"/>
                    <a:pt x="0" y="777"/>
                  </a:cubicBezTo>
                  <a:cubicBezTo>
                    <a:pt x="0" y="1229"/>
                    <a:pt x="351" y="1579"/>
                    <a:pt x="802" y="1579"/>
                  </a:cubicBezTo>
                  <a:cubicBezTo>
                    <a:pt x="1228" y="1579"/>
                    <a:pt x="1579" y="1229"/>
                    <a:pt x="1579" y="777"/>
                  </a:cubicBezTo>
                  <a:cubicBezTo>
                    <a:pt x="1579" y="351"/>
                    <a:pt x="1228" y="0"/>
                    <a:pt x="802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1901150" y="1021950"/>
              <a:ext cx="9425" cy="42000"/>
            </a:xfrm>
            <a:custGeom>
              <a:avLst/>
              <a:gdLst/>
              <a:ahLst/>
              <a:cxnLst/>
              <a:rect l="l" t="t" r="r" b="b"/>
              <a:pathLst>
                <a:path w="377" h="1680" extrusionOk="0">
                  <a:moveTo>
                    <a:pt x="301" y="1"/>
                  </a:moveTo>
                  <a:lnTo>
                    <a:pt x="276" y="51"/>
                  </a:lnTo>
                  <a:lnTo>
                    <a:pt x="276" y="1128"/>
                  </a:lnTo>
                  <a:cubicBezTo>
                    <a:pt x="276" y="1229"/>
                    <a:pt x="276" y="1304"/>
                    <a:pt x="276" y="1379"/>
                  </a:cubicBezTo>
                  <a:cubicBezTo>
                    <a:pt x="276" y="1479"/>
                    <a:pt x="276" y="1554"/>
                    <a:pt x="251" y="1580"/>
                  </a:cubicBezTo>
                  <a:cubicBezTo>
                    <a:pt x="226" y="1605"/>
                    <a:pt x="126" y="1605"/>
                    <a:pt x="50" y="1605"/>
                  </a:cubicBezTo>
                  <a:lnTo>
                    <a:pt x="0" y="1630"/>
                  </a:lnTo>
                  <a:lnTo>
                    <a:pt x="25" y="1680"/>
                  </a:lnTo>
                  <a:lnTo>
                    <a:pt x="151" y="1680"/>
                  </a:lnTo>
                  <a:cubicBezTo>
                    <a:pt x="226" y="1680"/>
                    <a:pt x="276" y="1680"/>
                    <a:pt x="326" y="1655"/>
                  </a:cubicBezTo>
                  <a:cubicBezTo>
                    <a:pt x="376" y="1605"/>
                    <a:pt x="376" y="1504"/>
                    <a:pt x="351" y="1379"/>
                  </a:cubicBezTo>
                  <a:cubicBezTo>
                    <a:pt x="351" y="1304"/>
                    <a:pt x="351" y="1229"/>
                    <a:pt x="351" y="1128"/>
                  </a:cubicBezTo>
                  <a:lnTo>
                    <a:pt x="351" y="5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1548375" y="870950"/>
              <a:ext cx="110925" cy="295125"/>
            </a:xfrm>
            <a:custGeom>
              <a:avLst/>
              <a:gdLst/>
              <a:ahLst/>
              <a:cxnLst/>
              <a:rect l="l" t="t" r="r" b="b"/>
              <a:pathLst>
                <a:path w="4437" h="11805" extrusionOk="0">
                  <a:moveTo>
                    <a:pt x="26" y="0"/>
                  </a:moveTo>
                  <a:lnTo>
                    <a:pt x="1" y="51"/>
                  </a:lnTo>
                  <a:cubicBezTo>
                    <a:pt x="1" y="76"/>
                    <a:pt x="176" y="2958"/>
                    <a:pt x="477" y="4286"/>
                  </a:cubicBezTo>
                  <a:cubicBezTo>
                    <a:pt x="753" y="5539"/>
                    <a:pt x="1580" y="7068"/>
                    <a:pt x="2332" y="8422"/>
                  </a:cubicBezTo>
                  <a:cubicBezTo>
                    <a:pt x="3084" y="9725"/>
                    <a:pt x="4061" y="11404"/>
                    <a:pt x="4362" y="11780"/>
                  </a:cubicBezTo>
                  <a:lnTo>
                    <a:pt x="4387" y="11805"/>
                  </a:lnTo>
                  <a:lnTo>
                    <a:pt x="4437" y="11780"/>
                  </a:lnTo>
                  <a:lnTo>
                    <a:pt x="4437" y="11730"/>
                  </a:lnTo>
                  <a:cubicBezTo>
                    <a:pt x="4111" y="11354"/>
                    <a:pt x="3159" y="9675"/>
                    <a:pt x="2407" y="8371"/>
                  </a:cubicBezTo>
                  <a:cubicBezTo>
                    <a:pt x="1655" y="7043"/>
                    <a:pt x="853" y="5514"/>
                    <a:pt x="552" y="4261"/>
                  </a:cubicBezTo>
                  <a:cubicBezTo>
                    <a:pt x="251" y="2958"/>
                    <a:pt x="76" y="76"/>
                    <a:pt x="76" y="51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1536475" y="1268825"/>
              <a:ext cx="178600" cy="573325"/>
            </a:xfrm>
            <a:custGeom>
              <a:avLst/>
              <a:gdLst/>
              <a:ahLst/>
              <a:cxnLst/>
              <a:rect l="l" t="t" r="r" b="b"/>
              <a:pathLst>
                <a:path w="7144" h="22933" extrusionOk="0">
                  <a:moveTo>
                    <a:pt x="26" y="0"/>
                  </a:moveTo>
                  <a:lnTo>
                    <a:pt x="1" y="75"/>
                  </a:lnTo>
                  <a:cubicBezTo>
                    <a:pt x="1" y="101"/>
                    <a:pt x="126" y="326"/>
                    <a:pt x="326" y="677"/>
                  </a:cubicBezTo>
                  <a:cubicBezTo>
                    <a:pt x="1429" y="2807"/>
                    <a:pt x="5088" y="9675"/>
                    <a:pt x="5339" y="10176"/>
                  </a:cubicBezTo>
                  <a:cubicBezTo>
                    <a:pt x="5314" y="10301"/>
                    <a:pt x="5164" y="11078"/>
                    <a:pt x="5339" y="14888"/>
                  </a:cubicBezTo>
                  <a:cubicBezTo>
                    <a:pt x="5464" y="17218"/>
                    <a:pt x="6041" y="19950"/>
                    <a:pt x="7018" y="22858"/>
                  </a:cubicBezTo>
                  <a:cubicBezTo>
                    <a:pt x="7043" y="22883"/>
                    <a:pt x="7043" y="22908"/>
                    <a:pt x="7043" y="22908"/>
                  </a:cubicBezTo>
                  <a:lnTo>
                    <a:pt x="7144" y="22933"/>
                  </a:lnTo>
                  <a:cubicBezTo>
                    <a:pt x="6141" y="20000"/>
                    <a:pt x="5540" y="17243"/>
                    <a:pt x="5439" y="14888"/>
                  </a:cubicBezTo>
                  <a:cubicBezTo>
                    <a:pt x="5239" y="10777"/>
                    <a:pt x="5414" y="10201"/>
                    <a:pt x="5439" y="10176"/>
                  </a:cubicBezTo>
                  <a:lnTo>
                    <a:pt x="5439" y="10151"/>
                  </a:lnTo>
                  <a:cubicBezTo>
                    <a:pt x="5389" y="10050"/>
                    <a:pt x="151" y="226"/>
                    <a:pt x="76" y="2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1767675" y="1004400"/>
              <a:ext cx="82125" cy="84625"/>
            </a:xfrm>
            <a:custGeom>
              <a:avLst/>
              <a:gdLst/>
              <a:ahLst/>
              <a:cxnLst/>
              <a:rect l="l" t="t" r="r" b="b"/>
              <a:pathLst>
                <a:path w="3285" h="3385" extrusionOk="0">
                  <a:moveTo>
                    <a:pt x="3234" y="1"/>
                  </a:moveTo>
                  <a:cubicBezTo>
                    <a:pt x="3109" y="1"/>
                    <a:pt x="2081" y="76"/>
                    <a:pt x="1279" y="703"/>
                  </a:cubicBezTo>
                  <a:cubicBezTo>
                    <a:pt x="502" y="1329"/>
                    <a:pt x="51" y="2607"/>
                    <a:pt x="1" y="3334"/>
                  </a:cubicBezTo>
                  <a:lnTo>
                    <a:pt x="26" y="3384"/>
                  </a:lnTo>
                  <a:lnTo>
                    <a:pt x="76" y="3334"/>
                  </a:lnTo>
                  <a:cubicBezTo>
                    <a:pt x="126" y="2783"/>
                    <a:pt x="502" y="1429"/>
                    <a:pt x="1329" y="778"/>
                  </a:cubicBezTo>
                  <a:cubicBezTo>
                    <a:pt x="2181" y="126"/>
                    <a:pt x="3209" y="76"/>
                    <a:pt x="3234" y="76"/>
                  </a:cubicBezTo>
                  <a:lnTo>
                    <a:pt x="3284" y="5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2190625" y="1491775"/>
              <a:ext cx="115300" cy="353525"/>
            </a:xfrm>
            <a:custGeom>
              <a:avLst/>
              <a:gdLst/>
              <a:ahLst/>
              <a:cxnLst/>
              <a:rect l="l" t="t" r="r" b="b"/>
              <a:pathLst>
                <a:path w="4612" h="14141" extrusionOk="0">
                  <a:moveTo>
                    <a:pt x="290" y="1"/>
                  </a:moveTo>
                  <a:cubicBezTo>
                    <a:pt x="277" y="1"/>
                    <a:pt x="264" y="2"/>
                    <a:pt x="251" y="5"/>
                  </a:cubicBezTo>
                  <a:cubicBezTo>
                    <a:pt x="100" y="30"/>
                    <a:pt x="0" y="155"/>
                    <a:pt x="25" y="305"/>
                  </a:cubicBezTo>
                  <a:lnTo>
                    <a:pt x="1504" y="10757"/>
                  </a:lnTo>
                  <a:cubicBezTo>
                    <a:pt x="1529" y="10807"/>
                    <a:pt x="1529" y="10832"/>
                    <a:pt x="1579" y="10882"/>
                  </a:cubicBezTo>
                  <a:lnTo>
                    <a:pt x="4136" y="14040"/>
                  </a:lnTo>
                  <a:cubicBezTo>
                    <a:pt x="4186" y="14115"/>
                    <a:pt x="4261" y="14140"/>
                    <a:pt x="4336" y="14140"/>
                  </a:cubicBezTo>
                  <a:cubicBezTo>
                    <a:pt x="4386" y="14140"/>
                    <a:pt x="4436" y="14115"/>
                    <a:pt x="4486" y="14090"/>
                  </a:cubicBezTo>
                  <a:cubicBezTo>
                    <a:pt x="4612" y="13990"/>
                    <a:pt x="4612" y="13839"/>
                    <a:pt x="4537" y="13714"/>
                  </a:cubicBezTo>
                  <a:lnTo>
                    <a:pt x="2005" y="10606"/>
                  </a:lnTo>
                  <a:lnTo>
                    <a:pt x="527" y="230"/>
                  </a:lnTo>
                  <a:cubicBezTo>
                    <a:pt x="527" y="95"/>
                    <a:pt x="406" y="1"/>
                    <a:pt x="290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1788350" y="823325"/>
              <a:ext cx="156675" cy="171700"/>
            </a:xfrm>
            <a:custGeom>
              <a:avLst/>
              <a:gdLst/>
              <a:ahLst/>
              <a:cxnLst/>
              <a:rect l="l" t="t" r="r" b="b"/>
              <a:pathLst>
                <a:path w="6267" h="6868" extrusionOk="0">
                  <a:moveTo>
                    <a:pt x="6267" y="1"/>
                  </a:moveTo>
                  <a:lnTo>
                    <a:pt x="6267" y="1"/>
                  </a:lnTo>
                  <a:cubicBezTo>
                    <a:pt x="5891" y="201"/>
                    <a:pt x="5339" y="377"/>
                    <a:pt x="4562" y="402"/>
                  </a:cubicBezTo>
                  <a:cubicBezTo>
                    <a:pt x="2933" y="452"/>
                    <a:pt x="1881" y="201"/>
                    <a:pt x="1079" y="1529"/>
                  </a:cubicBezTo>
                  <a:cubicBezTo>
                    <a:pt x="653" y="2281"/>
                    <a:pt x="201" y="2983"/>
                    <a:pt x="1" y="3835"/>
                  </a:cubicBezTo>
                  <a:cubicBezTo>
                    <a:pt x="126" y="4437"/>
                    <a:pt x="327" y="5063"/>
                    <a:pt x="653" y="5665"/>
                  </a:cubicBezTo>
                  <a:cubicBezTo>
                    <a:pt x="1258" y="6814"/>
                    <a:pt x="1934" y="6866"/>
                    <a:pt x="2142" y="6866"/>
                  </a:cubicBezTo>
                  <a:cubicBezTo>
                    <a:pt x="2163" y="6866"/>
                    <a:pt x="2179" y="6865"/>
                    <a:pt x="2190" y="6865"/>
                  </a:cubicBezTo>
                  <a:cubicBezTo>
                    <a:pt x="2201" y="6865"/>
                    <a:pt x="2206" y="6866"/>
                    <a:pt x="2206" y="6868"/>
                  </a:cubicBezTo>
                  <a:lnTo>
                    <a:pt x="2206" y="6843"/>
                  </a:lnTo>
                  <a:cubicBezTo>
                    <a:pt x="2106" y="6592"/>
                    <a:pt x="2031" y="6417"/>
                    <a:pt x="2031" y="6417"/>
                  </a:cubicBezTo>
                  <a:cubicBezTo>
                    <a:pt x="2031" y="6417"/>
                    <a:pt x="1229" y="6216"/>
                    <a:pt x="1079" y="5389"/>
                  </a:cubicBezTo>
                  <a:cubicBezTo>
                    <a:pt x="991" y="4886"/>
                    <a:pt x="1114" y="4593"/>
                    <a:pt x="1512" y="4593"/>
                  </a:cubicBezTo>
                  <a:cubicBezTo>
                    <a:pt x="1571" y="4593"/>
                    <a:pt x="1635" y="4599"/>
                    <a:pt x="1705" y="4612"/>
                  </a:cubicBezTo>
                  <a:lnTo>
                    <a:pt x="1755" y="4637"/>
                  </a:lnTo>
                  <a:cubicBezTo>
                    <a:pt x="2257" y="4788"/>
                    <a:pt x="2432" y="5665"/>
                    <a:pt x="2432" y="5665"/>
                  </a:cubicBezTo>
                  <a:cubicBezTo>
                    <a:pt x="2432" y="5665"/>
                    <a:pt x="2582" y="5063"/>
                    <a:pt x="2557" y="4437"/>
                  </a:cubicBezTo>
                  <a:cubicBezTo>
                    <a:pt x="2532" y="3685"/>
                    <a:pt x="2282" y="3710"/>
                    <a:pt x="1931" y="2983"/>
                  </a:cubicBezTo>
                  <a:lnTo>
                    <a:pt x="1906" y="2958"/>
                  </a:lnTo>
                  <a:cubicBezTo>
                    <a:pt x="1856" y="2833"/>
                    <a:pt x="1830" y="2707"/>
                    <a:pt x="1805" y="2607"/>
                  </a:cubicBezTo>
                  <a:cubicBezTo>
                    <a:pt x="1755" y="2081"/>
                    <a:pt x="2181" y="1680"/>
                    <a:pt x="2783" y="1404"/>
                  </a:cubicBezTo>
                  <a:cubicBezTo>
                    <a:pt x="3510" y="1078"/>
                    <a:pt x="4186" y="1229"/>
                    <a:pt x="5239" y="778"/>
                  </a:cubicBezTo>
                  <a:cubicBezTo>
                    <a:pt x="5465" y="677"/>
                    <a:pt x="5665" y="552"/>
                    <a:pt x="5841" y="402"/>
                  </a:cubicBezTo>
                  <a:cubicBezTo>
                    <a:pt x="6016" y="276"/>
                    <a:pt x="6141" y="151"/>
                    <a:pt x="6267" y="1"/>
                  </a:cubicBezTo>
                  <a:close/>
                </a:path>
              </a:pathLst>
            </a:custGeom>
            <a:solidFill>
              <a:srgbClr val="87A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2391125" y="1681100"/>
              <a:ext cx="104650" cy="51400"/>
            </a:xfrm>
            <a:custGeom>
              <a:avLst/>
              <a:gdLst/>
              <a:ahLst/>
              <a:cxnLst/>
              <a:rect l="l" t="t" r="r" b="b"/>
              <a:pathLst>
                <a:path w="4186" h="2056" extrusionOk="0">
                  <a:moveTo>
                    <a:pt x="953" y="1"/>
                  </a:moveTo>
                  <a:lnTo>
                    <a:pt x="401" y="301"/>
                  </a:lnTo>
                  <a:lnTo>
                    <a:pt x="0" y="527"/>
                  </a:lnTo>
                  <a:cubicBezTo>
                    <a:pt x="0" y="527"/>
                    <a:pt x="201" y="1830"/>
                    <a:pt x="351" y="2056"/>
                  </a:cubicBezTo>
                  <a:cubicBezTo>
                    <a:pt x="351" y="2056"/>
                    <a:pt x="752" y="1981"/>
                    <a:pt x="1304" y="1880"/>
                  </a:cubicBezTo>
                  <a:cubicBezTo>
                    <a:pt x="2206" y="1705"/>
                    <a:pt x="3559" y="1429"/>
                    <a:pt x="4186" y="1154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2391125" y="1688625"/>
              <a:ext cx="32600" cy="43875"/>
            </a:xfrm>
            <a:custGeom>
              <a:avLst/>
              <a:gdLst/>
              <a:ahLst/>
              <a:cxnLst/>
              <a:rect l="l" t="t" r="r" b="b"/>
              <a:pathLst>
                <a:path w="1304" h="1755" extrusionOk="0">
                  <a:moveTo>
                    <a:pt x="401" y="0"/>
                  </a:moveTo>
                  <a:lnTo>
                    <a:pt x="0" y="226"/>
                  </a:lnTo>
                  <a:cubicBezTo>
                    <a:pt x="0" y="226"/>
                    <a:pt x="201" y="1529"/>
                    <a:pt x="351" y="1755"/>
                  </a:cubicBezTo>
                  <a:cubicBezTo>
                    <a:pt x="351" y="1755"/>
                    <a:pt x="752" y="1680"/>
                    <a:pt x="1304" y="1579"/>
                  </a:cubicBezTo>
                  <a:cubicBezTo>
                    <a:pt x="1028" y="1178"/>
                    <a:pt x="602" y="502"/>
                    <a:pt x="401" y="0"/>
                  </a:cubicBezTo>
                  <a:close/>
                </a:path>
              </a:pathLst>
            </a:custGeom>
            <a:solidFill>
              <a:srgbClr val="E5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2421825" y="1673575"/>
              <a:ext cx="92125" cy="36375"/>
            </a:xfrm>
            <a:custGeom>
              <a:avLst/>
              <a:gdLst/>
              <a:ahLst/>
              <a:cxnLst/>
              <a:rect l="l" t="t" r="r" b="b"/>
              <a:pathLst>
                <a:path w="3685" h="1455" extrusionOk="0">
                  <a:moveTo>
                    <a:pt x="878" y="1"/>
                  </a:moveTo>
                  <a:lnTo>
                    <a:pt x="326" y="76"/>
                  </a:lnTo>
                  <a:lnTo>
                    <a:pt x="0" y="126"/>
                  </a:lnTo>
                  <a:lnTo>
                    <a:pt x="0" y="402"/>
                  </a:lnTo>
                  <a:lnTo>
                    <a:pt x="702" y="652"/>
                  </a:lnTo>
                  <a:lnTo>
                    <a:pt x="2958" y="1455"/>
                  </a:lnTo>
                  <a:lnTo>
                    <a:pt x="3685" y="13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2421825" y="1675475"/>
              <a:ext cx="17575" cy="14425"/>
            </a:xfrm>
            <a:custGeom>
              <a:avLst/>
              <a:gdLst/>
              <a:ahLst/>
              <a:cxnLst/>
              <a:rect l="l" t="t" r="r" b="b"/>
              <a:pathLst>
                <a:path w="703" h="577" extrusionOk="0">
                  <a:moveTo>
                    <a:pt x="326" y="0"/>
                  </a:moveTo>
                  <a:lnTo>
                    <a:pt x="0" y="50"/>
                  </a:lnTo>
                  <a:lnTo>
                    <a:pt x="0" y="326"/>
                  </a:lnTo>
                  <a:lnTo>
                    <a:pt x="702" y="576"/>
                  </a:lnTo>
                  <a:cubicBezTo>
                    <a:pt x="552" y="351"/>
                    <a:pt x="426" y="150"/>
                    <a:pt x="326" y="0"/>
                  </a:cubicBezTo>
                  <a:close/>
                </a:path>
              </a:pathLst>
            </a:custGeom>
            <a:solidFill>
              <a:srgbClr val="E5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1582850" y="617825"/>
              <a:ext cx="13175" cy="20700"/>
            </a:xfrm>
            <a:custGeom>
              <a:avLst/>
              <a:gdLst/>
              <a:ahLst/>
              <a:cxnLst/>
              <a:rect l="l" t="t" r="r" b="b"/>
              <a:pathLst>
                <a:path w="527" h="828" extrusionOk="0">
                  <a:moveTo>
                    <a:pt x="477" y="0"/>
                  </a:moveTo>
                  <a:cubicBezTo>
                    <a:pt x="326" y="25"/>
                    <a:pt x="201" y="100"/>
                    <a:pt x="126" y="226"/>
                  </a:cubicBezTo>
                  <a:cubicBezTo>
                    <a:pt x="0" y="476"/>
                    <a:pt x="126" y="777"/>
                    <a:pt x="126" y="802"/>
                  </a:cubicBezTo>
                  <a:lnTo>
                    <a:pt x="151" y="827"/>
                  </a:lnTo>
                  <a:lnTo>
                    <a:pt x="176" y="827"/>
                  </a:lnTo>
                  <a:lnTo>
                    <a:pt x="201" y="777"/>
                  </a:lnTo>
                  <a:cubicBezTo>
                    <a:pt x="201" y="752"/>
                    <a:pt x="101" y="476"/>
                    <a:pt x="201" y="276"/>
                  </a:cubicBezTo>
                  <a:cubicBezTo>
                    <a:pt x="251" y="175"/>
                    <a:pt x="351" y="125"/>
                    <a:pt x="502" y="75"/>
                  </a:cubicBezTo>
                  <a:lnTo>
                    <a:pt x="527" y="25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1649250" y="617825"/>
              <a:ext cx="16950" cy="17550"/>
            </a:xfrm>
            <a:custGeom>
              <a:avLst/>
              <a:gdLst/>
              <a:ahLst/>
              <a:cxnLst/>
              <a:rect l="l" t="t" r="r" b="b"/>
              <a:pathLst>
                <a:path w="678" h="702" extrusionOk="0">
                  <a:moveTo>
                    <a:pt x="577" y="0"/>
                  </a:moveTo>
                  <a:lnTo>
                    <a:pt x="552" y="50"/>
                  </a:lnTo>
                  <a:cubicBezTo>
                    <a:pt x="602" y="201"/>
                    <a:pt x="602" y="301"/>
                    <a:pt x="552" y="376"/>
                  </a:cubicBezTo>
                  <a:cubicBezTo>
                    <a:pt x="452" y="551"/>
                    <a:pt x="176" y="602"/>
                    <a:pt x="76" y="602"/>
                  </a:cubicBezTo>
                  <a:lnTo>
                    <a:pt x="26" y="627"/>
                  </a:lnTo>
                  <a:lnTo>
                    <a:pt x="1" y="677"/>
                  </a:lnTo>
                  <a:lnTo>
                    <a:pt x="51" y="702"/>
                  </a:lnTo>
                  <a:lnTo>
                    <a:pt x="101" y="702"/>
                  </a:lnTo>
                  <a:cubicBezTo>
                    <a:pt x="201" y="677"/>
                    <a:pt x="502" y="627"/>
                    <a:pt x="628" y="426"/>
                  </a:cubicBezTo>
                  <a:cubicBezTo>
                    <a:pt x="678" y="326"/>
                    <a:pt x="678" y="175"/>
                    <a:pt x="628" y="25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1546500" y="687375"/>
              <a:ext cx="23850" cy="8150"/>
            </a:xfrm>
            <a:custGeom>
              <a:avLst/>
              <a:gdLst/>
              <a:ahLst/>
              <a:cxnLst/>
              <a:rect l="l" t="t" r="r" b="b"/>
              <a:pathLst>
                <a:path w="954" h="326" extrusionOk="0">
                  <a:moveTo>
                    <a:pt x="953" y="0"/>
                  </a:moveTo>
                  <a:lnTo>
                    <a:pt x="878" y="25"/>
                  </a:lnTo>
                  <a:cubicBezTo>
                    <a:pt x="791" y="199"/>
                    <a:pt x="612" y="247"/>
                    <a:pt x="442" y="247"/>
                  </a:cubicBezTo>
                  <a:cubicBezTo>
                    <a:pt x="318" y="247"/>
                    <a:pt x="200" y="222"/>
                    <a:pt x="126" y="201"/>
                  </a:cubicBezTo>
                  <a:lnTo>
                    <a:pt x="51" y="201"/>
                  </a:lnTo>
                  <a:lnTo>
                    <a:pt x="1" y="226"/>
                  </a:lnTo>
                  <a:lnTo>
                    <a:pt x="51" y="276"/>
                  </a:lnTo>
                  <a:lnTo>
                    <a:pt x="126" y="301"/>
                  </a:lnTo>
                  <a:cubicBezTo>
                    <a:pt x="201" y="301"/>
                    <a:pt x="326" y="326"/>
                    <a:pt x="452" y="326"/>
                  </a:cubicBezTo>
                  <a:cubicBezTo>
                    <a:pt x="652" y="326"/>
                    <a:pt x="853" y="276"/>
                    <a:pt x="953" y="75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1744500" y="484450"/>
              <a:ext cx="26350" cy="14975"/>
            </a:xfrm>
            <a:custGeom>
              <a:avLst/>
              <a:gdLst/>
              <a:ahLst/>
              <a:cxnLst/>
              <a:rect l="l" t="t" r="r" b="b"/>
              <a:pathLst>
                <a:path w="1054" h="599" extrusionOk="0">
                  <a:moveTo>
                    <a:pt x="839" y="1"/>
                  </a:moveTo>
                  <a:cubicBezTo>
                    <a:pt x="449" y="1"/>
                    <a:pt x="22" y="502"/>
                    <a:pt x="1" y="523"/>
                  </a:cubicBezTo>
                  <a:lnTo>
                    <a:pt x="1" y="598"/>
                  </a:lnTo>
                  <a:lnTo>
                    <a:pt x="76" y="598"/>
                  </a:lnTo>
                  <a:cubicBezTo>
                    <a:pt x="76" y="576"/>
                    <a:pt x="490" y="84"/>
                    <a:pt x="829" y="84"/>
                  </a:cubicBezTo>
                  <a:cubicBezTo>
                    <a:pt x="881" y="84"/>
                    <a:pt x="931" y="95"/>
                    <a:pt x="978" y="122"/>
                  </a:cubicBezTo>
                  <a:lnTo>
                    <a:pt x="1053" y="97"/>
                  </a:lnTo>
                  <a:lnTo>
                    <a:pt x="1028" y="47"/>
                  </a:lnTo>
                  <a:cubicBezTo>
                    <a:pt x="967" y="15"/>
                    <a:pt x="904" y="1"/>
                    <a:pt x="839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1816550" y="494375"/>
              <a:ext cx="11300" cy="17575"/>
            </a:xfrm>
            <a:custGeom>
              <a:avLst/>
              <a:gdLst/>
              <a:ahLst/>
              <a:cxnLst/>
              <a:rect l="l" t="t" r="r" b="b"/>
              <a:pathLst>
                <a:path w="452" h="703" extrusionOk="0">
                  <a:moveTo>
                    <a:pt x="1" y="1"/>
                  </a:moveTo>
                  <a:lnTo>
                    <a:pt x="1" y="51"/>
                  </a:lnTo>
                  <a:cubicBezTo>
                    <a:pt x="1" y="76"/>
                    <a:pt x="276" y="326"/>
                    <a:pt x="352" y="677"/>
                  </a:cubicBezTo>
                  <a:lnTo>
                    <a:pt x="402" y="702"/>
                  </a:lnTo>
                  <a:lnTo>
                    <a:pt x="452" y="652"/>
                  </a:lnTo>
                  <a:cubicBezTo>
                    <a:pt x="352" y="276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1852275" y="501900"/>
              <a:ext cx="15675" cy="18825"/>
            </a:xfrm>
            <a:custGeom>
              <a:avLst/>
              <a:gdLst/>
              <a:ahLst/>
              <a:cxnLst/>
              <a:rect l="l" t="t" r="r" b="b"/>
              <a:pathLst>
                <a:path w="627" h="753" extrusionOk="0">
                  <a:moveTo>
                    <a:pt x="25" y="0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451" y="376"/>
                    <a:pt x="527" y="577"/>
                    <a:pt x="527" y="727"/>
                  </a:cubicBezTo>
                  <a:lnTo>
                    <a:pt x="577" y="752"/>
                  </a:lnTo>
                  <a:lnTo>
                    <a:pt x="627" y="727"/>
                  </a:lnTo>
                  <a:cubicBezTo>
                    <a:pt x="627" y="502"/>
                    <a:pt x="451" y="251"/>
                    <a:pt x="76" y="25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0"/>
            <p:cNvSpPr/>
            <p:nvPr/>
          </p:nvSpPr>
          <p:spPr>
            <a:xfrm>
              <a:off x="1617300" y="593575"/>
              <a:ext cx="25100" cy="8600"/>
            </a:xfrm>
            <a:custGeom>
              <a:avLst/>
              <a:gdLst/>
              <a:ahLst/>
              <a:cxnLst/>
              <a:rect l="l" t="t" r="r" b="b"/>
              <a:pathLst>
                <a:path w="1004" h="344" extrusionOk="0">
                  <a:moveTo>
                    <a:pt x="347" y="1"/>
                  </a:moveTo>
                  <a:cubicBezTo>
                    <a:pt x="238" y="1"/>
                    <a:pt x="127" y="20"/>
                    <a:pt x="26" y="68"/>
                  </a:cubicBezTo>
                  <a:lnTo>
                    <a:pt x="1" y="118"/>
                  </a:lnTo>
                  <a:lnTo>
                    <a:pt x="51" y="143"/>
                  </a:lnTo>
                  <a:cubicBezTo>
                    <a:pt x="143" y="97"/>
                    <a:pt x="241" y="79"/>
                    <a:pt x="338" y="79"/>
                  </a:cubicBezTo>
                  <a:cubicBezTo>
                    <a:pt x="612" y="79"/>
                    <a:pt x="873" y="226"/>
                    <a:pt x="928" y="318"/>
                  </a:cubicBezTo>
                  <a:lnTo>
                    <a:pt x="978" y="343"/>
                  </a:lnTo>
                  <a:lnTo>
                    <a:pt x="1003" y="343"/>
                  </a:lnTo>
                  <a:lnTo>
                    <a:pt x="1003" y="293"/>
                  </a:lnTo>
                  <a:cubicBezTo>
                    <a:pt x="930" y="147"/>
                    <a:pt x="643" y="1"/>
                    <a:pt x="347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0"/>
            <p:cNvSpPr/>
            <p:nvPr/>
          </p:nvSpPr>
          <p:spPr>
            <a:xfrm>
              <a:off x="2268950" y="1800775"/>
              <a:ext cx="84600" cy="85250"/>
            </a:xfrm>
            <a:custGeom>
              <a:avLst/>
              <a:gdLst/>
              <a:ahLst/>
              <a:cxnLst/>
              <a:rect l="l" t="t" r="r" b="b"/>
              <a:pathLst>
                <a:path w="3384" h="3410" extrusionOk="0">
                  <a:moveTo>
                    <a:pt x="1704" y="1"/>
                  </a:moveTo>
                  <a:cubicBezTo>
                    <a:pt x="752" y="1"/>
                    <a:pt x="0" y="752"/>
                    <a:pt x="0" y="1705"/>
                  </a:cubicBezTo>
                  <a:cubicBezTo>
                    <a:pt x="0" y="2632"/>
                    <a:pt x="752" y="3409"/>
                    <a:pt x="1704" y="3409"/>
                  </a:cubicBezTo>
                  <a:cubicBezTo>
                    <a:pt x="2632" y="3409"/>
                    <a:pt x="3384" y="2632"/>
                    <a:pt x="3384" y="1705"/>
                  </a:cubicBezTo>
                  <a:cubicBezTo>
                    <a:pt x="3384" y="752"/>
                    <a:pt x="2632" y="1"/>
                    <a:pt x="1704" y="1"/>
                  </a:cubicBezTo>
                  <a:close/>
                </a:path>
              </a:pathLst>
            </a:custGeom>
            <a:solidFill>
              <a:srgbClr val="8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0"/>
            <p:cNvSpPr/>
            <p:nvPr/>
          </p:nvSpPr>
          <p:spPr>
            <a:xfrm>
              <a:off x="2298400" y="1830850"/>
              <a:ext cx="25700" cy="25100"/>
            </a:xfrm>
            <a:custGeom>
              <a:avLst/>
              <a:gdLst/>
              <a:ahLst/>
              <a:cxnLst/>
              <a:rect l="l" t="t" r="r" b="b"/>
              <a:pathLst>
                <a:path w="1028" h="1004" extrusionOk="0">
                  <a:moveTo>
                    <a:pt x="526" y="1"/>
                  </a:moveTo>
                  <a:cubicBezTo>
                    <a:pt x="226" y="1"/>
                    <a:pt x="0" y="226"/>
                    <a:pt x="0" y="502"/>
                  </a:cubicBezTo>
                  <a:cubicBezTo>
                    <a:pt x="0" y="778"/>
                    <a:pt x="226" y="1003"/>
                    <a:pt x="526" y="1003"/>
                  </a:cubicBezTo>
                  <a:cubicBezTo>
                    <a:pt x="802" y="1003"/>
                    <a:pt x="1028" y="778"/>
                    <a:pt x="1028" y="502"/>
                  </a:cubicBezTo>
                  <a:cubicBezTo>
                    <a:pt x="1028" y="226"/>
                    <a:pt x="802" y="1"/>
                    <a:pt x="526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0"/>
            <p:cNvSpPr/>
            <p:nvPr/>
          </p:nvSpPr>
          <p:spPr>
            <a:xfrm>
              <a:off x="2406150" y="1800775"/>
              <a:ext cx="77100" cy="85250"/>
            </a:xfrm>
            <a:custGeom>
              <a:avLst/>
              <a:gdLst/>
              <a:ahLst/>
              <a:cxnLst/>
              <a:rect l="l" t="t" r="r" b="b"/>
              <a:pathLst>
                <a:path w="3084" h="3410" extrusionOk="0">
                  <a:moveTo>
                    <a:pt x="1530" y="1"/>
                  </a:moveTo>
                  <a:cubicBezTo>
                    <a:pt x="678" y="1"/>
                    <a:pt x="1" y="752"/>
                    <a:pt x="1" y="1705"/>
                  </a:cubicBezTo>
                  <a:cubicBezTo>
                    <a:pt x="1" y="2632"/>
                    <a:pt x="678" y="3409"/>
                    <a:pt x="1530" y="3409"/>
                  </a:cubicBezTo>
                  <a:cubicBezTo>
                    <a:pt x="2407" y="3409"/>
                    <a:pt x="3084" y="2632"/>
                    <a:pt x="3084" y="1705"/>
                  </a:cubicBezTo>
                  <a:cubicBezTo>
                    <a:pt x="3084" y="752"/>
                    <a:pt x="2407" y="1"/>
                    <a:pt x="1530" y="1"/>
                  </a:cubicBezTo>
                  <a:close/>
                </a:path>
              </a:pathLst>
            </a:custGeom>
            <a:solidFill>
              <a:srgbClr val="8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0"/>
            <p:cNvSpPr/>
            <p:nvPr/>
          </p:nvSpPr>
          <p:spPr>
            <a:xfrm>
              <a:off x="2433100" y="1830850"/>
              <a:ext cx="23200" cy="25100"/>
            </a:xfrm>
            <a:custGeom>
              <a:avLst/>
              <a:gdLst/>
              <a:ahLst/>
              <a:cxnLst/>
              <a:rect l="l" t="t" r="r" b="b"/>
              <a:pathLst>
                <a:path w="928" h="1004" extrusionOk="0">
                  <a:moveTo>
                    <a:pt x="452" y="1"/>
                  </a:moveTo>
                  <a:cubicBezTo>
                    <a:pt x="201" y="1"/>
                    <a:pt x="1" y="226"/>
                    <a:pt x="1" y="502"/>
                  </a:cubicBezTo>
                  <a:cubicBezTo>
                    <a:pt x="1" y="778"/>
                    <a:pt x="201" y="1003"/>
                    <a:pt x="452" y="1003"/>
                  </a:cubicBezTo>
                  <a:cubicBezTo>
                    <a:pt x="727" y="1003"/>
                    <a:pt x="928" y="778"/>
                    <a:pt x="928" y="502"/>
                  </a:cubicBezTo>
                  <a:cubicBezTo>
                    <a:pt x="928" y="226"/>
                    <a:pt x="727" y="1"/>
                    <a:pt x="452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0"/>
            <p:cNvSpPr/>
            <p:nvPr/>
          </p:nvSpPr>
          <p:spPr>
            <a:xfrm>
              <a:off x="2227575" y="1704175"/>
              <a:ext cx="299525" cy="62175"/>
            </a:xfrm>
            <a:custGeom>
              <a:avLst/>
              <a:gdLst/>
              <a:ahLst/>
              <a:cxnLst/>
              <a:rect l="l" t="t" r="r" b="b"/>
              <a:pathLst>
                <a:path w="11981" h="2487" extrusionOk="0">
                  <a:moveTo>
                    <a:pt x="11728" y="0"/>
                  </a:moveTo>
                  <a:cubicBezTo>
                    <a:pt x="11712" y="0"/>
                    <a:pt x="11696" y="2"/>
                    <a:pt x="11680" y="5"/>
                  </a:cubicBezTo>
                  <a:lnTo>
                    <a:pt x="252" y="1960"/>
                  </a:lnTo>
                  <a:cubicBezTo>
                    <a:pt x="101" y="1985"/>
                    <a:pt x="1" y="2135"/>
                    <a:pt x="26" y="2261"/>
                  </a:cubicBezTo>
                  <a:cubicBezTo>
                    <a:pt x="51" y="2386"/>
                    <a:pt x="176" y="2486"/>
                    <a:pt x="302" y="2486"/>
                  </a:cubicBezTo>
                  <a:lnTo>
                    <a:pt x="327" y="2486"/>
                  </a:lnTo>
                  <a:lnTo>
                    <a:pt x="11755" y="506"/>
                  </a:lnTo>
                  <a:cubicBezTo>
                    <a:pt x="11906" y="481"/>
                    <a:pt x="11981" y="356"/>
                    <a:pt x="11956" y="205"/>
                  </a:cubicBezTo>
                  <a:cubicBezTo>
                    <a:pt x="11934" y="74"/>
                    <a:pt x="11836" y="0"/>
                    <a:pt x="11728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0"/>
            <p:cNvSpPr/>
            <p:nvPr/>
          </p:nvSpPr>
          <p:spPr>
            <a:xfrm>
              <a:off x="1838475" y="982475"/>
              <a:ext cx="39500" cy="68325"/>
            </a:xfrm>
            <a:custGeom>
              <a:avLst/>
              <a:gdLst/>
              <a:ahLst/>
              <a:cxnLst/>
              <a:rect l="l" t="t" r="r" b="b"/>
              <a:pathLst>
                <a:path w="1580" h="2733" extrusionOk="0">
                  <a:moveTo>
                    <a:pt x="26" y="1"/>
                  </a:moveTo>
                  <a:lnTo>
                    <a:pt x="1" y="51"/>
                  </a:lnTo>
                  <a:cubicBezTo>
                    <a:pt x="1" y="101"/>
                    <a:pt x="76" y="251"/>
                    <a:pt x="201" y="552"/>
                  </a:cubicBezTo>
                  <a:cubicBezTo>
                    <a:pt x="352" y="903"/>
                    <a:pt x="552" y="1354"/>
                    <a:pt x="678" y="1730"/>
                  </a:cubicBezTo>
                  <a:cubicBezTo>
                    <a:pt x="903" y="2306"/>
                    <a:pt x="1204" y="2507"/>
                    <a:pt x="1430" y="2657"/>
                  </a:cubicBezTo>
                  <a:lnTo>
                    <a:pt x="1530" y="2707"/>
                  </a:lnTo>
                  <a:lnTo>
                    <a:pt x="1555" y="2732"/>
                  </a:lnTo>
                  <a:lnTo>
                    <a:pt x="1580" y="2707"/>
                  </a:lnTo>
                  <a:lnTo>
                    <a:pt x="1580" y="2657"/>
                  </a:lnTo>
                  <a:lnTo>
                    <a:pt x="1480" y="2582"/>
                  </a:lnTo>
                  <a:cubicBezTo>
                    <a:pt x="1254" y="2432"/>
                    <a:pt x="978" y="2256"/>
                    <a:pt x="753" y="1705"/>
                  </a:cubicBezTo>
                  <a:cubicBezTo>
                    <a:pt x="628" y="1329"/>
                    <a:pt x="427" y="853"/>
                    <a:pt x="277" y="527"/>
                  </a:cubicBezTo>
                  <a:cubicBezTo>
                    <a:pt x="176" y="276"/>
                    <a:pt x="76" y="76"/>
                    <a:pt x="7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0"/>
            <p:cNvSpPr/>
            <p:nvPr/>
          </p:nvSpPr>
          <p:spPr>
            <a:xfrm>
              <a:off x="1864800" y="1414800"/>
              <a:ext cx="344025" cy="127850"/>
            </a:xfrm>
            <a:custGeom>
              <a:avLst/>
              <a:gdLst/>
              <a:ahLst/>
              <a:cxnLst/>
              <a:rect l="l" t="t" r="r" b="b"/>
              <a:pathLst>
                <a:path w="13761" h="5114" extrusionOk="0">
                  <a:moveTo>
                    <a:pt x="10772" y="1"/>
                  </a:moveTo>
                  <a:cubicBezTo>
                    <a:pt x="9837" y="1"/>
                    <a:pt x="9048" y="235"/>
                    <a:pt x="8998" y="252"/>
                  </a:cubicBezTo>
                  <a:cubicBezTo>
                    <a:pt x="8848" y="302"/>
                    <a:pt x="8773" y="427"/>
                    <a:pt x="8823" y="577"/>
                  </a:cubicBezTo>
                  <a:cubicBezTo>
                    <a:pt x="8844" y="686"/>
                    <a:pt x="8961" y="758"/>
                    <a:pt x="9090" y="758"/>
                  </a:cubicBezTo>
                  <a:cubicBezTo>
                    <a:pt x="9110" y="758"/>
                    <a:pt x="9129" y="756"/>
                    <a:pt x="9148" y="753"/>
                  </a:cubicBezTo>
                  <a:cubicBezTo>
                    <a:pt x="9148" y="753"/>
                    <a:pt x="9931" y="511"/>
                    <a:pt x="10817" y="511"/>
                  </a:cubicBezTo>
                  <a:cubicBezTo>
                    <a:pt x="11239" y="511"/>
                    <a:pt x="11685" y="566"/>
                    <a:pt x="12081" y="728"/>
                  </a:cubicBezTo>
                  <a:cubicBezTo>
                    <a:pt x="12983" y="1104"/>
                    <a:pt x="13083" y="2532"/>
                    <a:pt x="13058" y="3084"/>
                  </a:cubicBezTo>
                  <a:cubicBezTo>
                    <a:pt x="11304" y="3234"/>
                    <a:pt x="2181" y="4362"/>
                    <a:pt x="251" y="4587"/>
                  </a:cubicBezTo>
                  <a:cubicBezTo>
                    <a:pt x="101" y="4612"/>
                    <a:pt x="1" y="4738"/>
                    <a:pt x="26" y="4888"/>
                  </a:cubicBezTo>
                  <a:cubicBezTo>
                    <a:pt x="26" y="5013"/>
                    <a:pt x="151" y="5114"/>
                    <a:pt x="276" y="5114"/>
                  </a:cubicBezTo>
                  <a:lnTo>
                    <a:pt x="301" y="5114"/>
                  </a:lnTo>
                  <a:cubicBezTo>
                    <a:pt x="5239" y="4487"/>
                    <a:pt x="12732" y="3585"/>
                    <a:pt x="13284" y="3585"/>
                  </a:cubicBezTo>
                  <a:cubicBezTo>
                    <a:pt x="13304" y="3592"/>
                    <a:pt x="13324" y="3595"/>
                    <a:pt x="13344" y="3595"/>
                  </a:cubicBezTo>
                  <a:cubicBezTo>
                    <a:pt x="13398" y="3595"/>
                    <a:pt x="13448" y="3571"/>
                    <a:pt x="13484" y="3535"/>
                  </a:cubicBezTo>
                  <a:cubicBezTo>
                    <a:pt x="13534" y="3485"/>
                    <a:pt x="13560" y="3435"/>
                    <a:pt x="13560" y="3359"/>
                  </a:cubicBezTo>
                  <a:cubicBezTo>
                    <a:pt x="13585" y="3259"/>
                    <a:pt x="13760" y="853"/>
                    <a:pt x="12256" y="252"/>
                  </a:cubicBezTo>
                  <a:cubicBezTo>
                    <a:pt x="11778" y="64"/>
                    <a:pt x="11255" y="1"/>
                    <a:pt x="10772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0"/>
            <p:cNvSpPr/>
            <p:nvPr/>
          </p:nvSpPr>
          <p:spPr>
            <a:xfrm>
              <a:off x="1834100" y="1342700"/>
              <a:ext cx="273200" cy="169250"/>
            </a:xfrm>
            <a:custGeom>
              <a:avLst/>
              <a:gdLst/>
              <a:ahLst/>
              <a:cxnLst/>
              <a:rect l="l" t="t" r="r" b="b"/>
              <a:pathLst>
                <a:path w="10928" h="6770" extrusionOk="0">
                  <a:moveTo>
                    <a:pt x="7130" y="0"/>
                  </a:moveTo>
                  <a:cubicBezTo>
                    <a:pt x="4786" y="0"/>
                    <a:pt x="420" y="755"/>
                    <a:pt x="226" y="780"/>
                  </a:cubicBezTo>
                  <a:cubicBezTo>
                    <a:pt x="101" y="805"/>
                    <a:pt x="0" y="930"/>
                    <a:pt x="26" y="1080"/>
                  </a:cubicBezTo>
                  <a:cubicBezTo>
                    <a:pt x="47" y="1212"/>
                    <a:pt x="146" y="1286"/>
                    <a:pt x="270" y="1286"/>
                  </a:cubicBezTo>
                  <a:cubicBezTo>
                    <a:pt x="289" y="1286"/>
                    <a:pt x="307" y="1284"/>
                    <a:pt x="326" y="1281"/>
                  </a:cubicBezTo>
                  <a:cubicBezTo>
                    <a:pt x="375" y="1281"/>
                    <a:pt x="4831" y="527"/>
                    <a:pt x="7134" y="527"/>
                  </a:cubicBezTo>
                  <a:cubicBezTo>
                    <a:pt x="7206" y="527"/>
                    <a:pt x="7276" y="528"/>
                    <a:pt x="7344" y="529"/>
                  </a:cubicBezTo>
                  <a:cubicBezTo>
                    <a:pt x="9424" y="579"/>
                    <a:pt x="9625" y="1206"/>
                    <a:pt x="9800" y="2384"/>
                  </a:cubicBezTo>
                  <a:lnTo>
                    <a:pt x="10402" y="6544"/>
                  </a:lnTo>
                  <a:cubicBezTo>
                    <a:pt x="10427" y="6669"/>
                    <a:pt x="10527" y="6770"/>
                    <a:pt x="10652" y="6770"/>
                  </a:cubicBezTo>
                  <a:lnTo>
                    <a:pt x="10702" y="6745"/>
                  </a:lnTo>
                  <a:cubicBezTo>
                    <a:pt x="10828" y="6745"/>
                    <a:pt x="10928" y="6594"/>
                    <a:pt x="10903" y="6469"/>
                  </a:cubicBezTo>
                  <a:lnTo>
                    <a:pt x="10301" y="2308"/>
                  </a:lnTo>
                  <a:cubicBezTo>
                    <a:pt x="10101" y="955"/>
                    <a:pt x="9800" y="78"/>
                    <a:pt x="7344" y="3"/>
                  </a:cubicBezTo>
                  <a:cubicBezTo>
                    <a:pt x="7275" y="1"/>
                    <a:pt x="7204" y="0"/>
                    <a:pt x="7130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0"/>
            <p:cNvSpPr/>
            <p:nvPr/>
          </p:nvSpPr>
          <p:spPr>
            <a:xfrm>
              <a:off x="1827200" y="1476775"/>
              <a:ext cx="167950" cy="203100"/>
            </a:xfrm>
            <a:custGeom>
              <a:avLst/>
              <a:gdLst/>
              <a:ahLst/>
              <a:cxnLst/>
              <a:rect l="l" t="t" r="r" b="b"/>
              <a:pathLst>
                <a:path w="6718" h="8124" extrusionOk="0">
                  <a:moveTo>
                    <a:pt x="199" y="1"/>
                  </a:moveTo>
                  <a:cubicBezTo>
                    <a:pt x="172" y="1"/>
                    <a:pt x="145" y="9"/>
                    <a:pt x="126" y="28"/>
                  </a:cubicBezTo>
                  <a:cubicBezTo>
                    <a:pt x="51" y="78"/>
                    <a:pt x="1" y="128"/>
                    <a:pt x="427" y="4113"/>
                  </a:cubicBezTo>
                  <a:cubicBezTo>
                    <a:pt x="627" y="6043"/>
                    <a:pt x="853" y="7998"/>
                    <a:pt x="853" y="8023"/>
                  </a:cubicBezTo>
                  <a:cubicBezTo>
                    <a:pt x="853" y="8073"/>
                    <a:pt x="903" y="8098"/>
                    <a:pt x="953" y="8123"/>
                  </a:cubicBezTo>
                  <a:lnTo>
                    <a:pt x="978" y="8123"/>
                  </a:lnTo>
                  <a:lnTo>
                    <a:pt x="1079" y="8098"/>
                  </a:lnTo>
                  <a:lnTo>
                    <a:pt x="6668" y="2184"/>
                  </a:lnTo>
                  <a:cubicBezTo>
                    <a:pt x="6718" y="2133"/>
                    <a:pt x="6718" y="2058"/>
                    <a:pt x="6668" y="2008"/>
                  </a:cubicBezTo>
                  <a:cubicBezTo>
                    <a:pt x="6642" y="1983"/>
                    <a:pt x="6605" y="1971"/>
                    <a:pt x="6567" y="1971"/>
                  </a:cubicBezTo>
                  <a:cubicBezTo>
                    <a:pt x="6530" y="1971"/>
                    <a:pt x="6492" y="1983"/>
                    <a:pt x="6467" y="2008"/>
                  </a:cubicBezTo>
                  <a:lnTo>
                    <a:pt x="1079" y="7697"/>
                  </a:lnTo>
                  <a:cubicBezTo>
                    <a:pt x="753" y="4765"/>
                    <a:pt x="302" y="529"/>
                    <a:pt x="327" y="179"/>
                  </a:cubicBezTo>
                  <a:cubicBezTo>
                    <a:pt x="352" y="128"/>
                    <a:pt x="352" y="78"/>
                    <a:pt x="302" y="53"/>
                  </a:cubicBezTo>
                  <a:cubicBezTo>
                    <a:pt x="286" y="22"/>
                    <a:pt x="242" y="1"/>
                    <a:pt x="199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0"/>
            <p:cNvSpPr/>
            <p:nvPr/>
          </p:nvSpPr>
          <p:spPr>
            <a:xfrm>
              <a:off x="1848500" y="1673575"/>
              <a:ext cx="198025" cy="177350"/>
            </a:xfrm>
            <a:custGeom>
              <a:avLst/>
              <a:gdLst/>
              <a:ahLst/>
              <a:cxnLst/>
              <a:rect l="l" t="t" r="r" b="b"/>
              <a:pathLst>
                <a:path w="7921" h="7094" extrusionOk="0">
                  <a:moveTo>
                    <a:pt x="151" y="1"/>
                  </a:moveTo>
                  <a:cubicBezTo>
                    <a:pt x="101" y="1"/>
                    <a:pt x="51" y="1"/>
                    <a:pt x="26" y="51"/>
                  </a:cubicBezTo>
                  <a:cubicBezTo>
                    <a:pt x="1" y="76"/>
                    <a:pt x="1" y="126"/>
                    <a:pt x="1" y="176"/>
                  </a:cubicBezTo>
                  <a:lnTo>
                    <a:pt x="2407" y="7018"/>
                  </a:lnTo>
                  <a:cubicBezTo>
                    <a:pt x="2432" y="7069"/>
                    <a:pt x="2482" y="7094"/>
                    <a:pt x="2532" y="7094"/>
                  </a:cubicBezTo>
                  <a:lnTo>
                    <a:pt x="2582" y="7094"/>
                  </a:lnTo>
                  <a:cubicBezTo>
                    <a:pt x="2633" y="7069"/>
                    <a:pt x="2683" y="6993"/>
                    <a:pt x="2658" y="6943"/>
                  </a:cubicBezTo>
                  <a:lnTo>
                    <a:pt x="327" y="302"/>
                  </a:lnTo>
                  <a:lnTo>
                    <a:pt x="7770" y="1580"/>
                  </a:lnTo>
                  <a:cubicBezTo>
                    <a:pt x="7821" y="1580"/>
                    <a:pt x="7896" y="1530"/>
                    <a:pt x="7921" y="1480"/>
                  </a:cubicBezTo>
                  <a:cubicBezTo>
                    <a:pt x="7921" y="1404"/>
                    <a:pt x="7871" y="1329"/>
                    <a:pt x="7795" y="1329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0"/>
            <p:cNvSpPr/>
            <p:nvPr/>
          </p:nvSpPr>
          <p:spPr>
            <a:xfrm>
              <a:off x="1686225" y="1595025"/>
              <a:ext cx="169200" cy="208900"/>
            </a:xfrm>
            <a:custGeom>
              <a:avLst/>
              <a:gdLst/>
              <a:ahLst/>
              <a:cxnLst/>
              <a:rect l="l" t="t" r="r" b="b"/>
              <a:pathLst>
                <a:path w="6768" h="8356" extrusionOk="0">
                  <a:moveTo>
                    <a:pt x="142" y="0"/>
                  </a:moveTo>
                  <a:cubicBezTo>
                    <a:pt x="89" y="0"/>
                    <a:pt x="44" y="23"/>
                    <a:pt x="26" y="60"/>
                  </a:cubicBezTo>
                  <a:cubicBezTo>
                    <a:pt x="1" y="135"/>
                    <a:pt x="26" y="211"/>
                    <a:pt x="76" y="236"/>
                  </a:cubicBezTo>
                  <a:lnTo>
                    <a:pt x="6417" y="3318"/>
                  </a:lnTo>
                  <a:lnTo>
                    <a:pt x="1855" y="8130"/>
                  </a:lnTo>
                  <a:cubicBezTo>
                    <a:pt x="1805" y="8180"/>
                    <a:pt x="1805" y="8256"/>
                    <a:pt x="1855" y="8306"/>
                  </a:cubicBezTo>
                  <a:lnTo>
                    <a:pt x="1931" y="8356"/>
                  </a:lnTo>
                  <a:lnTo>
                    <a:pt x="2031" y="8306"/>
                  </a:lnTo>
                  <a:lnTo>
                    <a:pt x="6718" y="3368"/>
                  </a:lnTo>
                  <a:cubicBezTo>
                    <a:pt x="6743" y="3318"/>
                    <a:pt x="6768" y="3293"/>
                    <a:pt x="6743" y="3243"/>
                  </a:cubicBezTo>
                  <a:cubicBezTo>
                    <a:pt x="6743" y="3218"/>
                    <a:pt x="6718" y="3168"/>
                    <a:pt x="6667" y="3143"/>
                  </a:cubicBezTo>
                  <a:lnTo>
                    <a:pt x="201" y="10"/>
                  </a:lnTo>
                  <a:cubicBezTo>
                    <a:pt x="181" y="3"/>
                    <a:pt x="161" y="0"/>
                    <a:pt x="142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0"/>
            <p:cNvSpPr/>
            <p:nvPr/>
          </p:nvSpPr>
          <p:spPr>
            <a:xfrm>
              <a:off x="1825325" y="1650400"/>
              <a:ext cx="52650" cy="52650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cubicBezTo>
                    <a:pt x="1" y="1630"/>
                    <a:pt x="477" y="2106"/>
                    <a:pt x="1053" y="2106"/>
                  </a:cubicBezTo>
                  <a:cubicBezTo>
                    <a:pt x="1630" y="2106"/>
                    <a:pt x="2106" y="1630"/>
                    <a:pt x="2106" y="1053"/>
                  </a:cubicBezTo>
                  <a:cubicBezTo>
                    <a:pt x="2106" y="477"/>
                    <a:pt x="1630" y="1"/>
                    <a:pt x="1053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0"/>
            <p:cNvSpPr/>
            <p:nvPr/>
          </p:nvSpPr>
          <p:spPr>
            <a:xfrm>
              <a:off x="1642375" y="1444875"/>
              <a:ext cx="441750" cy="441150"/>
            </a:xfrm>
            <a:custGeom>
              <a:avLst/>
              <a:gdLst/>
              <a:ahLst/>
              <a:cxnLst/>
              <a:rect l="l" t="t" r="r" b="b"/>
              <a:pathLst>
                <a:path w="17670" h="17646" extrusionOk="0">
                  <a:moveTo>
                    <a:pt x="8822" y="1104"/>
                  </a:moveTo>
                  <a:cubicBezTo>
                    <a:pt x="13108" y="1104"/>
                    <a:pt x="16567" y="4562"/>
                    <a:pt x="16567" y="8823"/>
                  </a:cubicBezTo>
                  <a:cubicBezTo>
                    <a:pt x="16567" y="13084"/>
                    <a:pt x="13108" y="16542"/>
                    <a:pt x="8822" y="16542"/>
                  </a:cubicBezTo>
                  <a:cubicBezTo>
                    <a:pt x="4562" y="16542"/>
                    <a:pt x="1103" y="13084"/>
                    <a:pt x="1103" y="8823"/>
                  </a:cubicBezTo>
                  <a:cubicBezTo>
                    <a:pt x="1103" y="4562"/>
                    <a:pt x="4562" y="1104"/>
                    <a:pt x="8822" y="1104"/>
                  </a:cubicBezTo>
                  <a:close/>
                  <a:moveTo>
                    <a:pt x="8822" y="1"/>
                  </a:moveTo>
                  <a:cubicBezTo>
                    <a:pt x="3960" y="1"/>
                    <a:pt x="0" y="3936"/>
                    <a:pt x="0" y="8823"/>
                  </a:cubicBezTo>
                  <a:cubicBezTo>
                    <a:pt x="0" y="13685"/>
                    <a:pt x="3960" y="17645"/>
                    <a:pt x="8822" y="17645"/>
                  </a:cubicBezTo>
                  <a:cubicBezTo>
                    <a:pt x="13710" y="17645"/>
                    <a:pt x="17670" y="13685"/>
                    <a:pt x="17670" y="8823"/>
                  </a:cubicBezTo>
                  <a:cubicBezTo>
                    <a:pt x="17670" y="3936"/>
                    <a:pt x="13710" y="1"/>
                    <a:pt x="882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0"/>
            <p:cNvSpPr/>
            <p:nvPr/>
          </p:nvSpPr>
          <p:spPr>
            <a:xfrm>
              <a:off x="1672450" y="1474325"/>
              <a:ext cx="382850" cy="382875"/>
            </a:xfrm>
            <a:custGeom>
              <a:avLst/>
              <a:gdLst/>
              <a:ahLst/>
              <a:cxnLst/>
              <a:rect l="l" t="t" r="r" b="b"/>
              <a:pathLst>
                <a:path w="15314" h="15315" extrusionOk="0">
                  <a:moveTo>
                    <a:pt x="7670" y="377"/>
                  </a:moveTo>
                  <a:cubicBezTo>
                    <a:pt x="11680" y="377"/>
                    <a:pt x="14938" y="3635"/>
                    <a:pt x="14938" y="7645"/>
                  </a:cubicBezTo>
                  <a:cubicBezTo>
                    <a:pt x="14938" y="11680"/>
                    <a:pt x="11680" y="14938"/>
                    <a:pt x="7670" y="14938"/>
                  </a:cubicBezTo>
                  <a:cubicBezTo>
                    <a:pt x="3634" y="14938"/>
                    <a:pt x="376" y="11680"/>
                    <a:pt x="376" y="7645"/>
                  </a:cubicBezTo>
                  <a:cubicBezTo>
                    <a:pt x="376" y="3635"/>
                    <a:pt x="3634" y="377"/>
                    <a:pt x="7670" y="377"/>
                  </a:cubicBezTo>
                  <a:close/>
                  <a:moveTo>
                    <a:pt x="7670" y="1"/>
                  </a:moveTo>
                  <a:cubicBezTo>
                    <a:pt x="3434" y="1"/>
                    <a:pt x="0" y="3434"/>
                    <a:pt x="0" y="7645"/>
                  </a:cubicBezTo>
                  <a:cubicBezTo>
                    <a:pt x="0" y="11881"/>
                    <a:pt x="3434" y="15314"/>
                    <a:pt x="7670" y="15314"/>
                  </a:cubicBezTo>
                  <a:cubicBezTo>
                    <a:pt x="11880" y="15314"/>
                    <a:pt x="15314" y="11881"/>
                    <a:pt x="15314" y="7645"/>
                  </a:cubicBezTo>
                  <a:cubicBezTo>
                    <a:pt x="15314" y="3434"/>
                    <a:pt x="11880" y="1"/>
                    <a:pt x="7670" y="1"/>
                  </a:cubicBezTo>
                  <a:close/>
                </a:path>
              </a:pathLst>
            </a:custGeom>
            <a:solidFill>
              <a:srgbClr val="8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8"/>
          <p:cNvSpPr txBox="1">
            <a:spLocks noGrp="1"/>
          </p:cNvSpPr>
          <p:nvPr>
            <p:ph type="title"/>
          </p:nvPr>
        </p:nvSpPr>
        <p:spPr>
          <a:xfrm>
            <a:off x="722375" y="2484625"/>
            <a:ext cx="3138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Discussion</a:t>
            </a:r>
            <a:endParaRPr/>
          </a:p>
        </p:txBody>
      </p:sp>
      <p:sp>
        <p:nvSpPr>
          <p:cNvPr id="3437" name="Google Shape;3437;p48"/>
          <p:cNvSpPr txBox="1">
            <a:spLocks noGrp="1"/>
          </p:cNvSpPr>
          <p:nvPr>
            <p:ph type="subTitle" idx="1"/>
          </p:nvPr>
        </p:nvSpPr>
        <p:spPr>
          <a:xfrm>
            <a:off x="722374" y="539500"/>
            <a:ext cx="6421393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 smtClean="0"/>
              <a:t>- 62% of patients with </a:t>
            </a:r>
            <a:r>
              <a:rPr lang="en-US" sz="2400" dirty="0" err="1" smtClean="0"/>
              <a:t>comorbidities</a:t>
            </a:r>
            <a:r>
              <a:rPr lang="en-US" sz="2400" dirty="0" smtClean="0"/>
              <a:t> died. This is due to </a:t>
            </a:r>
            <a:r>
              <a:rPr lang="en-US" sz="2400" dirty="0" err="1" smtClean="0"/>
              <a:t>comorbid</a:t>
            </a:r>
            <a:r>
              <a:rPr lang="en-US" sz="2400" dirty="0" smtClean="0"/>
              <a:t> factors </a:t>
            </a:r>
            <a:r>
              <a:rPr lang="en-US" sz="2000" dirty="0" err="1" smtClean="0"/>
              <a:t>Grippo's</a:t>
            </a:r>
            <a:r>
              <a:rPr lang="en-US" sz="2000" dirty="0" smtClean="0"/>
              <a:t> research (2020) </a:t>
            </a:r>
          </a:p>
          <a:p>
            <a:pPr marL="0" lvl="0" indent="0"/>
            <a:r>
              <a:rPr lang="en-US" dirty="0" smtClean="0"/>
              <a:t>- The high mortality rate in this study was related to age, body weight, and D-</a:t>
            </a:r>
            <a:r>
              <a:rPr lang="en-US" dirty="0" err="1" smtClean="0"/>
              <a:t>Dimer</a:t>
            </a:r>
            <a:r>
              <a:rPr lang="en-US" dirty="0" smtClean="0"/>
              <a:t> (p=0,000)</a:t>
            </a:r>
            <a:endParaRPr/>
          </a:p>
        </p:txBody>
      </p:sp>
      <p:grpSp>
        <p:nvGrpSpPr>
          <p:cNvPr id="3438" name="Google Shape;3438;p48"/>
          <p:cNvGrpSpPr/>
          <p:nvPr/>
        </p:nvGrpSpPr>
        <p:grpSpPr>
          <a:xfrm>
            <a:off x="6211508" y="998324"/>
            <a:ext cx="2429247" cy="3721196"/>
            <a:chOff x="5270825" y="407925"/>
            <a:chExt cx="973100" cy="1490625"/>
          </a:xfrm>
        </p:grpSpPr>
        <p:sp>
          <p:nvSpPr>
            <p:cNvPr id="3439" name="Google Shape;3439;p48"/>
            <p:cNvSpPr/>
            <p:nvPr/>
          </p:nvSpPr>
          <p:spPr>
            <a:xfrm>
              <a:off x="5409300" y="1099650"/>
              <a:ext cx="331475" cy="750650"/>
            </a:xfrm>
            <a:custGeom>
              <a:avLst/>
              <a:gdLst/>
              <a:ahLst/>
              <a:cxnLst/>
              <a:rect l="l" t="t" r="r" b="b"/>
              <a:pathLst>
                <a:path w="13259" h="30026" extrusionOk="0">
                  <a:moveTo>
                    <a:pt x="12256" y="0"/>
                  </a:moveTo>
                  <a:cubicBezTo>
                    <a:pt x="12256" y="0"/>
                    <a:pt x="11855" y="477"/>
                    <a:pt x="11104" y="1028"/>
                  </a:cubicBezTo>
                  <a:cubicBezTo>
                    <a:pt x="11028" y="1078"/>
                    <a:pt x="10953" y="1128"/>
                    <a:pt x="10878" y="1178"/>
                  </a:cubicBezTo>
                  <a:lnTo>
                    <a:pt x="10778" y="1228"/>
                  </a:lnTo>
                  <a:cubicBezTo>
                    <a:pt x="9901" y="1805"/>
                    <a:pt x="8647" y="2406"/>
                    <a:pt x="7043" y="2557"/>
                  </a:cubicBezTo>
                  <a:cubicBezTo>
                    <a:pt x="6842" y="2575"/>
                    <a:pt x="6647" y="2584"/>
                    <a:pt x="6459" y="2584"/>
                  </a:cubicBezTo>
                  <a:cubicBezTo>
                    <a:pt x="4869" y="2584"/>
                    <a:pt x="3751" y="1959"/>
                    <a:pt x="3033" y="1354"/>
                  </a:cubicBezTo>
                  <a:lnTo>
                    <a:pt x="2958" y="1304"/>
                  </a:lnTo>
                  <a:cubicBezTo>
                    <a:pt x="2908" y="1253"/>
                    <a:pt x="2858" y="1203"/>
                    <a:pt x="2808" y="1153"/>
                  </a:cubicBezTo>
                  <a:cubicBezTo>
                    <a:pt x="2357" y="727"/>
                    <a:pt x="2131" y="376"/>
                    <a:pt x="2131" y="376"/>
                  </a:cubicBezTo>
                  <a:cubicBezTo>
                    <a:pt x="2131" y="376"/>
                    <a:pt x="2056" y="527"/>
                    <a:pt x="1956" y="802"/>
                  </a:cubicBezTo>
                  <a:cubicBezTo>
                    <a:pt x="1780" y="1279"/>
                    <a:pt x="1479" y="2181"/>
                    <a:pt x="1179" y="3384"/>
                  </a:cubicBezTo>
                  <a:cubicBezTo>
                    <a:pt x="1154" y="3434"/>
                    <a:pt x="1154" y="3484"/>
                    <a:pt x="1129" y="3534"/>
                  </a:cubicBezTo>
                  <a:cubicBezTo>
                    <a:pt x="978" y="4186"/>
                    <a:pt x="828" y="4913"/>
                    <a:pt x="677" y="5690"/>
                  </a:cubicBezTo>
                  <a:cubicBezTo>
                    <a:pt x="427" y="7143"/>
                    <a:pt x="226" y="8848"/>
                    <a:pt x="176" y="10727"/>
                  </a:cubicBezTo>
                  <a:cubicBezTo>
                    <a:pt x="1" y="16868"/>
                    <a:pt x="176" y="18171"/>
                    <a:pt x="176" y="18171"/>
                  </a:cubicBezTo>
                  <a:lnTo>
                    <a:pt x="5114" y="30026"/>
                  </a:lnTo>
                  <a:lnTo>
                    <a:pt x="5515" y="29650"/>
                  </a:lnTo>
                  <a:lnTo>
                    <a:pt x="5640" y="29524"/>
                  </a:lnTo>
                  <a:cubicBezTo>
                    <a:pt x="5640" y="29524"/>
                    <a:pt x="6041" y="23083"/>
                    <a:pt x="5264" y="20953"/>
                  </a:cubicBezTo>
                  <a:cubicBezTo>
                    <a:pt x="4462" y="18822"/>
                    <a:pt x="3159" y="17419"/>
                    <a:pt x="3159" y="17419"/>
                  </a:cubicBezTo>
                  <a:cubicBezTo>
                    <a:pt x="3159" y="17419"/>
                    <a:pt x="4963" y="11178"/>
                    <a:pt x="5289" y="9700"/>
                  </a:cubicBezTo>
                  <a:cubicBezTo>
                    <a:pt x="5640" y="8196"/>
                    <a:pt x="5916" y="7294"/>
                    <a:pt x="5916" y="7294"/>
                  </a:cubicBezTo>
                  <a:lnTo>
                    <a:pt x="7094" y="6166"/>
                  </a:lnTo>
                  <a:lnTo>
                    <a:pt x="7094" y="6191"/>
                  </a:lnTo>
                  <a:cubicBezTo>
                    <a:pt x="7169" y="6592"/>
                    <a:pt x="8973" y="14261"/>
                    <a:pt x="9550" y="17645"/>
                  </a:cubicBezTo>
                  <a:cubicBezTo>
                    <a:pt x="9550" y="17645"/>
                    <a:pt x="8472" y="19524"/>
                    <a:pt x="8748" y="22607"/>
                  </a:cubicBezTo>
                  <a:cubicBezTo>
                    <a:pt x="8998" y="25690"/>
                    <a:pt x="10001" y="29800"/>
                    <a:pt x="10001" y="29800"/>
                  </a:cubicBezTo>
                  <a:lnTo>
                    <a:pt x="11003" y="29800"/>
                  </a:lnTo>
                  <a:cubicBezTo>
                    <a:pt x="11003" y="29800"/>
                    <a:pt x="13184" y="19349"/>
                    <a:pt x="13259" y="18346"/>
                  </a:cubicBezTo>
                  <a:lnTo>
                    <a:pt x="12808" y="9274"/>
                  </a:lnTo>
                  <a:lnTo>
                    <a:pt x="12808" y="9123"/>
                  </a:lnTo>
                  <a:lnTo>
                    <a:pt x="12582" y="4512"/>
                  </a:lnTo>
                  <a:lnTo>
                    <a:pt x="12557" y="4361"/>
                  </a:lnTo>
                  <a:cubicBezTo>
                    <a:pt x="12357" y="4311"/>
                    <a:pt x="12156" y="4286"/>
                    <a:pt x="11931" y="4261"/>
                  </a:cubicBezTo>
                  <a:lnTo>
                    <a:pt x="11881" y="4261"/>
                  </a:lnTo>
                  <a:cubicBezTo>
                    <a:pt x="11881" y="4261"/>
                    <a:pt x="11931" y="3985"/>
                    <a:pt x="11981" y="3584"/>
                  </a:cubicBezTo>
                  <a:cubicBezTo>
                    <a:pt x="11981" y="3509"/>
                    <a:pt x="12006" y="3459"/>
                    <a:pt x="12006" y="3384"/>
                  </a:cubicBezTo>
                  <a:lnTo>
                    <a:pt x="12031" y="3309"/>
                  </a:lnTo>
                  <a:cubicBezTo>
                    <a:pt x="12131" y="2607"/>
                    <a:pt x="12231" y="1680"/>
                    <a:pt x="12282" y="928"/>
                  </a:cubicBezTo>
                  <a:cubicBezTo>
                    <a:pt x="12282" y="552"/>
                    <a:pt x="12282" y="226"/>
                    <a:pt x="12256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8"/>
            <p:cNvSpPr/>
            <p:nvPr/>
          </p:nvSpPr>
          <p:spPr>
            <a:xfrm>
              <a:off x="5426225" y="1099650"/>
              <a:ext cx="297650" cy="146650"/>
            </a:xfrm>
            <a:custGeom>
              <a:avLst/>
              <a:gdLst/>
              <a:ahLst/>
              <a:cxnLst/>
              <a:rect l="l" t="t" r="r" b="b"/>
              <a:pathLst>
                <a:path w="11906" h="5866" extrusionOk="0">
                  <a:moveTo>
                    <a:pt x="11579" y="0"/>
                  </a:moveTo>
                  <a:cubicBezTo>
                    <a:pt x="11579" y="0"/>
                    <a:pt x="11178" y="477"/>
                    <a:pt x="10427" y="1028"/>
                  </a:cubicBezTo>
                  <a:cubicBezTo>
                    <a:pt x="10351" y="1078"/>
                    <a:pt x="10276" y="1128"/>
                    <a:pt x="10201" y="1178"/>
                  </a:cubicBezTo>
                  <a:lnTo>
                    <a:pt x="10101" y="1228"/>
                  </a:lnTo>
                  <a:cubicBezTo>
                    <a:pt x="9224" y="1805"/>
                    <a:pt x="7970" y="2406"/>
                    <a:pt x="6366" y="2557"/>
                  </a:cubicBezTo>
                  <a:cubicBezTo>
                    <a:pt x="6165" y="2575"/>
                    <a:pt x="5970" y="2584"/>
                    <a:pt x="5782" y="2584"/>
                  </a:cubicBezTo>
                  <a:cubicBezTo>
                    <a:pt x="4192" y="2584"/>
                    <a:pt x="3074" y="1959"/>
                    <a:pt x="2356" y="1354"/>
                  </a:cubicBezTo>
                  <a:lnTo>
                    <a:pt x="2281" y="1304"/>
                  </a:lnTo>
                  <a:cubicBezTo>
                    <a:pt x="2231" y="1253"/>
                    <a:pt x="2181" y="1203"/>
                    <a:pt x="2131" y="1153"/>
                  </a:cubicBezTo>
                  <a:cubicBezTo>
                    <a:pt x="1680" y="727"/>
                    <a:pt x="1454" y="376"/>
                    <a:pt x="1454" y="376"/>
                  </a:cubicBezTo>
                  <a:lnTo>
                    <a:pt x="1429" y="401"/>
                  </a:lnTo>
                  <a:cubicBezTo>
                    <a:pt x="1429" y="426"/>
                    <a:pt x="1404" y="451"/>
                    <a:pt x="1379" y="527"/>
                  </a:cubicBezTo>
                  <a:lnTo>
                    <a:pt x="1379" y="552"/>
                  </a:lnTo>
                  <a:lnTo>
                    <a:pt x="1354" y="602"/>
                  </a:lnTo>
                  <a:cubicBezTo>
                    <a:pt x="1329" y="652"/>
                    <a:pt x="1304" y="702"/>
                    <a:pt x="1279" y="802"/>
                  </a:cubicBezTo>
                  <a:cubicBezTo>
                    <a:pt x="1103" y="1279"/>
                    <a:pt x="802" y="2181"/>
                    <a:pt x="502" y="3384"/>
                  </a:cubicBezTo>
                  <a:cubicBezTo>
                    <a:pt x="477" y="3434"/>
                    <a:pt x="477" y="3484"/>
                    <a:pt x="452" y="3534"/>
                  </a:cubicBezTo>
                  <a:cubicBezTo>
                    <a:pt x="301" y="4186"/>
                    <a:pt x="151" y="4913"/>
                    <a:pt x="0" y="5690"/>
                  </a:cubicBezTo>
                  <a:cubicBezTo>
                    <a:pt x="326" y="4938"/>
                    <a:pt x="1078" y="3033"/>
                    <a:pt x="1830" y="1654"/>
                  </a:cubicBezTo>
                  <a:cubicBezTo>
                    <a:pt x="2562" y="2606"/>
                    <a:pt x="3792" y="3486"/>
                    <a:pt x="5637" y="3486"/>
                  </a:cubicBezTo>
                  <a:cubicBezTo>
                    <a:pt x="5688" y="3486"/>
                    <a:pt x="5739" y="3485"/>
                    <a:pt x="5790" y="3484"/>
                  </a:cubicBezTo>
                  <a:cubicBezTo>
                    <a:pt x="7419" y="3459"/>
                    <a:pt x="9249" y="2507"/>
                    <a:pt x="10552" y="1654"/>
                  </a:cubicBezTo>
                  <a:cubicBezTo>
                    <a:pt x="10777" y="2782"/>
                    <a:pt x="11078" y="4386"/>
                    <a:pt x="11178" y="5865"/>
                  </a:cubicBezTo>
                  <a:cubicBezTo>
                    <a:pt x="11178" y="5865"/>
                    <a:pt x="11554" y="5188"/>
                    <a:pt x="11905" y="4512"/>
                  </a:cubicBezTo>
                  <a:lnTo>
                    <a:pt x="11880" y="4361"/>
                  </a:lnTo>
                  <a:cubicBezTo>
                    <a:pt x="11680" y="4311"/>
                    <a:pt x="11479" y="4286"/>
                    <a:pt x="11254" y="4261"/>
                  </a:cubicBezTo>
                  <a:lnTo>
                    <a:pt x="11204" y="4261"/>
                  </a:lnTo>
                  <a:cubicBezTo>
                    <a:pt x="11204" y="4261"/>
                    <a:pt x="11254" y="3985"/>
                    <a:pt x="11304" y="3584"/>
                  </a:cubicBezTo>
                  <a:cubicBezTo>
                    <a:pt x="11304" y="3509"/>
                    <a:pt x="11329" y="3459"/>
                    <a:pt x="11329" y="3384"/>
                  </a:cubicBezTo>
                  <a:lnTo>
                    <a:pt x="11354" y="3309"/>
                  </a:lnTo>
                  <a:cubicBezTo>
                    <a:pt x="11454" y="2607"/>
                    <a:pt x="11554" y="1680"/>
                    <a:pt x="11605" y="928"/>
                  </a:cubicBezTo>
                  <a:lnTo>
                    <a:pt x="11605" y="827"/>
                  </a:lnTo>
                  <a:cubicBezTo>
                    <a:pt x="11605" y="802"/>
                    <a:pt x="11605" y="752"/>
                    <a:pt x="11605" y="702"/>
                  </a:cubicBezTo>
                  <a:lnTo>
                    <a:pt x="11605" y="677"/>
                  </a:lnTo>
                  <a:cubicBezTo>
                    <a:pt x="11605" y="602"/>
                    <a:pt x="11605" y="552"/>
                    <a:pt x="11605" y="502"/>
                  </a:cubicBezTo>
                  <a:lnTo>
                    <a:pt x="11605" y="451"/>
                  </a:lnTo>
                  <a:cubicBezTo>
                    <a:pt x="11605" y="426"/>
                    <a:pt x="11605" y="376"/>
                    <a:pt x="11605" y="351"/>
                  </a:cubicBezTo>
                  <a:lnTo>
                    <a:pt x="11605" y="301"/>
                  </a:lnTo>
                  <a:cubicBezTo>
                    <a:pt x="11605" y="251"/>
                    <a:pt x="11605" y="201"/>
                    <a:pt x="11605" y="176"/>
                  </a:cubicBezTo>
                  <a:lnTo>
                    <a:pt x="11605" y="126"/>
                  </a:lnTo>
                  <a:cubicBezTo>
                    <a:pt x="11579" y="76"/>
                    <a:pt x="11579" y="50"/>
                    <a:pt x="11579" y="0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8"/>
            <p:cNvSpPr/>
            <p:nvPr/>
          </p:nvSpPr>
          <p:spPr>
            <a:xfrm>
              <a:off x="5462575" y="1253775"/>
              <a:ext cx="124075" cy="587125"/>
            </a:xfrm>
            <a:custGeom>
              <a:avLst/>
              <a:gdLst/>
              <a:ahLst/>
              <a:cxnLst/>
              <a:rect l="l" t="t" r="r" b="b"/>
              <a:pathLst>
                <a:path w="4963" h="23485" extrusionOk="0">
                  <a:moveTo>
                    <a:pt x="4963" y="1"/>
                  </a:moveTo>
                  <a:lnTo>
                    <a:pt x="3434" y="1129"/>
                  </a:lnTo>
                  <a:cubicBezTo>
                    <a:pt x="3434" y="1129"/>
                    <a:pt x="2932" y="1555"/>
                    <a:pt x="2080" y="4036"/>
                  </a:cubicBezTo>
                  <a:cubicBezTo>
                    <a:pt x="1228" y="6542"/>
                    <a:pt x="0" y="11104"/>
                    <a:pt x="0" y="11104"/>
                  </a:cubicBezTo>
                  <a:cubicBezTo>
                    <a:pt x="0" y="11104"/>
                    <a:pt x="2156" y="15239"/>
                    <a:pt x="2757" y="17971"/>
                  </a:cubicBezTo>
                  <a:cubicBezTo>
                    <a:pt x="3158" y="19725"/>
                    <a:pt x="3308" y="22031"/>
                    <a:pt x="3384" y="23485"/>
                  </a:cubicBezTo>
                  <a:lnTo>
                    <a:pt x="3509" y="23359"/>
                  </a:lnTo>
                  <a:cubicBezTo>
                    <a:pt x="3509" y="23359"/>
                    <a:pt x="3910" y="16918"/>
                    <a:pt x="3133" y="14788"/>
                  </a:cubicBezTo>
                  <a:cubicBezTo>
                    <a:pt x="2331" y="12657"/>
                    <a:pt x="1028" y="11254"/>
                    <a:pt x="1028" y="11254"/>
                  </a:cubicBezTo>
                  <a:cubicBezTo>
                    <a:pt x="1028" y="11254"/>
                    <a:pt x="2832" y="5013"/>
                    <a:pt x="3158" y="3535"/>
                  </a:cubicBezTo>
                  <a:cubicBezTo>
                    <a:pt x="3509" y="2031"/>
                    <a:pt x="3785" y="1129"/>
                    <a:pt x="3785" y="1129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8"/>
            <p:cNvSpPr/>
            <p:nvPr/>
          </p:nvSpPr>
          <p:spPr>
            <a:xfrm>
              <a:off x="5586625" y="1254400"/>
              <a:ext cx="92125" cy="590250"/>
            </a:xfrm>
            <a:custGeom>
              <a:avLst/>
              <a:gdLst/>
              <a:ahLst/>
              <a:cxnLst/>
              <a:rect l="l" t="t" r="r" b="b"/>
              <a:pathLst>
                <a:path w="3685" h="23610" extrusionOk="0">
                  <a:moveTo>
                    <a:pt x="1" y="1"/>
                  </a:moveTo>
                  <a:cubicBezTo>
                    <a:pt x="76" y="402"/>
                    <a:pt x="1880" y="8071"/>
                    <a:pt x="2457" y="11455"/>
                  </a:cubicBezTo>
                  <a:cubicBezTo>
                    <a:pt x="2457" y="11455"/>
                    <a:pt x="1379" y="13334"/>
                    <a:pt x="1655" y="16417"/>
                  </a:cubicBezTo>
                  <a:cubicBezTo>
                    <a:pt x="1905" y="19500"/>
                    <a:pt x="2908" y="23610"/>
                    <a:pt x="2908" y="23610"/>
                  </a:cubicBezTo>
                  <a:lnTo>
                    <a:pt x="3234" y="23610"/>
                  </a:lnTo>
                  <a:cubicBezTo>
                    <a:pt x="3058" y="22156"/>
                    <a:pt x="2833" y="19675"/>
                    <a:pt x="2883" y="17495"/>
                  </a:cubicBezTo>
                  <a:cubicBezTo>
                    <a:pt x="2958" y="14237"/>
                    <a:pt x="3685" y="11881"/>
                    <a:pt x="3685" y="11881"/>
                  </a:cubicBezTo>
                  <a:cubicBezTo>
                    <a:pt x="2657" y="10026"/>
                    <a:pt x="101" y="452"/>
                    <a:pt x="1" y="1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8"/>
            <p:cNvSpPr/>
            <p:nvPr/>
          </p:nvSpPr>
          <p:spPr>
            <a:xfrm>
              <a:off x="5340375" y="696750"/>
              <a:ext cx="480625" cy="523850"/>
            </a:xfrm>
            <a:custGeom>
              <a:avLst/>
              <a:gdLst/>
              <a:ahLst/>
              <a:cxnLst/>
              <a:rect l="l" t="t" r="r" b="b"/>
              <a:pathLst>
                <a:path w="19225" h="20954" extrusionOk="0">
                  <a:moveTo>
                    <a:pt x="11329" y="1"/>
                  </a:moveTo>
                  <a:lnTo>
                    <a:pt x="10126" y="101"/>
                  </a:lnTo>
                  <a:cubicBezTo>
                    <a:pt x="10076" y="126"/>
                    <a:pt x="10026" y="151"/>
                    <a:pt x="10026" y="151"/>
                  </a:cubicBezTo>
                  <a:lnTo>
                    <a:pt x="9951" y="151"/>
                  </a:lnTo>
                  <a:cubicBezTo>
                    <a:pt x="9625" y="753"/>
                    <a:pt x="9274" y="1304"/>
                    <a:pt x="9099" y="1404"/>
                  </a:cubicBezTo>
                  <a:cubicBezTo>
                    <a:pt x="8998" y="1455"/>
                    <a:pt x="8848" y="1530"/>
                    <a:pt x="8673" y="1580"/>
                  </a:cubicBezTo>
                  <a:lnTo>
                    <a:pt x="8572" y="1605"/>
                  </a:lnTo>
                  <a:cubicBezTo>
                    <a:pt x="8345" y="1667"/>
                    <a:pt x="8102" y="1712"/>
                    <a:pt x="7827" y="1712"/>
                  </a:cubicBezTo>
                  <a:cubicBezTo>
                    <a:pt x="7768" y="1712"/>
                    <a:pt x="7707" y="1710"/>
                    <a:pt x="7645" y="1705"/>
                  </a:cubicBezTo>
                  <a:cubicBezTo>
                    <a:pt x="7294" y="1705"/>
                    <a:pt x="6918" y="1605"/>
                    <a:pt x="6567" y="1379"/>
                  </a:cubicBezTo>
                  <a:lnTo>
                    <a:pt x="6467" y="1304"/>
                  </a:lnTo>
                  <a:cubicBezTo>
                    <a:pt x="6392" y="1254"/>
                    <a:pt x="6317" y="1179"/>
                    <a:pt x="6242" y="1129"/>
                  </a:cubicBezTo>
                  <a:cubicBezTo>
                    <a:pt x="6191" y="1054"/>
                    <a:pt x="6116" y="978"/>
                    <a:pt x="6041" y="903"/>
                  </a:cubicBezTo>
                  <a:cubicBezTo>
                    <a:pt x="5841" y="978"/>
                    <a:pt x="5665" y="1079"/>
                    <a:pt x="5490" y="1154"/>
                  </a:cubicBezTo>
                  <a:cubicBezTo>
                    <a:pt x="4838" y="1505"/>
                    <a:pt x="4287" y="1956"/>
                    <a:pt x="3835" y="2482"/>
                  </a:cubicBezTo>
                  <a:lnTo>
                    <a:pt x="3760" y="2557"/>
                  </a:lnTo>
                  <a:lnTo>
                    <a:pt x="3735" y="2582"/>
                  </a:lnTo>
                  <a:lnTo>
                    <a:pt x="3685" y="2633"/>
                  </a:lnTo>
                  <a:cubicBezTo>
                    <a:pt x="3284" y="3134"/>
                    <a:pt x="2958" y="3685"/>
                    <a:pt x="2708" y="4262"/>
                  </a:cubicBezTo>
                  <a:cubicBezTo>
                    <a:pt x="2607" y="4487"/>
                    <a:pt x="2482" y="4738"/>
                    <a:pt x="2382" y="4988"/>
                  </a:cubicBezTo>
                  <a:lnTo>
                    <a:pt x="2332" y="5089"/>
                  </a:lnTo>
                  <a:cubicBezTo>
                    <a:pt x="2282" y="5189"/>
                    <a:pt x="2231" y="5314"/>
                    <a:pt x="2181" y="5415"/>
                  </a:cubicBezTo>
                  <a:cubicBezTo>
                    <a:pt x="2156" y="5465"/>
                    <a:pt x="2131" y="5540"/>
                    <a:pt x="2131" y="5590"/>
                  </a:cubicBezTo>
                  <a:cubicBezTo>
                    <a:pt x="1856" y="6242"/>
                    <a:pt x="1555" y="6968"/>
                    <a:pt x="1279" y="7720"/>
                  </a:cubicBezTo>
                  <a:cubicBezTo>
                    <a:pt x="1254" y="7795"/>
                    <a:pt x="1229" y="7871"/>
                    <a:pt x="1204" y="7946"/>
                  </a:cubicBezTo>
                  <a:cubicBezTo>
                    <a:pt x="1054" y="8372"/>
                    <a:pt x="903" y="8798"/>
                    <a:pt x="778" y="9249"/>
                  </a:cubicBezTo>
                  <a:lnTo>
                    <a:pt x="753" y="9349"/>
                  </a:lnTo>
                  <a:cubicBezTo>
                    <a:pt x="653" y="9700"/>
                    <a:pt x="552" y="10051"/>
                    <a:pt x="477" y="10402"/>
                  </a:cubicBezTo>
                  <a:lnTo>
                    <a:pt x="452" y="10502"/>
                  </a:lnTo>
                  <a:cubicBezTo>
                    <a:pt x="252" y="11304"/>
                    <a:pt x="126" y="12106"/>
                    <a:pt x="51" y="12883"/>
                  </a:cubicBezTo>
                  <a:cubicBezTo>
                    <a:pt x="26" y="13259"/>
                    <a:pt x="1" y="13660"/>
                    <a:pt x="1" y="14086"/>
                  </a:cubicBezTo>
                  <a:lnTo>
                    <a:pt x="1" y="14187"/>
                  </a:lnTo>
                  <a:cubicBezTo>
                    <a:pt x="26" y="15891"/>
                    <a:pt x="252" y="17720"/>
                    <a:pt x="477" y="18923"/>
                  </a:cubicBezTo>
                  <a:lnTo>
                    <a:pt x="477" y="18999"/>
                  </a:lnTo>
                  <a:cubicBezTo>
                    <a:pt x="627" y="19801"/>
                    <a:pt x="728" y="20302"/>
                    <a:pt x="728" y="20302"/>
                  </a:cubicBezTo>
                  <a:cubicBezTo>
                    <a:pt x="1129" y="19976"/>
                    <a:pt x="1555" y="19776"/>
                    <a:pt x="1931" y="19650"/>
                  </a:cubicBezTo>
                  <a:lnTo>
                    <a:pt x="2031" y="19625"/>
                  </a:lnTo>
                  <a:cubicBezTo>
                    <a:pt x="2181" y="19575"/>
                    <a:pt x="2332" y="19550"/>
                    <a:pt x="2457" y="19550"/>
                  </a:cubicBezTo>
                  <a:cubicBezTo>
                    <a:pt x="2733" y="19500"/>
                    <a:pt x="2933" y="19500"/>
                    <a:pt x="3033" y="19500"/>
                  </a:cubicBezTo>
                  <a:cubicBezTo>
                    <a:pt x="3084" y="19525"/>
                    <a:pt x="3109" y="19525"/>
                    <a:pt x="3109" y="19525"/>
                  </a:cubicBezTo>
                  <a:cubicBezTo>
                    <a:pt x="3109" y="19500"/>
                    <a:pt x="3109" y="19475"/>
                    <a:pt x="3134" y="19425"/>
                  </a:cubicBezTo>
                  <a:lnTo>
                    <a:pt x="3134" y="19375"/>
                  </a:lnTo>
                  <a:cubicBezTo>
                    <a:pt x="3159" y="19199"/>
                    <a:pt x="3209" y="18923"/>
                    <a:pt x="3259" y="18572"/>
                  </a:cubicBezTo>
                  <a:cubicBezTo>
                    <a:pt x="3259" y="18522"/>
                    <a:pt x="3284" y="18497"/>
                    <a:pt x="3284" y="18447"/>
                  </a:cubicBezTo>
                  <a:cubicBezTo>
                    <a:pt x="3359" y="17921"/>
                    <a:pt x="3409" y="17219"/>
                    <a:pt x="3409" y="16517"/>
                  </a:cubicBezTo>
                  <a:cubicBezTo>
                    <a:pt x="3409" y="15014"/>
                    <a:pt x="3384" y="14562"/>
                    <a:pt x="3384" y="14562"/>
                  </a:cubicBezTo>
                  <a:lnTo>
                    <a:pt x="3409" y="14462"/>
                  </a:lnTo>
                  <a:lnTo>
                    <a:pt x="3434" y="14387"/>
                  </a:lnTo>
                  <a:cubicBezTo>
                    <a:pt x="3585" y="13786"/>
                    <a:pt x="3986" y="12582"/>
                    <a:pt x="4236" y="11806"/>
                  </a:cubicBezTo>
                  <a:cubicBezTo>
                    <a:pt x="4262" y="11705"/>
                    <a:pt x="4312" y="11605"/>
                    <a:pt x="4337" y="11530"/>
                  </a:cubicBezTo>
                  <a:lnTo>
                    <a:pt x="4337" y="11505"/>
                  </a:lnTo>
                  <a:cubicBezTo>
                    <a:pt x="4437" y="11229"/>
                    <a:pt x="4487" y="11079"/>
                    <a:pt x="4487" y="11079"/>
                  </a:cubicBezTo>
                  <a:lnTo>
                    <a:pt x="4487" y="11129"/>
                  </a:lnTo>
                  <a:cubicBezTo>
                    <a:pt x="4487" y="11605"/>
                    <a:pt x="4537" y="12332"/>
                    <a:pt x="4587" y="13109"/>
                  </a:cubicBezTo>
                  <a:cubicBezTo>
                    <a:pt x="4612" y="13560"/>
                    <a:pt x="4663" y="14036"/>
                    <a:pt x="4688" y="14487"/>
                  </a:cubicBezTo>
                  <a:lnTo>
                    <a:pt x="4713" y="14588"/>
                  </a:lnTo>
                  <a:cubicBezTo>
                    <a:pt x="4788" y="15640"/>
                    <a:pt x="4888" y="16492"/>
                    <a:pt x="4888" y="16492"/>
                  </a:cubicBezTo>
                  <a:cubicBezTo>
                    <a:pt x="4888" y="16492"/>
                    <a:pt x="4988" y="16643"/>
                    <a:pt x="5189" y="16893"/>
                  </a:cubicBezTo>
                  <a:cubicBezTo>
                    <a:pt x="5465" y="17194"/>
                    <a:pt x="5941" y="17670"/>
                    <a:pt x="6617" y="18046"/>
                  </a:cubicBezTo>
                  <a:lnTo>
                    <a:pt x="6718" y="18096"/>
                  </a:lnTo>
                  <a:cubicBezTo>
                    <a:pt x="7269" y="18397"/>
                    <a:pt x="7971" y="18623"/>
                    <a:pt x="8798" y="18673"/>
                  </a:cubicBezTo>
                  <a:lnTo>
                    <a:pt x="8898" y="18698"/>
                  </a:lnTo>
                  <a:cubicBezTo>
                    <a:pt x="9199" y="18698"/>
                    <a:pt x="9475" y="18698"/>
                    <a:pt x="9800" y="18673"/>
                  </a:cubicBezTo>
                  <a:cubicBezTo>
                    <a:pt x="10076" y="18648"/>
                    <a:pt x="10352" y="18598"/>
                    <a:pt x="10627" y="18547"/>
                  </a:cubicBezTo>
                  <a:lnTo>
                    <a:pt x="10728" y="18522"/>
                  </a:lnTo>
                  <a:cubicBezTo>
                    <a:pt x="11379" y="18397"/>
                    <a:pt x="11956" y="18171"/>
                    <a:pt x="12457" y="17946"/>
                  </a:cubicBezTo>
                  <a:lnTo>
                    <a:pt x="12557" y="17896"/>
                  </a:lnTo>
                  <a:cubicBezTo>
                    <a:pt x="13059" y="17670"/>
                    <a:pt x="13510" y="17395"/>
                    <a:pt x="13861" y="17144"/>
                  </a:cubicBezTo>
                  <a:cubicBezTo>
                    <a:pt x="14086" y="16994"/>
                    <a:pt x="14262" y="16818"/>
                    <a:pt x="14437" y="16693"/>
                  </a:cubicBezTo>
                  <a:cubicBezTo>
                    <a:pt x="14788" y="16367"/>
                    <a:pt x="14988" y="16141"/>
                    <a:pt x="15013" y="16116"/>
                  </a:cubicBezTo>
                  <a:cubicBezTo>
                    <a:pt x="15039" y="16217"/>
                    <a:pt x="15039" y="16317"/>
                    <a:pt x="15039" y="16442"/>
                  </a:cubicBezTo>
                  <a:cubicBezTo>
                    <a:pt x="15064" y="17119"/>
                    <a:pt x="14938" y="18197"/>
                    <a:pt x="14838" y="19024"/>
                  </a:cubicBezTo>
                  <a:lnTo>
                    <a:pt x="14813" y="19124"/>
                  </a:lnTo>
                  <a:cubicBezTo>
                    <a:pt x="14713" y="19826"/>
                    <a:pt x="14638" y="20377"/>
                    <a:pt x="14638" y="20377"/>
                  </a:cubicBezTo>
                  <a:cubicBezTo>
                    <a:pt x="14838" y="20377"/>
                    <a:pt x="15039" y="20402"/>
                    <a:pt x="15214" y="20452"/>
                  </a:cubicBezTo>
                  <a:lnTo>
                    <a:pt x="15314" y="20477"/>
                  </a:lnTo>
                  <a:cubicBezTo>
                    <a:pt x="15540" y="20527"/>
                    <a:pt x="15765" y="20578"/>
                    <a:pt x="15941" y="20628"/>
                  </a:cubicBezTo>
                  <a:lnTo>
                    <a:pt x="16041" y="20653"/>
                  </a:lnTo>
                  <a:cubicBezTo>
                    <a:pt x="16517" y="20803"/>
                    <a:pt x="16868" y="20953"/>
                    <a:pt x="16868" y="20953"/>
                  </a:cubicBezTo>
                  <a:cubicBezTo>
                    <a:pt x="16993" y="20678"/>
                    <a:pt x="17119" y="20377"/>
                    <a:pt x="17244" y="20076"/>
                  </a:cubicBezTo>
                  <a:lnTo>
                    <a:pt x="17294" y="19976"/>
                  </a:lnTo>
                  <a:cubicBezTo>
                    <a:pt x="17344" y="19851"/>
                    <a:pt x="17394" y="19750"/>
                    <a:pt x="17420" y="19625"/>
                  </a:cubicBezTo>
                  <a:lnTo>
                    <a:pt x="17420" y="19600"/>
                  </a:lnTo>
                  <a:cubicBezTo>
                    <a:pt x="17470" y="19525"/>
                    <a:pt x="17495" y="19450"/>
                    <a:pt x="17520" y="19375"/>
                  </a:cubicBezTo>
                  <a:cubicBezTo>
                    <a:pt x="18096" y="17796"/>
                    <a:pt x="18597" y="15941"/>
                    <a:pt x="18898" y="14287"/>
                  </a:cubicBezTo>
                  <a:lnTo>
                    <a:pt x="18898" y="14187"/>
                  </a:lnTo>
                  <a:cubicBezTo>
                    <a:pt x="19149" y="12758"/>
                    <a:pt x="19224" y="11480"/>
                    <a:pt x="19049" y="10603"/>
                  </a:cubicBezTo>
                  <a:cubicBezTo>
                    <a:pt x="19024" y="10527"/>
                    <a:pt x="18998" y="10452"/>
                    <a:pt x="18998" y="10377"/>
                  </a:cubicBezTo>
                  <a:lnTo>
                    <a:pt x="18973" y="10277"/>
                  </a:lnTo>
                  <a:cubicBezTo>
                    <a:pt x="18898" y="9926"/>
                    <a:pt x="18798" y="9575"/>
                    <a:pt x="18698" y="9249"/>
                  </a:cubicBezTo>
                  <a:lnTo>
                    <a:pt x="18673" y="9149"/>
                  </a:lnTo>
                  <a:cubicBezTo>
                    <a:pt x="18422" y="8222"/>
                    <a:pt x="18071" y="7319"/>
                    <a:pt x="17745" y="6467"/>
                  </a:cubicBezTo>
                  <a:cubicBezTo>
                    <a:pt x="17720" y="6392"/>
                    <a:pt x="17695" y="6317"/>
                    <a:pt x="17670" y="6242"/>
                  </a:cubicBezTo>
                  <a:cubicBezTo>
                    <a:pt x="17445" y="5690"/>
                    <a:pt x="17244" y="5164"/>
                    <a:pt x="17044" y="4688"/>
                  </a:cubicBezTo>
                  <a:lnTo>
                    <a:pt x="16993" y="4587"/>
                  </a:lnTo>
                  <a:cubicBezTo>
                    <a:pt x="16943" y="4437"/>
                    <a:pt x="16893" y="4312"/>
                    <a:pt x="16843" y="4161"/>
                  </a:cubicBezTo>
                  <a:lnTo>
                    <a:pt x="16793" y="4061"/>
                  </a:lnTo>
                  <a:cubicBezTo>
                    <a:pt x="16768" y="4011"/>
                    <a:pt x="16743" y="3936"/>
                    <a:pt x="16718" y="3886"/>
                  </a:cubicBezTo>
                  <a:cubicBezTo>
                    <a:pt x="16542" y="3410"/>
                    <a:pt x="16342" y="2983"/>
                    <a:pt x="16091" y="2582"/>
                  </a:cubicBezTo>
                  <a:lnTo>
                    <a:pt x="16041" y="2482"/>
                  </a:lnTo>
                  <a:cubicBezTo>
                    <a:pt x="15490" y="1605"/>
                    <a:pt x="14713" y="878"/>
                    <a:pt x="13359" y="427"/>
                  </a:cubicBezTo>
                  <a:cubicBezTo>
                    <a:pt x="13259" y="377"/>
                    <a:pt x="13159" y="352"/>
                    <a:pt x="13059" y="327"/>
                  </a:cubicBezTo>
                  <a:lnTo>
                    <a:pt x="12958" y="277"/>
                  </a:lnTo>
                  <a:cubicBezTo>
                    <a:pt x="12482" y="151"/>
                    <a:pt x="12056" y="76"/>
                    <a:pt x="11705" y="26"/>
                  </a:cubicBezTo>
                  <a:cubicBezTo>
                    <a:pt x="11605" y="26"/>
                    <a:pt x="11505" y="1"/>
                    <a:pt x="11430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8"/>
            <p:cNvSpPr/>
            <p:nvPr/>
          </p:nvSpPr>
          <p:spPr>
            <a:xfrm>
              <a:off x="5927475" y="479975"/>
              <a:ext cx="193925" cy="171875"/>
            </a:xfrm>
            <a:custGeom>
              <a:avLst/>
              <a:gdLst/>
              <a:ahLst/>
              <a:cxnLst/>
              <a:rect l="l" t="t" r="r" b="b"/>
              <a:pathLst>
                <a:path w="7757" h="6875" extrusionOk="0">
                  <a:moveTo>
                    <a:pt x="4763" y="0"/>
                  </a:moveTo>
                  <a:cubicBezTo>
                    <a:pt x="4763" y="0"/>
                    <a:pt x="4011" y="852"/>
                    <a:pt x="2883" y="852"/>
                  </a:cubicBezTo>
                  <a:cubicBezTo>
                    <a:pt x="1780" y="852"/>
                    <a:pt x="1504" y="75"/>
                    <a:pt x="1504" y="75"/>
                  </a:cubicBezTo>
                  <a:cubicBezTo>
                    <a:pt x="1329" y="251"/>
                    <a:pt x="1129" y="326"/>
                    <a:pt x="953" y="326"/>
                  </a:cubicBezTo>
                  <a:cubicBezTo>
                    <a:pt x="702" y="677"/>
                    <a:pt x="427" y="1329"/>
                    <a:pt x="276" y="2532"/>
                  </a:cubicBezTo>
                  <a:cubicBezTo>
                    <a:pt x="1" y="4637"/>
                    <a:pt x="176" y="6040"/>
                    <a:pt x="1154" y="6567"/>
                  </a:cubicBezTo>
                  <a:cubicBezTo>
                    <a:pt x="1279" y="6642"/>
                    <a:pt x="1404" y="6692"/>
                    <a:pt x="1530" y="6742"/>
                  </a:cubicBezTo>
                  <a:cubicBezTo>
                    <a:pt x="1630" y="6767"/>
                    <a:pt x="1730" y="6792"/>
                    <a:pt x="1805" y="6817"/>
                  </a:cubicBezTo>
                  <a:cubicBezTo>
                    <a:pt x="1984" y="6857"/>
                    <a:pt x="2163" y="6874"/>
                    <a:pt x="2338" y="6874"/>
                  </a:cubicBezTo>
                  <a:cubicBezTo>
                    <a:pt x="2948" y="6874"/>
                    <a:pt x="3530" y="6658"/>
                    <a:pt x="4036" y="6366"/>
                  </a:cubicBezTo>
                  <a:cubicBezTo>
                    <a:pt x="4286" y="6241"/>
                    <a:pt x="4537" y="6065"/>
                    <a:pt x="4738" y="5890"/>
                  </a:cubicBezTo>
                  <a:cubicBezTo>
                    <a:pt x="5164" y="5539"/>
                    <a:pt x="5439" y="5213"/>
                    <a:pt x="5439" y="5213"/>
                  </a:cubicBezTo>
                  <a:cubicBezTo>
                    <a:pt x="5439" y="5213"/>
                    <a:pt x="5502" y="5219"/>
                    <a:pt x="5605" y="5219"/>
                  </a:cubicBezTo>
                  <a:cubicBezTo>
                    <a:pt x="5941" y="5219"/>
                    <a:pt x="6709" y="5160"/>
                    <a:pt x="7169" y="4662"/>
                  </a:cubicBezTo>
                  <a:cubicBezTo>
                    <a:pt x="7757" y="4025"/>
                    <a:pt x="7650" y="2956"/>
                    <a:pt x="7387" y="2956"/>
                  </a:cubicBezTo>
                  <a:cubicBezTo>
                    <a:pt x="7381" y="2956"/>
                    <a:pt x="7375" y="2957"/>
                    <a:pt x="7369" y="2958"/>
                  </a:cubicBezTo>
                  <a:cubicBezTo>
                    <a:pt x="7319" y="2983"/>
                    <a:pt x="7244" y="3008"/>
                    <a:pt x="7194" y="3033"/>
                  </a:cubicBezTo>
                  <a:cubicBezTo>
                    <a:pt x="6918" y="3258"/>
                    <a:pt x="6667" y="3409"/>
                    <a:pt x="6542" y="3484"/>
                  </a:cubicBezTo>
                  <a:lnTo>
                    <a:pt x="6517" y="3484"/>
                  </a:lnTo>
                  <a:cubicBezTo>
                    <a:pt x="6442" y="3509"/>
                    <a:pt x="6417" y="3534"/>
                    <a:pt x="6417" y="3534"/>
                  </a:cubicBezTo>
                  <a:cubicBezTo>
                    <a:pt x="6417" y="3534"/>
                    <a:pt x="6442" y="3183"/>
                    <a:pt x="6417" y="2481"/>
                  </a:cubicBezTo>
                  <a:cubicBezTo>
                    <a:pt x="6392" y="1780"/>
                    <a:pt x="6216" y="1028"/>
                    <a:pt x="6216" y="1028"/>
                  </a:cubicBezTo>
                  <a:cubicBezTo>
                    <a:pt x="6116" y="1028"/>
                    <a:pt x="6041" y="1028"/>
                    <a:pt x="5941" y="978"/>
                  </a:cubicBezTo>
                  <a:cubicBezTo>
                    <a:pt x="5339" y="777"/>
                    <a:pt x="4763" y="0"/>
                    <a:pt x="476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8"/>
            <p:cNvSpPr/>
            <p:nvPr/>
          </p:nvSpPr>
          <p:spPr>
            <a:xfrm>
              <a:off x="5401800" y="823950"/>
              <a:ext cx="342750" cy="384125"/>
            </a:xfrm>
            <a:custGeom>
              <a:avLst/>
              <a:gdLst/>
              <a:ahLst/>
              <a:cxnLst/>
              <a:rect l="l" t="t" r="r" b="b"/>
              <a:pathLst>
                <a:path w="13710" h="15365" extrusionOk="0">
                  <a:moveTo>
                    <a:pt x="12331" y="1"/>
                  </a:moveTo>
                  <a:cubicBezTo>
                    <a:pt x="12331" y="1"/>
                    <a:pt x="11604" y="477"/>
                    <a:pt x="11629" y="4412"/>
                  </a:cubicBezTo>
                  <a:cubicBezTo>
                    <a:pt x="11629" y="5489"/>
                    <a:pt x="11604" y="6667"/>
                    <a:pt x="11579" y="7795"/>
                  </a:cubicBezTo>
                  <a:cubicBezTo>
                    <a:pt x="10426" y="8597"/>
                    <a:pt x="7870" y="10352"/>
                    <a:pt x="6341" y="10352"/>
                  </a:cubicBezTo>
                  <a:cubicBezTo>
                    <a:pt x="4837" y="10352"/>
                    <a:pt x="3434" y="9700"/>
                    <a:pt x="2732" y="8572"/>
                  </a:cubicBezTo>
                  <a:cubicBezTo>
                    <a:pt x="2707" y="7996"/>
                    <a:pt x="2707" y="7444"/>
                    <a:pt x="2682" y="6968"/>
                  </a:cubicBezTo>
                  <a:cubicBezTo>
                    <a:pt x="2607" y="4713"/>
                    <a:pt x="2055" y="2733"/>
                    <a:pt x="2055" y="2733"/>
                  </a:cubicBezTo>
                  <a:cubicBezTo>
                    <a:pt x="1980" y="4286"/>
                    <a:pt x="175" y="9424"/>
                    <a:pt x="175" y="9424"/>
                  </a:cubicBezTo>
                  <a:cubicBezTo>
                    <a:pt x="401" y="10903"/>
                    <a:pt x="75" y="13535"/>
                    <a:pt x="0" y="14462"/>
                  </a:cubicBezTo>
                  <a:cubicBezTo>
                    <a:pt x="276" y="14412"/>
                    <a:pt x="476" y="14412"/>
                    <a:pt x="576" y="14412"/>
                  </a:cubicBezTo>
                  <a:cubicBezTo>
                    <a:pt x="627" y="14437"/>
                    <a:pt x="652" y="14437"/>
                    <a:pt x="652" y="14437"/>
                  </a:cubicBezTo>
                  <a:cubicBezTo>
                    <a:pt x="652" y="14412"/>
                    <a:pt x="652" y="14387"/>
                    <a:pt x="677" y="14337"/>
                  </a:cubicBezTo>
                  <a:lnTo>
                    <a:pt x="677" y="14287"/>
                  </a:lnTo>
                  <a:cubicBezTo>
                    <a:pt x="702" y="14111"/>
                    <a:pt x="752" y="13835"/>
                    <a:pt x="802" y="13484"/>
                  </a:cubicBezTo>
                  <a:cubicBezTo>
                    <a:pt x="802" y="13434"/>
                    <a:pt x="827" y="13409"/>
                    <a:pt x="827" y="13359"/>
                  </a:cubicBezTo>
                  <a:cubicBezTo>
                    <a:pt x="902" y="12833"/>
                    <a:pt x="952" y="12131"/>
                    <a:pt x="952" y="11429"/>
                  </a:cubicBezTo>
                  <a:cubicBezTo>
                    <a:pt x="952" y="9926"/>
                    <a:pt x="927" y="9474"/>
                    <a:pt x="927" y="9474"/>
                  </a:cubicBezTo>
                  <a:lnTo>
                    <a:pt x="952" y="9374"/>
                  </a:lnTo>
                  <a:lnTo>
                    <a:pt x="977" y="9299"/>
                  </a:lnTo>
                  <a:cubicBezTo>
                    <a:pt x="1128" y="8698"/>
                    <a:pt x="1529" y="7494"/>
                    <a:pt x="1779" y="6718"/>
                  </a:cubicBezTo>
                  <a:cubicBezTo>
                    <a:pt x="1805" y="6617"/>
                    <a:pt x="1855" y="6517"/>
                    <a:pt x="1880" y="6442"/>
                  </a:cubicBezTo>
                  <a:lnTo>
                    <a:pt x="1880" y="6417"/>
                  </a:lnTo>
                  <a:cubicBezTo>
                    <a:pt x="1980" y="6141"/>
                    <a:pt x="2030" y="5991"/>
                    <a:pt x="2030" y="5991"/>
                  </a:cubicBezTo>
                  <a:lnTo>
                    <a:pt x="2030" y="6041"/>
                  </a:lnTo>
                  <a:cubicBezTo>
                    <a:pt x="2030" y="6592"/>
                    <a:pt x="2080" y="7469"/>
                    <a:pt x="2155" y="8347"/>
                  </a:cubicBezTo>
                  <a:lnTo>
                    <a:pt x="2155" y="8422"/>
                  </a:lnTo>
                  <a:lnTo>
                    <a:pt x="2180" y="8522"/>
                  </a:lnTo>
                  <a:cubicBezTo>
                    <a:pt x="2206" y="8823"/>
                    <a:pt x="2206" y="9124"/>
                    <a:pt x="2231" y="9399"/>
                  </a:cubicBezTo>
                  <a:lnTo>
                    <a:pt x="2256" y="9500"/>
                  </a:lnTo>
                  <a:cubicBezTo>
                    <a:pt x="2331" y="10552"/>
                    <a:pt x="2431" y="11404"/>
                    <a:pt x="2431" y="11404"/>
                  </a:cubicBezTo>
                  <a:cubicBezTo>
                    <a:pt x="2431" y="11404"/>
                    <a:pt x="2531" y="11555"/>
                    <a:pt x="2732" y="11805"/>
                  </a:cubicBezTo>
                  <a:cubicBezTo>
                    <a:pt x="3008" y="12106"/>
                    <a:pt x="3484" y="12582"/>
                    <a:pt x="4160" y="12958"/>
                  </a:cubicBezTo>
                  <a:lnTo>
                    <a:pt x="4261" y="13008"/>
                  </a:lnTo>
                  <a:cubicBezTo>
                    <a:pt x="4812" y="13309"/>
                    <a:pt x="5514" y="13535"/>
                    <a:pt x="6341" y="13585"/>
                  </a:cubicBezTo>
                  <a:lnTo>
                    <a:pt x="6441" y="13610"/>
                  </a:lnTo>
                  <a:cubicBezTo>
                    <a:pt x="6742" y="13610"/>
                    <a:pt x="7018" y="13610"/>
                    <a:pt x="7343" y="13585"/>
                  </a:cubicBezTo>
                  <a:cubicBezTo>
                    <a:pt x="7619" y="13560"/>
                    <a:pt x="7895" y="13510"/>
                    <a:pt x="8170" y="13459"/>
                  </a:cubicBezTo>
                  <a:lnTo>
                    <a:pt x="8271" y="13434"/>
                  </a:lnTo>
                  <a:cubicBezTo>
                    <a:pt x="8922" y="13309"/>
                    <a:pt x="9499" y="13083"/>
                    <a:pt x="10000" y="12858"/>
                  </a:cubicBezTo>
                  <a:lnTo>
                    <a:pt x="10100" y="12808"/>
                  </a:lnTo>
                  <a:cubicBezTo>
                    <a:pt x="10602" y="12582"/>
                    <a:pt x="11053" y="12307"/>
                    <a:pt x="11404" y="12056"/>
                  </a:cubicBezTo>
                  <a:cubicBezTo>
                    <a:pt x="12130" y="11530"/>
                    <a:pt x="12531" y="11078"/>
                    <a:pt x="12556" y="11028"/>
                  </a:cubicBezTo>
                  <a:cubicBezTo>
                    <a:pt x="12582" y="11129"/>
                    <a:pt x="12582" y="11229"/>
                    <a:pt x="12582" y="11354"/>
                  </a:cubicBezTo>
                  <a:cubicBezTo>
                    <a:pt x="12607" y="12031"/>
                    <a:pt x="12481" y="13109"/>
                    <a:pt x="12381" y="13936"/>
                  </a:cubicBezTo>
                  <a:lnTo>
                    <a:pt x="12356" y="14036"/>
                  </a:lnTo>
                  <a:cubicBezTo>
                    <a:pt x="12256" y="14738"/>
                    <a:pt x="12181" y="15289"/>
                    <a:pt x="12181" y="15289"/>
                  </a:cubicBezTo>
                  <a:cubicBezTo>
                    <a:pt x="12381" y="15289"/>
                    <a:pt x="12582" y="15314"/>
                    <a:pt x="12757" y="15364"/>
                  </a:cubicBezTo>
                  <a:cubicBezTo>
                    <a:pt x="13183" y="14161"/>
                    <a:pt x="13709" y="12281"/>
                    <a:pt x="13459" y="10126"/>
                  </a:cubicBezTo>
                  <a:cubicBezTo>
                    <a:pt x="13208" y="7845"/>
                    <a:pt x="12181" y="2256"/>
                    <a:pt x="12331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5965700" y="504400"/>
              <a:ext cx="155700" cy="147450"/>
            </a:xfrm>
            <a:custGeom>
              <a:avLst/>
              <a:gdLst/>
              <a:ahLst/>
              <a:cxnLst/>
              <a:rect l="l" t="t" r="r" b="b"/>
              <a:pathLst>
                <a:path w="6228" h="5898" extrusionOk="0">
                  <a:moveTo>
                    <a:pt x="4412" y="1"/>
                  </a:moveTo>
                  <a:cubicBezTo>
                    <a:pt x="4537" y="702"/>
                    <a:pt x="4587" y="1855"/>
                    <a:pt x="4036" y="2883"/>
                  </a:cubicBezTo>
                  <a:cubicBezTo>
                    <a:pt x="3284" y="4261"/>
                    <a:pt x="2131" y="5765"/>
                    <a:pt x="1" y="5765"/>
                  </a:cubicBezTo>
                  <a:cubicBezTo>
                    <a:pt x="101" y="5790"/>
                    <a:pt x="201" y="5815"/>
                    <a:pt x="276" y="5840"/>
                  </a:cubicBezTo>
                  <a:cubicBezTo>
                    <a:pt x="455" y="5880"/>
                    <a:pt x="634" y="5897"/>
                    <a:pt x="809" y="5897"/>
                  </a:cubicBezTo>
                  <a:cubicBezTo>
                    <a:pt x="1419" y="5897"/>
                    <a:pt x="2001" y="5681"/>
                    <a:pt x="2507" y="5389"/>
                  </a:cubicBezTo>
                  <a:cubicBezTo>
                    <a:pt x="2757" y="5264"/>
                    <a:pt x="3008" y="5088"/>
                    <a:pt x="3209" y="4913"/>
                  </a:cubicBezTo>
                  <a:cubicBezTo>
                    <a:pt x="3635" y="4562"/>
                    <a:pt x="3910" y="4236"/>
                    <a:pt x="3910" y="4236"/>
                  </a:cubicBezTo>
                  <a:cubicBezTo>
                    <a:pt x="3910" y="4236"/>
                    <a:pt x="3973" y="4242"/>
                    <a:pt x="4076" y="4242"/>
                  </a:cubicBezTo>
                  <a:cubicBezTo>
                    <a:pt x="4412" y="4242"/>
                    <a:pt x="5180" y="4183"/>
                    <a:pt x="5640" y="3685"/>
                  </a:cubicBezTo>
                  <a:cubicBezTo>
                    <a:pt x="6228" y="3048"/>
                    <a:pt x="6121" y="1979"/>
                    <a:pt x="5858" y="1979"/>
                  </a:cubicBezTo>
                  <a:cubicBezTo>
                    <a:pt x="5852" y="1979"/>
                    <a:pt x="5846" y="1980"/>
                    <a:pt x="5840" y="1981"/>
                  </a:cubicBezTo>
                  <a:cubicBezTo>
                    <a:pt x="5790" y="2006"/>
                    <a:pt x="5715" y="2031"/>
                    <a:pt x="5665" y="2056"/>
                  </a:cubicBezTo>
                  <a:cubicBezTo>
                    <a:pt x="5389" y="2281"/>
                    <a:pt x="5138" y="2432"/>
                    <a:pt x="5013" y="2507"/>
                  </a:cubicBezTo>
                  <a:lnTo>
                    <a:pt x="4988" y="2507"/>
                  </a:lnTo>
                  <a:cubicBezTo>
                    <a:pt x="4913" y="2532"/>
                    <a:pt x="4888" y="2557"/>
                    <a:pt x="4888" y="2557"/>
                  </a:cubicBezTo>
                  <a:cubicBezTo>
                    <a:pt x="4888" y="2557"/>
                    <a:pt x="4913" y="2206"/>
                    <a:pt x="4888" y="1504"/>
                  </a:cubicBezTo>
                  <a:cubicBezTo>
                    <a:pt x="4863" y="803"/>
                    <a:pt x="4687" y="51"/>
                    <a:pt x="4687" y="51"/>
                  </a:cubicBezTo>
                  <a:cubicBezTo>
                    <a:pt x="4587" y="51"/>
                    <a:pt x="4512" y="51"/>
                    <a:pt x="441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8"/>
            <p:cNvSpPr/>
            <p:nvPr/>
          </p:nvSpPr>
          <p:spPr>
            <a:xfrm>
              <a:off x="5559675" y="753150"/>
              <a:ext cx="11300" cy="411050"/>
            </a:xfrm>
            <a:custGeom>
              <a:avLst/>
              <a:gdLst/>
              <a:ahLst/>
              <a:cxnLst/>
              <a:rect l="l" t="t" r="r" b="b"/>
              <a:pathLst>
                <a:path w="452" h="16442" extrusionOk="0">
                  <a:moveTo>
                    <a:pt x="402" y="1"/>
                  </a:moveTo>
                  <a:lnTo>
                    <a:pt x="352" y="51"/>
                  </a:lnTo>
                  <a:cubicBezTo>
                    <a:pt x="352" y="201"/>
                    <a:pt x="352" y="351"/>
                    <a:pt x="352" y="502"/>
                  </a:cubicBezTo>
                  <a:lnTo>
                    <a:pt x="352" y="602"/>
                  </a:lnTo>
                  <a:cubicBezTo>
                    <a:pt x="352" y="1204"/>
                    <a:pt x="352" y="1880"/>
                    <a:pt x="302" y="2632"/>
                  </a:cubicBezTo>
                  <a:lnTo>
                    <a:pt x="302" y="2732"/>
                  </a:lnTo>
                  <a:cubicBezTo>
                    <a:pt x="277" y="3108"/>
                    <a:pt x="277" y="3509"/>
                    <a:pt x="251" y="3910"/>
                  </a:cubicBezTo>
                  <a:cubicBezTo>
                    <a:pt x="226" y="4537"/>
                    <a:pt x="176" y="5214"/>
                    <a:pt x="151" y="5966"/>
                  </a:cubicBezTo>
                  <a:cubicBezTo>
                    <a:pt x="126" y="6542"/>
                    <a:pt x="101" y="6868"/>
                    <a:pt x="76" y="7118"/>
                  </a:cubicBezTo>
                  <a:lnTo>
                    <a:pt x="76" y="7169"/>
                  </a:lnTo>
                  <a:lnTo>
                    <a:pt x="76" y="7194"/>
                  </a:lnTo>
                  <a:cubicBezTo>
                    <a:pt x="51" y="7469"/>
                    <a:pt x="51" y="7695"/>
                    <a:pt x="26" y="8171"/>
                  </a:cubicBezTo>
                  <a:lnTo>
                    <a:pt x="26" y="8271"/>
                  </a:lnTo>
                  <a:cubicBezTo>
                    <a:pt x="26" y="8948"/>
                    <a:pt x="1" y="10126"/>
                    <a:pt x="26" y="12482"/>
                  </a:cubicBezTo>
                  <a:lnTo>
                    <a:pt x="26" y="12582"/>
                  </a:lnTo>
                  <a:cubicBezTo>
                    <a:pt x="26" y="13610"/>
                    <a:pt x="26" y="14888"/>
                    <a:pt x="26" y="16417"/>
                  </a:cubicBezTo>
                  <a:lnTo>
                    <a:pt x="126" y="16442"/>
                  </a:lnTo>
                  <a:cubicBezTo>
                    <a:pt x="126" y="14888"/>
                    <a:pt x="126" y="13610"/>
                    <a:pt x="126" y="12582"/>
                  </a:cubicBezTo>
                  <a:lnTo>
                    <a:pt x="126" y="12482"/>
                  </a:lnTo>
                  <a:cubicBezTo>
                    <a:pt x="101" y="10126"/>
                    <a:pt x="101" y="8948"/>
                    <a:pt x="126" y="8271"/>
                  </a:cubicBezTo>
                  <a:lnTo>
                    <a:pt x="126" y="8171"/>
                  </a:lnTo>
                  <a:cubicBezTo>
                    <a:pt x="151" y="7695"/>
                    <a:pt x="151" y="7469"/>
                    <a:pt x="176" y="7194"/>
                  </a:cubicBezTo>
                  <a:lnTo>
                    <a:pt x="176" y="7118"/>
                  </a:lnTo>
                  <a:cubicBezTo>
                    <a:pt x="201" y="6868"/>
                    <a:pt x="226" y="6542"/>
                    <a:pt x="251" y="5966"/>
                  </a:cubicBezTo>
                  <a:cubicBezTo>
                    <a:pt x="277" y="5214"/>
                    <a:pt x="327" y="4537"/>
                    <a:pt x="352" y="3910"/>
                  </a:cubicBezTo>
                  <a:cubicBezTo>
                    <a:pt x="377" y="3509"/>
                    <a:pt x="377" y="3108"/>
                    <a:pt x="402" y="2732"/>
                  </a:cubicBezTo>
                  <a:lnTo>
                    <a:pt x="402" y="2632"/>
                  </a:lnTo>
                  <a:cubicBezTo>
                    <a:pt x="427" y="1855"/>
                    <a:pt x="452" y="1204"/>
                    <a:pt x="452" y="602"/>
                  </a:cubicBezTo>
                  <a:lnTo>
                    <a:pt x="452" y="502"/>
                  </a:lnTo>
                  <a:cubicBezTo>
                    <a:pt x="452" y="351"/>
                    <a:pt x="452" y="201"/>
                    <a:pt x="452" y="5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8"/>
            <p:cNvSpPr/>
            <p:nvPr/>
          </p:nvSpPr>
          <p:spPr>
            <a:xfrm>
              <a:off x="5432500" y="758800"/>
              <a:ext cx="310175" cy="10050"/>
            </a:xfrm>
            <a:custGeom>
              <a:avLst/>
              <a:gdLst/>
              <a:ahLst/>
              <a:cxnLst/>
              <a:rect l="l" t="t" r="r" b="b"/>
              <a:pathLst>
                <a:path w="12407" h="402" extrusionOk="0">
                  <a:moveTo>
                    <a:pt x="12356" y="0"/>
                  </a:moveTo>
                  <a:cubicBezTo>
                    <a:pt x="11579" y="0"/>
                    <a:pt x="10401" y="25"/>
                    <a:pt x="9198" y="75"/>
                  </a:cubicBezTo>
                  <a:lnTo>
                    <a:pt x="9098" y="100"/>
                  </a:lnTo>
                  <a:cubicBezTo>
                    <a:pt x="8547" y="125"/>
                    <a:pt x="7995" y="151"/>
                    <a:pt x="7469" y="176"/>
                  </a:cubicBezTo>
                  <a:lnTo>
                    <a:pt x="7369" y="176"/>
                  </a:lnTo>
                  <a:cubicBezTo>
                    <a:pt x="6717" y="201"/>
                    <a:pt x="6090" y="251"/>
                    <a:pt x="5589" y="276"/>
                  </a:cubicBezTo>
                  <a:lnTo>
                    <a:pt x="5439" y="276"/>
                  </a:lnTo>
                  <a:cubicBezTo>
                    <a:pt x="5142" y="295"/>
                    <a:pt x="4827" y="303"/>
                    <a:pt x="4502" y="303"/>
                  </a:cubicBezTo>
                  <a:cubicBezTo>
                    <a:pt x="3976" y="303"/>
                    <a:pt x="3424" y="282"/>
                    <a:pt x="2882" y="251"/>
                  </a:cubicBezTo>
                  <a:lnTo>
                    <a:pt x="2782" y="251"/>
                  </a:lnTo>
                  <a:cubicBezTo>
                    <a:pt x="2030" y="201"/>
                    <a:pt x="1303" y="151"/>
                    <a:pt x="702" y="100"/>
                  </a:cubicBezTo>
                  <a:cubicBezTo>
                    <a:pt x="501" y="100"/>
                    <a:pt x="301" y="75"/>
                    <a:pt x="150" y="75"/>
                  </a:cubicBezTo>
                  <a:lnTo>
                    <a:pt x="75" y="75"/>
                  </a:lnTo>
                  <a:lnTo>
                    <a:pt x="50" y="50"/>
                  </a:lnTo>
                  <a:lnTo>
                    <a:pt x="50" y="100"/>
                  </a:lnTo>
                  <a:lnTo>
                    <a:pt x="0" y="151"/>
                  </a:lnTo>
                  <a:lnTo>
                    <a:pt x="75" y="151"/>
                  </a:lnTo>
                  <a:lnTo>
                    <a:pt x="176" y="176"/>
                  </a:lnTo>
                  <a:cubicBezTo>
                    <a:pt x="326" y="176"/>
                    <a:pt x="501" y="201"/>
                    <a:pt x="702" y="201"/>
                  </a:cubicBezTo>
                  <a:cubicBezTo>
                    <a:pt x="1278" y="251"/>
                    <a:pt x="2030" y="301"/>
                    <a:pt x="2782" y="351"/>
                  </a:cubicBezTo>
                  <a:lnTo>
                    <a:pt x="2882" y="351"/>
                  </a:lnTo>
                  <a:cubicBezTo>
                    <a:pt x="3409" y="376"/>
                    <a:pt x="3960" y="401"/>
                    <a:pt x="4511" y="401"/>
                  </a:cubicBezTo>
                  <a:cubicBezTo>
                    <a:pt x="4837" y="401"/>
                    <a:pt x="5138" y="401"/>
                    <a:pt x="5439" y="376"/>
                  </a:cubicBezTo>
                  <a:lnTo>
                    <a:pt x="5589" y="376"/>
                  </a:lnTo>
                  <a:cubicBezTo>
                    <a:pt x="6090" y="351"/>
                    <a:pt x="6717" y="301"/>
                    <a:pt x="7369" y="276"/>
                  </a:cubicBezTo>
                  <a:lnTo>
                    <a:pt x="7469" y="251"/>
                  </a:lnTo>
                  <a:cubicBezTo>
                    <a:pt x="7995" y="226"/>
                    <a:pt x="8547" y="201"/>
                    <a:pt x="9098" y="176"/>
                  </a:cubicBezTo>
                  <a:lnTo>
                    <a:pt x="9198" y="176"/>
                  </a:lnTo>
                  <a:cubicBezTo>
                    <a:pt x="10426" y="125"/>
                    <a:pt x="11629" y="100"/>
                    <a:pt x="12406" y="100"/>
                  </a:cubicBezTo>
                  <a:lnTo>
                    <a:pt x="12356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5501425" y="729350"/>
              <a:ext cx="6900" cy="419825"/>
            </a:xfrm>
            <a:custGeom>
              <a:avLst/>
              <a:gdLst/>
              <a:ahLst/>
              <a:cxnLst/>
              <a:rect l="l" t="t" r="r" b="b"/>
              <a:pathLst>
                <a:path w="276" h="16793" extrusionOk="0">
                  <a:moveTo>
                    <a:pt x="25" y="0"/>
                  </a:moveTo>
                  <a:cubicBezTo>
                    <a:pt x="25" y="426"/>
                    <a:pt x="25" y="902"/>
                    <a:pt x="25" y="1429"/>
                  </a:cubicBezTo>
                  <a:lnTo>
                    <a:pt x="25" y="1529"/>
                  </a:lnTo>
                  <a:cubicBezTo>
                    <a:pt x="25" y="2206"/>
                    <a:pt x="25" y="2958"/>
                    <a:pt x="25" y="3735"/>
                  </a:cubicBezTo>
                  <a:lnTo>
                    <a:pt x="25" y="3835"/>
                  </a:lnTo>
                  <a:cubicBezTo>
                    <a:pt x="25" y="5314"/>
                    <a:pt x="25" y="6842"/>
                    <a:pt x="25" y="8070"/>
                  </a:cubicBezTo>
                  <a:lnTo>
                    <a:pt x="25" y="8171"/>
                  </a:lnTo>
                  <a:cubicBezTo>
                    <a:pt x="25" y="8522"/>
                    <a:pt x="25" y="8847"/>
                    <a:pt x="25" y="9148"/>
                  </a:cubicBezTo>
                  <a:lnTo>
                    <a:pt x="25" y="9248"/>
                  </a:lnTo>
                  <a:cubicBezTo>
                    <a:pt x="25" y="9449"/>
                    <a:pt x="25" y="9624"/>
                    <a:pt x="25" y="9800"/>
                  </a:cubicBezTo>
                  <a:cubicBezTo>
                    <a:pt x="0" y="10827"/>
                    <a:pt x="25" y="12106"/>
                    <a:pt x="50" y="13309"/>
                  </a:cubicBezTo>
                  <a:lnTo>
                    <a:pt x="50" y="13409"/>
                  </a:lnTo>
                  <a:cubicBezTo>
                    <a:pt x="100" y="14737"/>
                    <a:pt x="125" y="15990"/>
                    <a:pt x="175" y="16742"/>
                  </a:cubicBezTo>
                  <a:lnTo>
                    <a:pt x="276" y="16792"/>
                  </a:lnTo>
                  <a:cubicBezTo>
                    <a:pt x="226" y="16040"/>
                    <a:pt x="201" y="14787"/>
                    <a:pt x="150" y="13434"/>
                  </a:cubicBezTo>
                  <a:lnTo>
                    <a:pt x="150" y="13334"/>
                  </a:lnTo>
                  <a:cubicBezTo>
                    <a:pt x="125" y="12106"/>
                    <a:pt x="100" y="10827"/>
                    <a:pt x="125" y="9800"/>
                  </a:cubicBezTo>
                  <a:cubicBezTo>
                    <a:pt x="125" y="9624"/>
                    <a:pt x="125" y="9449"/>
                    <a:pt x="125" y="9248"/>
                  </a:cubicBezTo>
                  <a:lnTo>
                    <a:pt x="125" y="9148"/>
                  </a:lnTo>
                  <a:cubicBezTo>
                    <a:pt x="125" y="8847"/>
                    <a:pt x="125" y="8522"/>
                    <a:pt x="125" y="8171"/>
                  </a:cubicBezTo>
                  <a:lnTo>
                    <a:pt x="125" y="8070"/>
                  </a:lnTo>
                  <a:cubicBezTo>
                    <a:pt x="125" y="6842"/>
                    <a:pt x="125" y="5288"/>
                    <a:pt x="125" y="3835"/>
                  </a:cubicBezTo>
                  <a:lnTo>
                    <a:pt x="125" y="3735"/>
                  </a:lnTo>
                  <a:cubicBezTo>
                    <a:pt x="125" y="2958"/>
                    <a:pt x="125" y="2206"/>
                    <a:pt x="125" y="1529"/>
                  </a:cubicBezTo>
                  <a:lnTo>
                    <a:pt x="125" y="1429"/>
                  </a:lnTo>
                  <a:cubicBezTo>
                    <a:pt x="125" y="928"/>
                    <a:pt x="125" y="476"/>
                    <a:pt x="125" y="7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8"/>
            <p:cNvSpPr/>
            <p:nvPr/>
          </p:nvSpPr>
          <p:spPr>
            <a:xfrm>
              <a:off x="5601025" y="696750"/>
              <a:ext cx="25100" cy="463700"/>
            </a:xfrm>
            <a:custGeom>
              <a:avLst/>
              <a:gdLst/>
              <a:ahLst/>
              <a:cxnLst/>
              <a:rect l="l" t="t" r="r" b="b"/>
              <a:pathLst>
                <a:path w="1004" h="18548" extrusionOk="0">
                  <a:moveTo>
                    <a:pt x="903" y="1"/>
                  </a:moveTo>
                  <a:cubicBezTo>
                    <a:pt x="853" y="552"/>
                    <a:pt x="753" y="1530"/>
                    <a:pt x="628" y="2658"/>
                  </a:cubicBezTo>
                  <a:lnTo>
                    <a:pt x="628" y="2758"/>
                  </a:lnTo>
                  <a:cubicBezTo>
                    <a:pt x="577" y="3410"/>
                    <a:pt x="502" y="4086"/>
                    <a:pt x="427" y="4788"/>
                  </a:cubicBezTo>
                  <a:lnTo>
                    <a:pt x="427" y="4888"/>
                  </a:lnTo>
                  <a:cubicBezTo>
                    <a:pt x="327" y="5891"/>
                    <a:pt x="227" y="6918"/>
                    <a:pt x="151" y="7770"/>
                  </a:cubicBezTo>
                  <a:cubicBezTo>
                    <a:pt x="126" y="8222"/>
                    <a:pt x="76" y="8773"/>
                    <a:pt x="76" y="9349"/>
                  </a:cubicBezTo>
                  <a:lnTo>
                    <a:pt x="51" y="9450"/>
                  </a:lnTo>
                  <a:cubicBezTo>
                    <a:pt x="51" y="9750"/>
                    <a:pt x="51" y="10051"/>
                    <a:pt x="26" y="10377"/>
                  </a:cubicBezTo>
                  <a:lnTo>
                    <a:pt x="26" y="10477"/>
                  </a:lnTo>
                  <a:cubicBezTo>
                    <a:pt x="1" y="11856"/>
                    <a:pt x="1" y="13359"/>
                    <a:pt x="26" y="14713"/>
                  </a:cubicBezTo>
                  <a:lnTo>
                    <a:pt x="26" y="14813"/>
                  </a:lnTo>
                  <a:cubicBezTo>
                    <a:pt x="76" y="16392"/>
                    <a:pt x="126" y="17796"/>
                    <a:pt x="201" y="18547"/>
                  </a:cubicBezTo>
                  <a:lnTo>
                    <a:pt x="302" y="18522"/>
                  </a:lnTo>
                  <a:cubicBezTo>
                    <a:pt x="227" y="17770"/>
                    <a:pt x="176" y="16392"/>
                    <a:pt x="126" y="14813"/>
                  </a:cubicBezTo>
                  <a:lnTo>
                    <a:pt x="126" y="14713"/>
                  </a:lnTo>
                  <a:cubicBezTo>
                    <a:pt x="101" y="13359"/>
                    <a:pt x="101" y="11831"/>
                    <a:pt x="126" y="10477"/>
                  </a:cubicBezTo>
                  <a:lnTo>
                    <a:pt x="126" y="10377"/>
                  </a:lnTo>
                  <a:cubicBezTo>
                    <a:pt x="151" y="10051"/>
                    <a:pt x="151" y="9750"/>
                    <a:pt x="151" y="9450"/>
                  </a:cubicBezTo>
                  <a:lnTo>
                    <a:pt x="151" y="9349"/>
                  </a:lnTo>
                  <a:cubicBezTo>
                    <a:pt x="176" y="8773"/>
                    <a:pt x="227" y="8247"/>
                    <a:pt x="252" y="7770"/>
                  </a:cubicBezTo>
                  <a:cubicBezTo>
                    <a:pt x="327" y="6918"/>
                    <a:pt x="427" y="5891"/>
                    <a:pt x="527" y="4888"/>
                  </a:cubicBezTo>
                  <a:lnTo>
                    <a:pt x="527" y="4788"/>
                  </a:lnTo>
                  <a:cubicBezTo>
                    <a:pt x="603" y="4086"/>
                    <a:pt x="653" y="3384"/>
                    <a:pt x="728" y="2733"/>
                  </a:cubicBezTo>
                  <a:lnTo>
                    <a:pt x="728" y="2658"/>
                  </a:lnTo>
                  <a:cubicBezTo>
                    <a:pt x="853" y="1530"/>
                    <a:pt x="953" y="552"/>
                    <a:pt x="1004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8"/>
            <p:cNvSpPr/>
            <p:nvPr/>
          </p:nvSpPr>
          <p:spPr>
            <a:xfrm>
              <a:off x="5649900" y="703650"/>
              <a:ext cx="16950" cy="441750"/>
            </a:xfrm>
            <a:custGeom>
              <a:avLst/>
              <a:gdLst/>
              <a:ahLst/>
              <a:cxnLst/>
              <a:rect l="l" t="t" r="r" b="b"/>
              <a:pathLst>
                <a:path w="678" h="17670" extrusionOk="0">
                  <a:moveTo>
                    <a:pt x="577" y="1"/>
                  </a:moveTo>
                  <a:cubicBezTo>
                    <a:pt x="527" y="602"/>
                    <a:pt x="477" y="1404"/>
                    <a:pt x="402" y="2306"/>
                  </a:cubicBezTo>
                  <a:lnTo>
                    <a:pt x="402" y="2382"/>
                  </a:lnTo>
                  <a:cubicBezTo>
                    <a:pt x="377" y="2657"/>
                    <a:pt x="377" y="2933"/>
                    <a:pt x="352" y="3209"/>
                  </a:cubicBezTo>
                  <a:cubicBezTo>
                    <a:pt x="327" y="3535"/>
                    <a:pt x="302" y="3961"/>
                    <a:pt x="252" y="4462"/>
                  </a:cubicBezTo>
                  <a:lnTo>
                    <a:pt x="252" y="4562"/>
                  </a:lnTo>
                  <a:cubicBezTo>
                    <a:pt x="176" y="5765"/>
                    <a:pt x="76" y="7394"/>
                    <a:pt x="26" y="9048"/>
                  </a:cubicBezTo>
                  <a:lnTo>
                    <a:pt x="26" y="9149"/>
                  </a:lnTo>
                  <a:cubicBezTo>
                    <a:pt x="26" y="9449"/>
                    <a:pt x="26" y="9750"/>
                    <a:pt x="26" y="10051"/>
                  </a:cubicBezTo>
                  <a:lnTo>
                    <a:pt x="26" y="10151"/>
                  </a:lnTo>
                  <a:cubicBezTo>
                    <a:pt x="1" y="10953"/>
                    <a:pt x="26" y="11755"/>
                    <a:pt x="51" y="12482"/>
                  </a:cubicBezTo>
                  <a:cubicBezTo>
                    <a:pt x="76" y="13159"/>
                    <a:pt x="101" y="13785"/>
                    <a:pt x="101" y="14362"/>
                  </a:cubicBezTo>
                  <a:lnTo>
                    <a:pt x="101" y="14462"/>
                  </a:lnTo>
                  <a:cubicBezTo>
                    <a:pt x="126" y="15890"/>
                    <a:pt x="101" y="17043"/>
                    <a:pt x="76" y="17670"/>
                  </a:cubicBezTo>
                  <a:lnTo>
                    <a:pt x="176" y="17620"/>
                  </a:lnTo>
                  <a:cubicBezTo>
                    <a:pt x="201" y="16968"/>
                    <a:pt x="226" y="15815"/>
                    <a:pt x="201" y="14462"/>
                  </a:cubicBezTo>
                  <a:lnTo>
                    <a:pt x="201" y="14362"/>
                  </a:lnTo>
                  <a:cubicBezTo>
                    <a:pt x="201" y="13760"/>
                    <a:pt x="176" y="13134"/>
                    <a:pt x="151" y="12482"/>
                  </a:cubicBezTo>
                  <a:cubicBezTo>
                    <a:pt x="126" y="11755"/>
                    <a:pt x="101" y="10953"/>
                    <a:pt x="126" y="10151"/>
                  </a:cubicBezTo>
                  <a:lnTo>
                    <a:pt x="126" y="10051"/>
                  </a:lnTo>
                  <a:cubicBezTo>
                    <a:pt x="126" y="9750"/>
                    <a:pt x="126" y="9449"/>
                    <a:pt x="126" y="9149"/>
                  </a:cubicBezTo>
                  <a:lnTo>
                    <a:pt x="126" y="9048"/>
                  </a:lnTo>
                  <a:cubicBezTo>
                    <a:pt x="176" y="7394"/>
                    <a:pt x="277" y="5765"/>
                    <a:pt x="352" y="4562"/>
                  </a:cubicBezTo>
                  <a:lnTo>
                    <a:pt x="352" y="4462"/>
                  </a:lnTo>
                  <a:cubicBezTo>
                    <a:pt x="377" y="3961"/>
                    <a:pt x="427" y="3535"/>
                    <a:pt x="452" y="3234"/>
                  </a:cubicBezTo>
                  <a:cubicBezTo>
                    <a:pt x="452" y="2933"/>
                    <a:pt x="477" y="2657"/>
                    <a:pt x="502" y="2382"/>
                  </a:cubicBezTo>
                  <a:lnTo>
                    <a:pt x="502" y="2281"/>
                  </a:lnTo>
                  <a:cubicBezTo>
                    <a:pt x="577" y="1429"/>
                    <a:pt x="627" y="627"/>
                    <a:pt x="678" y="51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8"/>
            <p:cNvSpPr/>
            <p:nvPr/>
          </p:nvSpPr>
          <p:spPr>
            <a:xfrm>
              <a:off x="5393650" y="832100"/>
              <a:ext cx="25075" cy="352775"/>
            </a:xfrm>
            <a:custGeom>
              <a:avLst/>
              <a:gdLst/>
              <a:ahLst/>
              <a:cxnLst/>
              <a:rect l="l" t="t" r="r" b="b"/>
              <a:pathLst>
                <a:path w="1003" h="14111" extrusionOk="0">
                  <a:moveTo>
                    <a:pt x="50" y="1"/>
                  </a:moveTo>
                  <a:cubicBezTo>
                    <a:pt x="25" y="51"/>
                    <a:pt x="0" y="126"/>
                    <a:pt x="0" y="176"/>
                  </a:cubicBezTo>
                  <a:cubicBezTo>
                    <a:pt x="126" y="1003"/>
                    <a:pt x="351" y="2407"/>
                    <a:pt x="476" y="3935"/>
                  </a:cubicBezTo>
                  <a:lnTo>
                    <a:pt x="476" y="4036"/>
                  </a:lnTo>
                  <a:cubicBezTo>
                    <a:pt x="501" y="4361"/>
                    <a:pt x="527" y="4687"/>
                    <a:pt x="552" y="5013"/>
                  </a:cubicBezTo>
                  <a:lnTo>
                    <a:pt x="552" y="5063"/>
                  </a:lnTo>
                  <a:lnTo>
                    <a:pt x="552" y="5113"/>
                  </a:lnTo>
                  <a:cubicBezTo>
                    <a:pt x="602" y="5991"/>
                    <a:pt x="652" y="7394"/>
                    <a:pt x="702" y="8923"/>
                  </a:cubicBezTo>
                  <a:lnTo>
                    <a:pt x="702" y="8998"/>
                  </a:lnTo>
                  <a:cubicBezTo>
                    <a:pt x="777" y="10828"/>
                    <a:pt x="852" y="12757"/>
                    <a:pt x="902" y="14086"/>
                  </a:cubicBezTo>
                  <a:cubicBezTo>
                    <a:pt x="953" y="14111"/>
                    <a:pt x="978" y="14111"/>
                    <a:pt x="978" y="14111"/>
                  </a:cubicBezTo>
                  <a:cubicBezTo>
                    <a:pt x="978" y="14086"/>
                    <a:pt x="978" y="14061"/>
                    <a:pt x="1003" y="14011"/>
                  </a:cubicBezTo>
                  <a:cubicBezTo>
                    <a:pt x="953" y="12682"/>
                    <a:pt x="877" y="10778"/>
                    <a:pt x="802" y="9023"/>
                  </a:cubicBezTo>
                  <a:lnTo>
                    <a:pt x="802" y="8923"/>
                  </a:lnTo>
                  <a:cubicBezTo>
                    <a:pt x="752" y="7394"/>
                    <a:pt x="677" y="5991"/>
                    <a:pt x="652" y="5113"/>
                  </a:cubicBezTo>
                  <a:lnTo>
                    <a:pt x="652" y="5063"/>
                  </a:lnTo>
                  <a:lnTo>
                    <a:pt x="652" y="5013"/>
                  </a:lnTo>
                  <a:cubicBezTo>
                    <a:pt x="627" y="4687"/>
                    <a:pt x="602" y="4361"/>
                    <a:pt x="577" y="4036"/>
                  </a:cubicBezTo>
                  <a:lnTo>
                    <a:pt x="577" y="3935"/>
                  </a:lnTo>
                  <a:cubicBezTo>
                    <a:pt x="426" y="2306"/>
                    <a:pt x="201" y="803"/>
                    <a:pt x="50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8"/>
            <p:cNvSpPr/>
            <p:nvPr/>
          </p:nvSpPr>
          <p:spPr>
            <a:xfrm>
              <a:off x="5370450" y="889750"/>
              <a:ext cx="21975" cy="298275"/>
            </a:xfrm>
            <a:custGeom>
              <a:avLst/>
              <a:gdLst/>
              <a:ahLst/>
              <a:cxnLst/>
              <a:rect l="l" t="t" r="r" b="b"/>
              <a:pathLst>
                <a:path w="879" h="11931" extrusionOk="0">
                  <a:moveTo>
                    <a:pt x="76" y="0"/>
                  </a:moveTo>
                  <a:cubicBezTo>
                    <a:pt x="51" y="75"/>
                    <a:pt x="26" y="151"/>
                    <a:pt x="1" y="226"/>
                  </a:cubicBezTo>
                  <a:cubicBezTo>
                    <a:pt x="51" y="627"/>
                    <a:pt x="76" y="1078"/>
                    <a:pt x="126" y="1579"/>
                  </a:cubicBezTo>
                  <a:lnTo>
                    <a:pt x="151" y="1680"/>
                  </a:lnTo>
                  <a:cubicBezTo>
                    <a:pt x="176" y="2005"/>
                    <a:pt x="201" y="2331"/>
                    <a:pt x="252" y="2682"/>
                  </a:cubicBezTo>
                  <a:lnTo>
                    <a:pt x="252" y="2782"/>
                  </a:lnTo>
                  <a:cubicBezTo>
                    <a:pt x="377" y="4035"/>
                    <a:pt x="477" y="5389"/>
                    <a:pt x="577" y="6517"/>
                  </a:cubicBezTo>
                  <a:lnTo>
                    <a:pt x="577" y="6617"/>
                  </a:lnTo>
                  <a:cubicBezTo>
                    <a:pt x="602" y="6968"/>
                    <a:pt x="627" y="7294"/>
                    <a:pt x="653" y="7594"/>
                  </a:cubicBezTo>
                  <a:cubicBezTo>
                    <a:pt x="778" y="9349"/>
                    <a:pt x="753" y="10953"/>
                    <a:pt x="728" y="11930"/>
                  </a:cubicBezTo>
                  <a:lnTo>
                    <a:pt x="828" y="11905"/>
                  </a:lnTo>
                  <a:cubicBezTo>
                    <a:pt x="853" y="10903"/>
                    <a:pt x="878" y="9324"/>
                    <a:pt x="753" y="7594"/>
                  </a:cubicBezTo>
                  <a:cubicBezTo>
                    <a:pt x="728" y="7294"/>
                    <a:pt x="703" y="6968"/>
                    <a:pt x="678" y="6617"/>
                  </a:cubicBezTo>
                  <a:lnTo>
                    <a:pt x="678" y="6517"/>
                  </a:lnTo>
                  <a:cubicBezTo>
                    <a:pt x="577" y="5389"/>
                    <a:pt x="452" y="4035"/>
                    <a:pt x="352" y="2782"/>
                  </a:cubicBezTo>
                  <a:lnTo>
                    <a:pt x="327" y="2682"/>
                  </a:lnTo>
                  <a:cubicBezTo>
                    <a:pt x="302" y="2331"/>
                    <a:pt x="277" y="2005"/>
                    <a:pt x="252" y="1680"/>
                  </a:cubicBezTo>
                  <a:lnTo>
                    <a:pt x="226" y="1579"/>
                  </a:lnTo>
                  <a:cubicBezTo>
                    <a:pt x="176" y="978"/>
                    <a:pt x="126" y="451"/>
                    <a:pt x="76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8"/>
            <p:cNvSpPr/>
            <p:nvPr/>
          </p:nvSpPr>
          <p:spPr>
            <a:xfrm>
              <a:off x="5359175" y="924825"/>
              <a:ext cx="448650" cy="9425"/>
            </a:xfrm>
            <a:custGeom>
              <a:avLst/>
              <a:gdLst/>
              <a:ahLst/>
              <a:cxnLst/>
              <a:rect l="l" t="t" r="r" b="b"/>
              <a:pathLst>
                <a:path w="17946" h="377" extrusionOk="0">
                  <a:moveTo>
                    <a:pt x="16693" y="1"/>
                  </a:moveTo>
                  <a:cubicBezTo>
                    <a:pt x="16342" y="1"/>
                    <a:pt x="15966" y="26"/>
                    <a:pt x="15565" y="51"/>
                  </a:cubicBezTo>
                  <a:lnTo>
                    <a:pt x="15465" y="51"/>
                  </a:lnTo>
                  <a:cubicBezTo>
                    <a:pt x="15389" y="51"/>
                    <a:pt x="15339" y="76"/>
                    <a:pt x="15264" y="76"/>
                  </a:cubicBezTo>
                  <a:cubicBezTo>
                    <a:pt x="14537" y="126"/>
                    <a:pt x="13234" y="176"/>
                    <a:pt x="11755" y="201"/>
                  </a:cubicBezTo>
                  <a:lnTo>
                    <a:pt x="11655" y="201"/>
                  </a:lnTo>
                  <a:cubicBezTo>
                    <a:pt x="11079" y="201"/>
                    <a:pt x="10452" y="226"/>
                    <a:pt x="9825" y="226"/>
                  </a:cubicBezTo>
                  <a:lnTo>
                    <a:pt x="9750" y="226"/>
                  </a:lnTo>
                  <a:cubicBezTo>
                    <a:pt x="9224" y="226"/>
                    <a:pt x="8698" y="226"/>
                    <a:pt x="8196" y="251"/>
                  </a:cubicBezTo>
                  <a:lnTo>
                    <a:pt x="5715" y="251"/>
                  </a:lnTo>
                  <a:cubicBezTo>
                    <a:pt x="5565" y="251"/>
                    <a:pt x="5389" y="277"/>
                    <a:pt x="5264" y="277"/>
                  </a:cubicBezTo>
                  <a:cubicBezTo>
                    <a:pt x="4738" y="277"/>
                    <a:pt x="4161" y="277"/>
                    <a:pt x="3585" y="251"/>
                  </a:cubicBezTo>
                  <a:lnTo>
                    <a:pt x="3484" y="251"/>
                  </a:lnTo>
                  <a:cubicBezTo>
                    <a:pt x="2958" y="251"/>
                    <a:pt x="2432" y="226"/>
                    <a:pt x="1956" y="226"/>
                  </a:cubicBezTo>
                  <a:lnTo>
                    <a:pt x="1855" y="226"/>
                  </a:lnTo>
                  <a:cubicBezTo>
                    <a:pt x="1429" y="201"/>
                    <a:pt x="1028" y="176"/>
                    <a:pt x="677" y="176"/>
                  </a:cubicBezTo>
                  <a:lnTo>
                    <a:pt x="577" y="176"/>
                  </a:lnTo>
                  <a:cubicBezTo>
                    <a:pt x="377" y="151"/>
                    <a:pt x="176" y="151"/>
                    <a:pt x="26" y="126"/>
                  </a:cubicBezTo>
                  <a:lnTo>
                    <a:pt x="1" y="226"/>
                  </a:lnTo>
                  <a:cubicBezTo>
                    <a:pt x="176" y="251"/>
                    <a:pt x="377" y="251"/>
                    <a:pt x="602" y="277"/>
                  </a:cubicBezTo>
                  <a:lnTo>
                    <a:pt x="703" y="277"/>
                  </a:lnTo>
                  <a:cubicBezTo>
                    <a:pt x="1028" y="277"/>
                    <a:pt x="1429" y="302"/>
                    <a:pt x="1855" y="327"/>
                  </a:cubicBezTo>
                  <a:lnTo>
                    <a:pt x="1956" y="327"/>
                  </a:lnTo>
                  <a:cubicBezTo>
                    <a:pt x="2457" y="327"/>
                    <a:pt x="2958" y="352"/>
                    <a:pt x="3484" y="352"/>
                  </a:cubicBezTo>
                  <a:lnTo>
                    <a:pt x="3585" y="352"/>
                  </a:lnTo>
                  <a:cubicBezTo>
                    <a:pt x="3936" y="377"/>
                    <a:pt x="4286" y="377"/>
                    <a:pt x="4637" y="377"/>
                  </a:cubicBezTo>
                  <a:cubicBezTo>
                    <a:pt x="4838" y="377"/>
                    <a:pt x="5063" y="377"/>
                    <a:pt x="5264" y="352"/>
                  </a:cubicBezTo>
                  <a:lnTo>
                    <a:pt x="7394" y="352"/>
                  </a:lnTo>
                  <a:cubicBezTo>
                    <a:pt x="7620" y="352"/>
                    <a:pt x="7870" y="352"/>
                    <a:pt x="8096" y="327"/>
                  </a:cubicBezTo>
                  <a:lnTo>
                    <a:pt x="9825" y="327"/>
                  </a:lnTo>
                  <a:cubicBezTo>
                    <a:pt x="10452" y="327"/>
                    <a:pt x="11079" y="302"/>
                    <a:pt x="11655" y="302"/>
                  </a:cubicBezTo>
                  <a:lnTo>
                    <a:pt x="11755" y="302"/>
                  </a:lnTo>
                  <a:cubicBezTo>
                    <a:pt x="13234" y="277"/>
                    <a:pt x="14537" y="226"/>
                    <a:pt x="15264" y="176"/>
                  </a:cubicBezTo>
                  <a:cubicBezTo>
                    <a:pt x="15339" y="151"/>
                    <a:pt x="15414" y="151"/>
                    <a:pt x="15465" y="151"/>
                  </a:cubicBezTo>
                  <a:lnTo>
                    <a:pt x="15565" y="151"/>
                  </a:lnTo>
                  <a:cubicBezTo>
                    <a:pt x="15966" y="126"/>
                    <a:pt x="16342" y="101"/>
                    <a:pt x="16693" y="101"/>
                  </a:cubicBezTo>
                  <a:lnTo>
                    <a:pt x="16768" y="101"/>
                  </a:lnTo>
                  <a:cubicBezTo>
                    <a:pt x="17244" y="101"/>
                    <a:pt x="17645" y="101"/>
                    <a:pt x="17946" y="126"/>
                  </a:cubicBezTo>
                  <a:lnTo>
                    <a:pt x="17921" y="26"/>
                  </a:lnTo>
                  <a:cubicBezTo>
                    <a:pt x="17620" y="1"/>
                    <a:pt x="17219" y="1"/>
                    <a:pt x="1679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8"/>
            <p:cNvSpPr/>
            <p:nvPr/>
          </p:nvSpPr>
          <p:spPr>
            <a:xfrm>
              <a:off x="5351675" y="952400"/>
              <a:ext cx="463675" cy="8175"/>
            </a:xfrm>
            <a:custGeom>
              <a:avLst/>
              <a:gdLst/>
              <a:ahLst/>
              <a:cxnLst/>
              <a:rect l="l" t="t" r="r" b="b"/>
              <a:pathLst>
                <a:path w="18547" h="327" extrusionOk="0">
                  <a:moveTo>
                    <a:pt x="16892" y="1"/>
                  </a:moveTo>
                  <a:cubicBezTo>
                    <a:pt x="16592" y="1"/>
                    <a:pt x="16266" y="26"/>
                    <a:pt x="15890" y="26"/>
                  </a:cubicBezTo>
                  <a:lnTo>
                    <a:pt x="15790" y="26"/>
                  </a:lnTo>
                  <a:cubicBezTo>
                    <a:pt x="14787" y="26"/>
                    <a:pt x="13484" y="76"/>
                    <a:pt x="12055" y="101"/>
                  </a:cubicBezTo>
                  <a:lnTo>
                    <a:pt x="11955" y="101"/>
                  </a:lnTo>
                  <a:cubicBezTo>
                    <a:pt x="11579" y="126"/>
                    <a:pt x="11178" y="126"/>
                    <a:pt x="10777" y="126"/>
                  </a:cubicBezTo>
                  <a:cubicBezTo>
                    <a:pt x="10551" y="151"/>
                    <a:pt x="10326" y="151"/>
                    <a:pt x="10100" y="151"/>
                  </a:cubicBezTo>
                  <a:lnTo>
                    <a:pt x="10000" y="151"/>
                  </a:lnTo>
                  <a:cubicBezTo>
                    <a:pt x="9499" y="176"/>
                    <a:pt x="8972" y="176"/>
                    <a:pt x="8446" y="201"/>
                  </a:cubicBezTo>
                  <a:lnTo>
                    <a:pt x="8346" y="201"/>
                  </a:lnTo>
                  <a:cubicBezTo>
                    <a:pt x="7644" y="226"/>
                    <a:pt x="6892" y="226"/>
                    <a:pt x="6115" y="226"/>
                  </a:cubicBezTo>
                  <a:lnTo>
                    <a:pt x="3784" y="226"/>
                  </a:lnTo>
                  <a:cubicBezTo>
                    <a:pt x="3258" y="201"/>
                    <a:pt x="2782" y="201"/>
                    <a:pt x="2331" y="201"/>
                  </a:cubicBezTo>
                  <a:lnTo>
                    <a:pt x="2080" y="201"/>
                  </a:lnTo>
                  <a:cubicBezTo>
                    <a:pt x="1704" y="176"/>
                    <a:pt x="1378" y="176"/>
                    <a:pt x="1078" y="176"/>
                  </a:cubicBezTo>
                  <a:lnTo>
                    <a:pt x="25" y="176"/>
                  </a:lnTo>
                  <a:lnTo>
                    <a:pt x="0" y="276"/>
                  </a:lnTo>
                  <a:lnTo>
                    <a:pt x="1103" y="276"/>
                  </a:lnTo>
                  <a:cubicBezTo>
                    <a:pt x="1404" y="276"/>
                    <a:pt x="1729" y="276"/>
                    <a:pt x="2080" y="301"/>
                  </a:cubicBezTo>
                  <a:lnTo>
                    <a:pt x="3784" y="301"/>
                  </a:lnTo>
                  <a:lnTo>
                    <a:pt x="3885" y="326"/>
                  </a:lnTo>
                  <a:lnTo>
                    <a:pt x="6115" y="326"/>
                  </a:lnTo>
                  <a:cubicBezTo>
                    <a:pt x="6892" y="326"/>
                    <a:pt x="7644" y="326"/>
                    <a:pt x="8346" y="301"/>
                  </a:cubicBezTo>
                  <a:lnTo>
                    <a:pt x="8446" y="301"/>
                  </a:lnTo>
                  <a:cubicBezTo>
                    <a:pt x="8972" y="276"/>
                    <a:pt x="9499" y="276"/>
                    <a:pt x="10000" y="251"/>
                  </a:cubicBezTo>
                  <a:lnTo>
                    <a:pt x="10100" y="251"/>
                  </a:lnTo>
                  <a:cubicBezTo>
                    <a:pt x="10326" y="251"/>
                    <a:pt x="10551" y="251"/>
                    <a:pt x="10777" y="226"/>
                  </a:cubicBezTo>
                  <a:cubicBezTo>
                    <a:pt x="11178" y="226"/>
                    <a:pt x="11579" y="226"/>
                    <a:pt x="11955" y="201"/>
                  </a:cubicBezTo>
                  <a:lnTo>
                    <a:pt x="12055" y="201"/>
                  </a:lnTo>
                  <a:cubicBezTo>
                    <a:pt x="13484" y="176"/>
                    <a:pt x="14787" y="126"/>
                    <a:pt x="15790" y="126"/>
                  </a:cubicBezTo>
                  <a:lnTo>
                    <a:pt x="15890" y="126"/>
                  </a:lnTo>
                  <a:cubicBezTo>
                    <a:pt x="16266" y="101"/>
                    <a:pt x="16592" y="101"/>
                    <a:pt x="16892" y="101"/>
                  </a:cubicBezTo>
                  <a:lnTo>
                    <a:pt x="17018" y="101"/>
                  </a:lnTo>
                  <a:cubicBezTo>
                    <a:pt x="17669" y="101"/>
                    <a:pt x="18171" y="126"/>
                    <a:pt x="18546" y="151"/>
                  </a:cubicBezTo>
                  <a:lnTo>
                    <a:pt x="18521" y="51"/>
                  </a:lnTo>
                  <a:cubicBezTo>
                    <a:pt x="18145" y="26"/>
                    <a:pt x="17644" y="26"/>
                    <a:pt x="17018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8"/>
            <p:cNvSpPr/>
            <p:nvPr/>
          </p:nvSpPr>
          <p:spPr>
            <a:xfrm>
              <a:off x="5737000" y="793875"/>
              <a:ext cx="23200" cy="419200"/>
            </a:xfrm>
            <a:custGeom>
              <a:avLst/>
              <a:gdLst/>
              <a:ahLst/>
              <a:cxnLst/>
              <a:rect l="l" t="t" r="r" b="b"/>
              <a:pathLst>
                <a:path w="928" h="16768" extrusionOk="0">
                  <a:moveTo>
                    <a:pt x="853" y="1"/>
                  </a:moveTo>
                  <a:cubicBezTo>
                    <a:pt x="828" y="251"/>
                    <a:pt x="778" y="502"/>
                    <a:pt x="753" y="753"/>
                  </a:cubicBezTo>
                  <a:lnTo>
                    <a:pt x="727" y="853"/>
                  </a:lnTo>
                  <a:lnTo>
                    <a:pt x="727" y="903"/>
                  </a:lnTo>
                  <a:cubicBezTo>
                    <a:pt x="527" y="2256"/>
                    <a:pt x="326" y="3535"/>
                    <a:pt x="352" y="5289"/>
                  </a:cubicBezTo>
                  <a:lnTo>
                    <a:pt x="352" y="5389"/>
                  </a:lnTo>
                  <a:cubicBezTo>
                    <a:pt x="352" y="5515"/>
                    <a:pt x="377" y="5640"/>
                    <a:pt x="377" y="5740"/>
                  </a:cubicBezTo>
                  <a:cubicBezTo>
                    <a:pt x="377" y="5966"/>
                    <a:pt x="377" y="6166"/>
                    <a:pt x="377" y="6367"/>
                  </a:cubicBezTo>
                  <a:lnTo>
                    <a:pt x="377" y="6467"/>
                  </a:lnTo>
                  <a:cubicBezTo>
                    <a:pt x="402" y="7745"/>
                    <a:pt x="276" y="9098"/>
                    <a:pt x="176" y="10327"/>
                  </a:cubicBezTo>
                  <a:cubicBezTo>
                    <a:pt x="176" y="10402"/>
                    <a:pt x="176" y="10477"/>
                    <a:pt x="151" y="10552"/>
                  </a:cubicBezTo>
                  <a:lnTo>
                    <a:pt x="151" y="10652"/>
                  </a:lnTo>
                  <a:cubicBezTo>
                    <a:pt x="76" y="11680"/>
                    <a:pt x="1" y="12657"/>
                    <a:pt x="1" y="13459"/>
                  </a:cubicBezTo>
                  <a:cubicBezTo>
                    <a:pt x="26" y="14562"/>
                    <a:pt x="51" y="15840"/>
                    <a:pt x="76" y="16743"/>
                  </a:cubicBezTo>
                  <a:lnTo>
                    <a:pt x="176" y="16768"/>
                  </a:lnTo>
                  <a:cubicBezTo>
                    <a:pt x="151" y="15891"/>
                    <a:pt x="126" y="14587"/>
                    <a:pt x="101" y="13434"/>
                  </a:cubicBezTo>
                  <a:cubicBezTo>
                    <a:pt x="101" y="12657"/>
                    <a:pt x="151" y="11680"/>
                    <a:pt x="251" y="10652"/>
                  </a:cubicBezTo>
                  <a:lnTo>
                    <a:pt x="251" y="10552"/>
                  </a:lnTo>
                  <a:cubicBezTo>
                    <a:pt x="251" y="10477"/>
                    <a:pt x="276" y="10402"/>
                    <a:pt x="276" y="10327"/>
                  </a:cubicBezTo>
                  <a:cubicBezTo>
                    <a:pt x="377" y="9098"/>
                    <a:pt x="502" y="7770"/>
                    <a:pt x="477" y="6467"/>
                  </a:cubicBezTo>
                  <a:lnTo>
                    <a:pt x="477" y="6367"/>
                  </a:lnTo>
                  <a:cubicBezTo>
                    <a:pt x="477" y="6166"/>
                    <a:pt x="477" y="5941"/>
                    <a:pt x="477" y="5740"/>
                  </a:cubicBezTo>
                  <a:cubicBezTo>
                    <a:pt x="477" y="5615"/>
                    <a:pt x="452" y="5489"/>
                    <a:pt x="452" y="5389"/>
                  </a:cubicBezTo>
                  <a:lnTo>
                    <a:pt x="452" y="5289"/>
                  </a:lnTo>
                  <a:cubicBezTo>
                    <a:pt x="427" y="3535"/>
                    <a:pt x="602" y="2256"/>
                    <a:pt x="828" y="928"/>
                  </a:cubicBezTo>
                  <a:lnTo>
                    <a:pt x="828" y="853"/>
                  </a:lnTo>
                  <a:lnTo>
                    <a:pt x="853" y="753"/>
                  </a:lnTo>
                  <a:cubicBezTo>
                    <a:pt x="878" y="552"/>
                    <a:pt x="903" y="377"/>
                    <a:pt x="928" y="176"/>
                  </a:cubicBezTo>
                  <a:cubicBezTo>
                    <a:pt x="903" y="126"/>
                    <a:pt x="878" y="51"/>
                    <a:pt x="85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8"/>
            <p:cNvSpPr/>
            <p:nvPr/>
          </p:nvSpPr>
          <p:spPr>
            <a:xfrm>
              <a:off x="5772725" y="852775"/>
              <a:ext cx="11300" cy="334000"/>
            </a:xfrm>
            <a:custGeom>
              <a:avLst/>
              <a:gdLst/>
              <a:ahLst/>
              <a:cxnLst/>
              <a:rect l="l" t="t" r="r" b="b"/>
              <a:pathLst>
                <a:path w="452" h="13360" extrusionOk="0">
                  <a:moveTo>
                    <a:pt x="376" y="1"/>
                  </a:moveTo>
                  <a:cubicBezTo>
                    <a:pt x="326" y="627"/>
                    <a:pt x="226" y="1705"/>
                    <a:pt x="151" y="2883"/>
                  </a:cubicBezTo>
                  <a:lnTo>
                    <a:pt x="151" y="2983"/>
                  </a:lnTo>
                  <a:cubicBezTo>
                    <a:pt x="126" y="3309"/>
                    <a:pt x="100" y="3660"/>
                    <a:pt x="75" y="3986"/>
                  </a:cubicBezTo>
                  <a:lnTo>
                    <a:pt x="75" y="4086"/>
                  </a:lnTo>
                  <a:cubicBezTo>
                    <a:pt x="25" y="4863"/>
                    <a:pt x="0" y="5615"/>
                    <a:pt x="0" y="6241"/>
                  </a:cubicBezTo>
                  <a:cubicBezTo>
                    <a:pt x="0" y="6742"/>
                    <a:pt x="0" y="7394"/>
                    <a:pt x="0" y="8096"/>
                  </a:cubicBezTo>
                  <a:lnTo>
                    <a:pt x="0" y="8196"/>
                  </a:lnTo>
                  <a:cubicBezTo>
                    <a:pt x="25" y="10001"/>
                    <a:pt x="100" y="12156"/>
                    <a:pt x="126" y="13359"/>
                  </a:cubicBezTo>
                  <a:cubicBezTo>
                    <a:pt x="176" y="13284"/>
                    <a:pt x="201" y="13209"/>
                    <a:pt x="226" y="13134"/>
                  </a:cubicBezTo>
                  <a:cubicBezTo>
                    <a:pt x="176" y="11905"/>
                    <a:pt x="126" y="9900"/>
                    <a:pt x="100" y="8196"/>
                  </a:cubicBezTo>
                  <a:lnTo>
                    <a:pt x="100" y="8096"/>
                  </a:lnTo>
                  <a:cubicBezTo>
                    <a:pt x="100" y="7394"/>
                    <a:pt x="100" y="6742"/>
                    <a:pt x="100" y="6241"/>
                  </a:cubicBezTo>
                  <a:cubicBezTo>
                    <a:pt x="100" y="5615"/>
                    <a:pt x="126" y="4863"/>
                    <a:pt x="176" y="4086"/>
                  </a:cubicBezTo>
                  <a:lnTo>
                    <a:pt x="176" y="3986"/>
                  </a:lnTo>
                  <a:cubicBezTo>
                    <a:pt x="201" y="3660"/>
                    <a:pt x="201" y="3309"/>
                    <a:pt x="226" y="2983"/>
                  </a:cubicBezTo>
                  <a:lnTo>
                    <a:pt x="251" y="2883"/>
                  </a:lnTo>
                  <a:cubicBezTo>
                    <a:pt x="326" y="1830"/>
                    <a:pt x="401" y="853"/>
                    <a:pt x="451" y="226"/>
                  </a:cubicBezTo>
                  <a:cubicBezTo>
                    <a:pt x="426" y="151"/>
                    <a:pt x="401" y="76"/>
                    <a:pt x="376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8"/>
            <p:cNvSpPr/>
            <p:nvPr/>
          </p:nvSpPr>
          <p:spPr>
            <a:xfrm>
              <a:off x="5398650" y="811425"/>
              <a:ext cx="367825" cy="13800"/>
            </a:xfrm>
            <a:custGeom>
              <a:avLst/>
              <a:gdLst/>
              <a:ahLst/>
              <a:cxnLst/>
              <a:rect l="l" t="t" r="r" b="b"/>
              <a:pathLst>
                <a:path w="14713" h="552" extrusionOk="0">
                  <a:moveTo>
                    <a:pt x="14662" y="0"/>
                  </a:moveTo>
                  <a:cubicBezTo>
                    <a:pt x="14587" y="26"/>
                    <a:pt x="14487" y="26"/>
                    <a:pt x="14387" y="51"/>
                  </a:cubicBezTo>
                  <a:lnTo>
                    <a:pt x="14287" y="51"/>
                  </a:lnTo>
                  <a:cubicBezTo>
                    <a:pt x="13679" y="116"/>
                    <a:pt x="12958" y="181"/>
                    <a:pt x="12320" y="181"/>
                  </a:cubicBezTo>
                  <a:cubicBezTo>
                    <a:pt x="12222" y="181"/>
                    <a:pt x="12125" y="179"/>
                    <a:pt x="12031" y="176"/>
                  </a:cubicBezTo>
                  <a:cubicBezTo>
                    <a:pt x="11530" y="151"/>
                    <a:pt x="11003" y="151"/>
                    <a:pt x="10402" y="151"/>
                  </a:cubicBezTo>
                  <a:lnTo>
                    <a:pt x="10302" y="151"/>
                  </a:lnTo>
                  <a:cubicBezTo>
                    <a:pt x="9800" y="151"/>
                    <a:pt x="9224" y="176"/>
                    <a:pt x="8622" y="201"/>
                  </a:cubicBezTo>
                  <a:lnTo>
                    <a:pt x="8522" y="201"/>
                  </a:lnTo>
                  <a:cubicBezTo>
                    <a:pt x="7996" y="226"/>
                    <a:pt x="7444" y="251"/>
                    <a:pt x="6843" y="301"/>
                  </a:cubicBezTo>
                  <a:lnTo>
                    <a:pt x="6743" y="301"/>
                  </a:lnTo>
                  <a:cubicBezTo>
                    <a:pt x="6492" y="326"/>
                    <a:pt x="6241" y="351"/>
                    <a:pt x="5966" y="376"/>
                  </a:cubicBezTo>
                  <a:cubicBezTo>
                    <a:pt x="5439" y="401"/>
                    <a:pt x="4838" y="427"/>
                    <a:pt x="4236" y="452"/>
                  </a:cubicBezTo>
                  <a:lnTo>
                    <a:pt x="1730" y="452"/>
                  </a:lnTo>
                  <a:cubicBezTo>
                    <a:pt x="1078" y="427"/>
                    <a:pt x="477" y="401"/>
                    <a:pt x="51" y="401"/>
                  </a:cubicBezTo>
                  <a:lnTo>
                    <a:pt x="1" y="502"/>
                  </a:lnTo>
                  <a:cubicBezTo>
                    <a:pt x="452" y="502"/>
                    <a:pt x="1053" y="527"/>
                    <a:pt x="1755" y="552"/>
                  </a:cubicBezTo>
                  <a:lnTo>
                    <a:pt x="4236" y="552"/>
                  </a:lnTo>
                  <a:cubicBezTo>
                    <a:pt x="4863" y="527"/>
                    <a:pt x="5439" y="502"/>
                    <a:pt x="5991" y="452"/>
                  </a:cubicBezTo>
                  <a:cubicBezTo>
                    <a:pt x="6241" y="452"/>
                    <a:pt x="6492" y="427"/>
                    <a:pt x="6743" y="401"/>
                  </a:cubicBezTo>
                  <a:lnTo>
                    <a:pt x="6843" y="401"/>
                  </a:lnTo>
                  <a:cubicBezTo>
                    <a:pt x="7444" y="351"/>
                    <a:pt x="7996" y="326"/>
                    <a:pt x="8522" y="301"/>
                  </a:cubicBezTo>
                  <a:lnTo>
                    <a:pt x="8622" y="301"/>
                  </a:lnTo>
                  <a:cubicBezTo>
                    <a:pt x="9224" y="276"/>
                    <a:pt x="9775" y="251"/>
                    <a:pt x="10302" y="251"/>
                  </a:cubicBezTo>
                  <a:lnTo>
                    <a:pt x="10402" y="251"/>
                  </a:lnTo>
                  <a:cubicBezTo>
                    <a:pt x="10571" y="244"/>
                    <a:pt x="10737" y="241"/>
                    <a:pt x="10901" y="241"/>
                  </a:cubicBezTo>
                  <a:cubicBezTo>
                    <a:pt x="11297" y="241"/>
                    <a:pt x="11676" y="258"/>
                    <a:pt x="12031" y="276"/>
                  </a:cubicBezTo>
                  <a:cubicBezTo>
                    <a:pt x="12125" y="280"/>
                    <a:pt x="12221" y="281"/>
                    <a:pt x="12319" y="281"/>
                  </a:cubicBezTo>
                  <a:cubicBezTo>
                    <a:pt x="12952" y="281"/>
                    <a:pt x="13654" y="216"/>
                    <a:pt x="14261" y="151"/>
                  </a:cubicBezTo>
                  <a:lnTo>
                    <a:pt x="14362" y="151"/>
                  </a:lnTo>
                  <a:cubicBezTo>
                    <a:pt x="14487" y="126"/>
                    <a:pt x="14587" y="101"/>
                    <a:pt x="14713" y="101"/>
                  </a:cubicBezTo>
                  <a:lnTo>
                    <a:pt x="14662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8"/>
            <p:cNvSpPr/>
            <p:nvPr/>
          </p:nvSpPr>
          <p:spPr>
            <a:xfrm>
              <a:off x="5340375" y="1048900"/>
              <a:ext cx="85875" cy="9425"/>
            </a:xfrm>
            <a:custGeom>
              <a:avLst/>
              <a:gdLst/>
              <a:ahLst/>
              <a:cxnLst/>
              <a:rect l="l" t="t" r="r" b="b"/>
              <a:pathLst>
                <a:path w="3435" h="377" extrusionOk="0">
                  <a:moveTo>
                    <a:pt x="1" y="0"/>
                  </a:moveTo>
                  <a:lnTo>
                    <a:pt x="1" y="101"/>
                  </a:lnTo>
                  <a:cubicBezTo>
                    <a:pt x="452" y="126"/>
                    <a:pt x="1079" y="176"/>
                    <a:pt x="1780" y="251"/>
                  </a:cubicBezTo>
                  <a:lnTo>
                    <a:pt x="1881" y="251"/>
                  </a:lnTo>
                  <a:cubicBezTo>
                    <a:pt x="1931" y="251"/>
                    <a:pt x="1981" y="251"/>
                    <a:pt x="2056" y="276"/>
                  </a:cubicBezTo>
                  <a:cubicBezTo>
                    <a:pt x="2307" y="301"/>
                    <a:pt x="2557" y="301"/>
                    <a:pt x="2833" y="326"/>
                  </a:cubicBezTo>
                  <a:lnTo>
                    <a:pt x="2933" y="351"/>
                  </a:lnTo>
                  <a:cubicBezTo>
                    <a:pt x="3084" y="351"/>
                    <a:pt x="3234" y="376"/>
                    <a:pt x="3409" y="376"/>
                  </a:cubicBezTo>
                  <a:lnTo>
                    <a:pt x="3434" y="301"/>
                  </a:lnTo>
                  <a:cubicBezTo>
                    <a:pt x="3259" y="276"/>
                    <a:pt x="3109" y="251"/>
                    <a:pt x="2933" y="251"/>
                  </a:cubicBezTo>
                  <a:lnTo>
                    <a:pt x="2833" y="251"/>
                  </a:lnTo>
                  <a:cubicBezTo>
                    <a:pt x="2557" y="226"/>
                    <a:pt x="2307" y="201"/>
                    <a:pt x="2056" y="176"/>
                  </a:cubicBezTo>
                  <a:cubicBezTo>
                    <a:pt x="2006" y="176"/>
                    <a:pt x="1931" y="151"/>
                    <a:pt x="1881" y="151"/>
                  </a:cubicBezTo>
                  <a:lnTo>
                    <a:pt x="1780" y="151"/>
                  </a:lnTo>
                  <a:cubicBezTo>
                    <a:pt x="953" y="75"/>
                    <a:pt x="377" y="25"/>
                    <a:pt x="1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8"/>
            <p:cNvSpPr/>
            <p:nvPr/>
          </p:nvSpPr>
          <p:spPr>
            <a:xfrm>
              <a:off x="5457550" y="1051400"/>
              <a:ext cx="355300" cy="16325"/>
            </a:xfrm>
            <a:custGeom>
              <a:avLst/>
              <a:gdLst/>
              <a:ahLst/>
              <a:cxnLst/>
              <a:rect l="l" t="t" r="r" b="b"/>
              <a:pathLst>
                <a:path w="14212" h="653" extrusionOk="0">
                  <a:moveTo>
                    <a:pt x="14211" y="1"/>
                  </a:moveTo>
                  <a:cubicBezTo>
                    <a:pt x="13810" y="51"/>
                    <a:pt x="13309" y="101"/>
                    <a:pt x="12707" y="151"/>
                  </a:cubicBezTo>
                  <a:lnTo>
                    <a:pt x="12607" y="151"/>
                  </a:lnTo>
                  <a:cubicBezTo>
                    <a:pt x="12231" y="201"/>
                    <a:pt x="11855" y="226"/>
                    <a:pt x="11429" y="251"/>
                  </a:cubicBezTo>
                  <a:lnTo>
                    <a:pt x="11329" y="251"/>
                  </a:lnTo>
                  <a:cubicBezTo>
                    <a:pt x="10226" y="326"/>
                    <a:pt x="9023" y="402"/>
                    <a:pt x="7895" y="452"/>
                  </a:cubicBezTo>
                  <a:lnTo>
                    <a:pt x="7795" y="452"/>
                  </a:lnTo>
                  <a:cubicBezTo>
                    <a:pt x="7118" y="477"/>
                    <a:pt x="6467" y="502"/>
                    <a:pt x="5865" y="527"/>
                  </a:cubicBezTo>
                  <a:lnTo>
                    <a:pt x="5765" y="527"/>
                  </a:lnTo>
                  <a:cubicBezTo>
                    <a:pt x="5164" y="552"/>
                    <a:pt x="4612" y="552"/>
                    <a:pt x="4211" y="552"/>
                  </a:cubicBezTo>
                  <a:lnTo>
                    <a:pt x="4011" y="552"/>
                  </a:lnTo>
                  <a:cubicBezTo>
                    <a:pt x="3484" y="552"/>
                    <a:pt x="2758" y="502"/>
                    <a:pt x="1905" y="452"/>
                  </a:cubicBezTo>
                  <a:lnTo>
                    <a:pt x="1805" y="427"/>
                  </a:lnTo>
                  <a:cubicBezTo>
                    <a:pt x="1229" y="402"/>
                    <a:pt x="627" y="351"/>
                    <a:pt x="1" y="301"/>
                  </a:cubicBezTo>
                  <a:lnTo>
                    <a:pt x="1" y="301"/>
                  </a:lnTo>
                  <a:lnTo>
                    <a:pt x="26" y="402"/>
                  </a:lnTo>
                  <a:cubicBezTo>
                    <a:pt x="627" y="452"/>
                    <a:pt x="1254" y="502"/>
                    <a:pt x="1805" y="527"/>
                  </a:cubicBezTo>
                  <a:lnTo>
                    <a:pt x="1905" y="552"/>
                  </a:lnTo>
                  <a:cubicBezTo>
                    <a:pt x="2758" y="602"/>
                    <a:pt x="3484" y="652"/>
                    <a:pt x="4011" y="652"/>
                  </a:cubicBezTo>
                  <a:lnTo>
                    <a:pt x="4311" y="652"/>
                  </a:lnTo>
                  <a:cubicBezTo>
                    <a:pt x="4712" y="652"/>
                    <a:pt x="5214" y="652"/>
                    <a:pt x="5765" y="627"/>
                  </a:cubicBezTo>
                  <a:lnTo>
                    <a:pt x="5865" y="627"/>
                  </a:lnTo>
                  <a:cubicBezTo>
                    <a:pt x="6467" y="602"/>
                    <a:pt x="7118" y="577"/>
                    <a:pt x="7795" y="552"/>
                  </a:cubicBezTo>
                  <a:lnTo>
                    <a:pt x="7895" y="552"/>
                  </a:lnTo>
                  <a:cubicBezTo>
                    <a:pt x="9023" y="502"/>
                    <a:pt x="10226" y="427"/>
                    <a:pt x="11329" y="351"/>
                  </a:cubicBezTo>
                  <a:lnTo>
                    <a:pt x="11429" y="351"/>
                  </a:lnTo>
                  <a:cubicBezTo>
                    <a:pt x="11830" y="326"/>
                    <a:pt x="12231" y="301"/>
                    <a:pt x="12607" y="251"/>
                  </a:cubicBezTo>
                  <a:lnTo>
                    <a:pt x="12707" y="251"/>
                  </a:lnTo>
                  <a:cubicBezTo>
                    <a:pt x="13284" y="201"/>
                    <a:pt x="13810" y="151"/>
                    <a:pt x="14211" y="101"/>
                  </a:cubicBezTo>
                  <a:lnTo>
                    <a:pt x="14211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8"/>
            <p:cNvSpPr/>
            <p:nvPr/>
          </p:nvSpPr>
          <p:spPr>
            <a:xfrm>
              <a:off x="5801550" y="1089625"/>
              <a:ext cx="414175" cy="766375"/>
            </a:xfrm>
            <a:custGeom>
              <a:avLst/>
              <a:gdLst/>
              <a:ahLst/>
              <a:cxnLst/>
              <a:rect l="l" t="t" r="r" b="b"/>
              <a:pathLst>
                <a:path w="16567" h="30655" extrusionOk="0">
                  <a:moveTo>
                    <a:pt x="11203" y="0"/>
                  </a:moveTo>
                  <a:cubicBezTo>
                    <a:pt x="11203" y="0"/>
                    <a:pt x="9836" y="1025"/>
                    <a:pt x="6847" y="1025"/>
                  </a:cubicBezTo>
                  <a:cubicBezTo>
                    <a:pt x="6598" y="1025"/>
                    <a:pt x="6337" y="1018"/>
                    <a:pt x="6065" y="1003"/>
                  </a:cubicBezTo>
                  <a:cubicBezTo>
                    <a:pt x="6065" y="1003"/>
                    <a:pt x="5038" y="1404"/>
                    <a:pt x="3810" y="1755"/>
                  </a:cubicBezTo>
                  <a:cubicBezTo>
                    <a:pt x="2983" y="1980"/>
                    <a:pt x="2105" y="2206"/>
                    <a:pt x="1353" y="2306"/>
                  </a:cubicBezTo>
                  <a:cubicBezTo>
                    <a:pt x="1353" y="2306"/>
                    <a:pt x="1328" y="2231"/>
                    <a:pt x="1278" y="2106"/>
                  </a:cubicBezTo>
                  <a:lnTo>
                    <a:pt x="727" y="2832"/>
                  </a:lnTo>
                  <a:cubicBezTo>
                    <a:pt x="727" y="2832"/>
                    <a:pt x="551" y="5238"/>
                    <a:pt x="376" y="7720"/>
                  </a:cubicBezTo>
                  <a:cubicBezTo>
                    <a:pt x="276" y="9148"/>
                    <a:pt x="176" y="10627"/>
                    <a:pt x="125" y="11655"/>
                  </a:cubicBezTo>
                  <a:cubicBezTo>
                    <a:pt x="0" y="14537"/>
                    <a:pt x="652" y="20627"/>
                    <a:pt x="727" y="22883"/>
                  </a:cubicBezTo>
                  <a:cubicBezTo>
                    <a:pt x="827" y="25138"/>
                    <a:pt x="1353" y="30652"/>
                    <a:pt x="1353" y="30652"/>
                  </a:cubicBezTo>
                  <a:cubicBezTo>
                    <a:pt x="1353" y="30652"/>
                    <a:pt x="1381" y="30655"/>
                    <a:pt x="1426" y="30655"/>
                  </a:cubicBezTo>
                  <a:cubicBezTo>
                    <a:pt x="1515" y="30655"/>
                    <a:pt x="1671" y="30644"/>
                    <a:pt x="1805" y="30577"/>
                  </a:cubicBezTo>
                  <a:cubicBezTo>
                    <a:pt x="1880" y="30527"/>
                    <a:pt x="1955" y="30452"/>
                    <a:pt x="2005" y="30326"/>
                  </a:cubicBezTo>
                  <a:cubicBezTo>
                    <a:pt x="2130" y="29925"/>
                    <a:pt x="4110" y="25013"/>
                    <a:pt x="4236" y="21930"/>
                  </a:cubicBezTo>
                  <a:cubicBezTo>
                    <a:pt x="4386" y="18873"/>
                    <a:pt x="3760" y="16592"/>
                    <a:pt x="3760" y="16592"/>
                  </a:cubicBezTo>
                  <a:cubicBezTo>
                    <a:pt x="3760" y="16592"/>
                    <a:pt x="5088" y="11379"/>
                    <a:pt x="5414" y="9650"/>
                  </a:cubicBezTo>
                  <a:cubicBezTo>
                    <a:pt x="5739" y="7945"/>
                    <a:pt x="5940" y="6842"/>
                    <a:pt x="5940" y="6842"/>
                  </a:cubicBezTo>
                  <a:cubicBezTo>
                    <a:pt x="5940" y="6842"/>
                    <a:pt x="6516" y="6517"/>
                    <a:pt x="6642" y="6441"/>
                  </a:cubicBezTo>
                  <a:lnTo>
                    <a:pt x="6667" y="6441"/>
                  </a:lnTo>
                  <a:cubicBezTo>
                    <a:pt x="6667" y="6441"/>
                    <a:pt x="6742" y="6717"/>
                    <a:pt x="6867" y="7168"/>
                  </a:cubicBezTo>
                  <a:lnTo>
                    <a:pt x="6867" y="7193"/>
                  </a:lnTo>
                  <a:cubicBezTo>
                    <a:pt x="7343" y="9023"/>
                    <a:pt x="8622" y="13810"/>
                    <a:pt x="9073" y="16015"/>
                  </a:cubicBezTo>
                  <a:cubicBezTo>
                    <a:pt x="9624" y="18747"/>
                    <a:pt x="10176" y="19825"/>
                    <a:pt x="11228" y="21755"/>
                  </a:cubicBezTo>
                  <a:cubicBezTo>
                    <a:pt x="12281" y="23660"/>
                    <a:pt x="15990" y="29249"/>
                    <a:pt x="15990" y="29249"/>
                  </a:cubicBezTo>
                  <a:cubicBezTo>
                    <a:pt x="15990" y="29249"/>
                    <a:pt x="16065" y="29198"/>
                    <a:pt x="16141" y="29098"/>
                  </a:cubicBezTo>
                  <a:cubicBezTo>
                    <a:pt x="16316" y="28923"/>
                    <a:pt x="16567" y="28572"/>
                    <a:pt x="16567" y="28171"/>
                  </a:cubicBezTo>
                  <a:cubicBezTo>
                    <a:pt x="16567" y="28171"/>
                    <a:pt x="16316" y="22356"/>
                    <a:pt x="15439" y="19825"/>
                  </a:cubicBezTo>
                  <a:cubicBezTo>
                    <a:pt x="14562" y="17269"/>
                    <a:pt x="12958" y="16141"/>
                    <a:pt x="12958" y="16141"/>
                  </a:cubicBezTo>
                  <a:cubicBezTo>
                    <a:pt x="12958" y="16141"/>
                    <a:pt x="12607" y="9650"/>
                    <a:pt x="12231" y="6943"/>
                  </a:cubicBezTo>
                  <a:cubicBezTo>
                    <a:pt x="11880" y="4236"/>
                    <a:pt x="11203" y="0"/>
                    <a:pt x="11203" y="0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8"/>
            <p:cNvSpPr/>
            <p:nvPr/>
          </p:nvSpPr>
          <p:spPr>
            <a:xfrm>
              <a:off x="5846650" y="1249200"/>
              <a:ext cx="120950" cy="604850"/>
            </a:xfrm>
            <a:custGeom>
              <a:avLst/>
              <a:gdLst/>
              <a:ahLst/>
              <a:cxnLst/>
              <a:rect l="l" t="t" r="r" b="b"/>
              <a:pathLst>
                <a:path w="4838" h="24194" extrusionOk="0">
                  <a:moveTo>
                    <a:pt x="4817" y="0"/>
                  </a:moveTo>
                  <a:cubicBezTo>
                    <a:pt x="4692" y="0"/>
                    <a:pt x="4111" y="409"/>
                    <a:pt x="4111" y="409"/>
                  </a:cubicBezTo>
                  <a:lnTo>
                    <a:pt x="3434" y="1788"/>
                  </a:lnTo>
                  <a:cubicBezTo>
                    <a:pt x="2732" y="3968"/>
                    <a:pt x="1329" y="10059"/>
                    <a:pt x="1329" y="10059"/>
                  </a:cubicBezTo>
                  <a:cubicBezTo>
                    <a:pt x="1329" y="10059"/>
                    <a:pt x="1555" y="11111"/>
                    <a:pt x="1329" y="15923"/>
                  </a:cubicBezTo>
                  <a:cubicBezTo>
                    <a:pt x="1154" y="19633"/>
                    <a:pt x="351" y="22866"/>
                    <a:pt x="1" y="24194"/>
                  </a:cubicBezTo>
                  <a:cubicBezTo>
                    <a:pt x="76" y="24144"/>
                    <a:pt x="151" y="24069"/>
                    <a:pt x="201" y="23943"/>
                  </a:cubicBezTo>
                  <a:cubicBezTo>
                    <a:pt x="326" y="23542"/>
                    <a:pt x="2306" y="18630"/>
                    <a:pt x="2432" y="15547"/>
                  </a:cubicBezTo>
                  <a:cubicBezTo>
                    <a:pt x="2582" y="12490"/>
                    <a:pt x="1956" y="10209"/>
                    <a:pt x="1956" y="10209"/>
                  </a:cubicBezTo>
                  <a:cubicBezTo>
                    <a:pt x="1956" y="10209"/>
                    <a:pt x="3284" y="4996"/>
                    <a:pt x="3610" y="3267"/>
                  </a:cubicBezTo>
                  <a:cubicBezTo>
                    <a:pt x="3935" y="1562"/>
                    <a:pt x="4136" y="459"/>
                    <a:pt x="4136" y="459"/>
                  </a:cubicBezTo>
                  <a:cubicBezTo>
                    <a:pt x="4136" y="459"/>
                    <a:pt x="4712" y="134"/>
                    <a:pt x="4838" y="58"/>
                  </a:cubicBezTo>
                  <a:lnTo>
                    <a:pt x="4838" y="8"/>
                  </a:lnTo>
                  <a:cubicBezTo>
                    <a:pt x="4834" y="3"/>
                    <a:pt x="4827" y="0"/>
                    <a:pt x="481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8"/>
            <p:cNvSpPr/>
            <p:nvPr/>
          </p:nvSpPr>
          <p:spPr>
            <a:xfrm>
              <a:off x="5973225" y="1269450"/>
              <a:ext cx="231850" cy="551400"/>
            </a:xfrm>
            <a:custGeom>
              <a:avLst/>
              <a:gdLst/>
              <a:ahLst/>
              <a:cxnLst/>
              <a:rect l="l" t="t" r="r" b="b"/>
              <a:pathLst>
                <a:path w="9274" h="22056" extrusionOk="0">
                  <a:moveTo>
                    <a:pt x="0" y="0"/>
                  </a:moveTo>
                  <a:lnTo>
                    <a:pt x="0" y="0"/>
                  </a:lnTo>
                  <a:cubicBezTo>
                    <a:pt x="476" y="1830"/>
                    <a:pt x="1755" y="6617"/>
                    <a:pt x="2206" y="8822"/>
                  </a:cubicBezTo>
                  <a:cubicBezTo>
                    <a:pt x="2757" y="11554"/>
                    <a:pt x="3309" y="12632"/>
                    <a:pt x="4361" y="14562"/>
                  </a:cubicBezTo>
                  <a:cubicBezTo>
                    <a:pt x="5414" y="16467"/>
                    <a:pt x="9123" y="22056"/>
                    <a:pt x="9123" y="22056"/>
                  </a:cubicBezTo>
                  <a:cubicBezTo>
                    <a:pt x="9123" y="22056"/>
                    <a:pt x="9198" y="22005"/>
                    <a:pt x="9274" y="21905"/>
                  </a:cubicBezTo>
                  <a:cubicBezTo>
                    <a:pt x="8898" y="20953"/>
                    <a:pt x="8121" y="19274"/>
                    <a:pt x="6993" y="17068"/>
                  </a:cubicBezTo>
                  <a:cubicBezTo>
                    <a:pt x="5088" y="13384"/>
                    <a:pt x="4010" y="10151"/>
                    <a:pt x="3133" y="8096"/>
                  </a:cubicBezTo>
                  <a:cubicBezTo>
                    <a:pt x="2431" y="6391"/>
                    <a:pt x="627" y="1655"/>
                    <a:pt x="0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8"/>
            <p:cNvSpPr/>
            <p:nvPr/>
          </p:nvSpPr>
          <p:spPr>
            <a:xfrm>
              <a:off x="5810950" y="1133475"/>
              <a:ext cx="85850" cy="149150"/>
            </a:xfrm>
            <a:custGeom>
              <a:avLst/>
              <a:gdLst/>
              <a:ahLst/>
              <a:cxnLst/>
              <a:rect l="l" t="t" r="r" b="b"/>
              <a:pathLst>
                <a:path w="3434" h="5966" extrusionOk="0">
                  <a:moveTo>
                    <a:pt x="3434" y="1"/>
                  </a:moveTo>
                  <a:cubicBezTo>
                    <a:pt x="2607" y="226"/>
                    <a:pt x="1729" y="452"/>
                    <a:pt x="977" y="552"/>
                  </a:cubicBezTo>
                  <a:cubicBezTo>
                    <a:pt x="977" y="552"/>
                    <a:pt x="952" y="477"/>
                    <a:pt x="902" y="352"/>
                  </a:cubicBezTo>
                  <a:lnTo>
                    <a:pt x="351" y="1078"/>
                  </a:lnTo>
                  <a:cubicBezTo>
                    <a:pt x="351" y="1078"/>
                    <a:pt x="175" y="3484"/>
                    <a:pt x="0" y="5966"/>
                  </a:cubicBezTo>
                  <a:cubicBezTo>
                    <a:pt x="627" y="4412"/>
                    <a:pt x="1429" y="2557"/>
                    <a:pt x="1855" y="1981"/>
                  </a:cubicBezTo>
                  <a:cubicBezTo>
                    <a:pt x="2281" y="1354"/>
                    <a:pt x="2807" y="677"/>
                    <a:pt x="3434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8"/>
            <p:cNvSpPr/>
            <p:nvPr/>
          </p:nvSpPr>
          <p:spPr>
            <a:xfrm>
              <a:off x="5753925" y="657300"/>
              <a:ext cx="407925" cy="490000"/>
            </a:xfrm>
            <a:custGeom>
              <a:avLst/>
              <a:gdLst/>
              <a:ahLst/>
              <a:cxnLst/>
              <a:rect l="l" t="t" r="r" b="b"/>
              <a:pathLst>
                <a:path w="16317" h="19600" extrusionOk="0">
                  <a:moveTo>
                    <a:pt x="8747" y="0"/>
                  </a:moveTo>
                  <a:cubicBezTo>
                    <a:pt x="8446" y="0"/>
                    <a:pt x="8171" y="25"/>
                    <a:pt x="7895" y="25"/>
                  </a:cubicBezTo>
                  <a:lnTo>
                    <a:pt x="7795" y="50"/>
                  </a:lnTo>
                  <a:cubicBezTo>
                    <a:pt x="7494" y="50"/>
                    <a:pt x="7218" y="75"/>
                    <a:pt x="6918" y="100"/>
                  </a:cubicBezTo>
                  <a:cubicBezTo>
                    <a:pt x="5715" y="226"/>
                    <a:pt x="4612" y="426"/>
                    <a:pt x="3659" y="752"/>
                  </a:cubicBezTo>
                  <a:cubicBezTo>
                    <a:pt x="1980" y="1303"/>
                    <a:pt x="0" y="5013"/>
                    <a:pt x="0" y="5013"/>
                  </a:cubicBezTo>
                  <a:lnTo>
                    <a:pt x="1329" y="8396"/>
                  </a:lnTo>
                  <a:lnTo>
                    <a:pt x="1654" y="9248"/>
                  </a:lnTo>
                  <a:lnTo>
                    <a:pt x="1705" y="9373"/>
                  </a:lnTo>
                  <a:cubicBezTo>
                    <a:pt x="1755" y="9323"/>
                    <a:pt x="1780" y="9273"/>
                    <a:pt x="1805" y="9198"/>
                  </a:cubicBezTo>
                  <a:lnTo>
                    <a:pt x="1830" y="9173"/>
                  </a:lnTo>
                  <a:cubicBezTo>
                    <a:pt x="2256" y="8321"/>
                    <a:pt x="3033" y="6817"/>
                    <a:pt x="3384" y="6165"/>
                  </a:cubicBezTo>
                  <a:cubicBezTo>
                    <a:pt x="3409" y="6115"/>
                    <a:pt x="3434" y="6065"/>
                    <a:pt x="3459" y="6015"/>
                  </a:cubicBezTo>
                  <a:cubicBezTo>
                    <a:pt x="3509" y="5915"/>
                    <a:pt x="3534" y="5865"/>
                    <a:pt x="3534" y="5865"/>
                  </a:cubicBezTo>
                  <a:lnTo>
                    <a:pt x="3534" y="5865"/>
                  </a:lnTo>
                  <a:cubicBezTo>
                    <a:pt x="3509" y="6065"/>
                    <a:pt x="3208" y="8446"/>
                    <a:pt x="3258" y="9900"/>
                  </a:cubicBezTo>
                  <a:cubicBezTo>
                    <a:pt x="3258" y="10025"/>
                    <a:pt x="3258" y="10176"/>
                    <a:pt x="3258" y="10351"/>
                  </a:cubicBezTo>
                  <a:cubicBezTo>
                    <a:pt x="3258" y="11203"/>
                    <a:pt x="3208" y="12607"/>
                    <a:pt x="3158" y="13910"/>
                  </a:cubicBezTo>
                  <a:cubicBezTo>
                    <a:pt x="3083" y="15514"/>
                    <a:pt x="3008" y="16942"/>
                    <a:pt x="3008" y="16942"/>
                  </a:cubicBezTo>
                  <a:lnTo>
                    <a:pt x="3008" y="16968"/>
                  </a:lnTo>
                  <a:lnTo>
                    <a:pt x="2807" y="17143"/>
                  </a:lnTo>
                  <a:lnTo>
                    <a:pt x="2682" y="17293"/>
                  </a:lnTo>
                  <a:cubicBezTo>
                    <a:pt x="2657" y="17369"/>
                    <a:pt x="2682" y="17519"/>
                    <a:pt x="2707" y="17669"/>
                  </a:cubicBezTo>
                  <a:cubicBezTo>
                    <a:pt x="2757" y="17920"/>
                    <a:pt x="2857" y="18271"/>
                    <a:pt x="2933" y="18572"/>
                  </a:cubicBezTo>
                  <a:lnTo>
                    <a:pt x="2958" y="18647"/>
                  </a:lnTo>
                  <a:cubicBezTo>
                    <a:pt x="2983" y="18722"/>
                    <a:pt x="3008" y="18797"/>
                    <a:pt x="3033" y="18872"/>
                  </a:cubicBezTo>
                  <a:cubicBezTo>
                    <a:pt x="3083" y="19073"/>
                    <a:pt x="3158" y="19248"/>
                    <a:pt x="3183" y="19399"/>
                  </a:cubicBezTo>
                  <a:cubicBezTo>
                    <a:pt x="3233" y="19524"/>
                    <a:pt x="3258" y="19599"/>
                    <a:pt x="3258" y="19599"/>
                  </a:cubicBezTo>
                  <a:cubicBezTo>
                    <a:pt x="4336" y="19474"/>
                    <a:pt x="5740" y="19048"/>
                    <a:pt x="6742" y="18722"/>
                  </a:cubicBezTo>
                  <a:lnTo>
                    <a:pt x="6842" y="18697"/>
                  </a:lnTo>
                  <a:cubicBezTo>
                    <a:pt x="6893" y="18672"/>
                    <a:pt x="6918" y="18672"/>
                    <a:pt x="6968" y="18647"/>
                  </a:cubicBezTo>
                  <a:cubicBezTo>
                    <a:pt x="7093" y="18597"/>
                    <a:pt x="7218" y="18572"/>
                    <a:pt x="7319" y="18521"/>
                  </a:cubicBezTo>
                  <a:lnTo>
                    <a:pt x="7344" y="18521"/>
                  </a:lnTo>
                  <a:cubicBezTo>
                    <a:pt x="7569" y="18446"/>
                    <a:pt x="7745" y="18371"/>
                    <a:pt x="7870" y="18346"/>
                  </a:cubicBezTo>
                  <a:cubicBezTo>
                    <a:pt x="7945" y="18296"/>
                    <a:pt x="7970" y="18296"/>
                    <a:pt x="7970" y="18296"/>
                  </a:cubicBezTo>
                  <a:cubicBezTo>
                    <a:pt x="8242" y="18311"/>
                    <a:pt x="8503" y="18318"/>
                    <a:pt x="8752" y="18318"/>
                  </a:cubicBezTo>
                  <a:cubicBezTo>
                    <a:pt x="11741" y="18318"/>
                    <a:pt x="13108" y="17293"/>
                    <a:pt x="13108" y="17293"/>
                  </a:cubicBezTo>
                  <a:lnTo>
                    <a:pt x="13108" y="17243"/>
                  </a:lnTo>
                  <a:cubicBezTo>
                    <a:pt x="13284" y="16642"/>
                    <a:pt x="14361" y="12582"/>
                    <a:pt x="14411" y="12456"/>
                  </a:cubicBezTo>
                  <a:cubicBezTo>
                    <a:pt x="14411" y="12431"/>
                    <a:pt x="14487" y="12356"/>
                    <a:pt x="14612" y="12206"/>
                  </a:cubicBezTo>
                  <a:cubicBezTo>
                    <a:pt x="14687" y="12080"/>
                    <a:pt x="14787" y="11930"/>
                    <a:pt x="14913" y="11704"/>
                  </a:cubicBezTo>
                  <a:lnTo>
                    <a:pt x="14938" y="11679"/>
                  </a:lnTo>
                  <a:cubicBezTo>
                    <a:pt x="14988" y="11554"/>
                    <a:pt x="15063" y="11404"/>
                    <a:pt x="15163" y="11253"/>
                  </a:cubicBezTo>
                  <a:cubicBezTo>
                    <a:pt x="15364" y="10802"/>
                    <a:pt x="15589" y="10226"/>
                    <a:pt x="15840" y="9449"/>
                  </a:cubicBezTo>
                  <a:cubicBezTo>
                    <a:pt x="16141" y="8471"/>
                    <a:pt x="16316" y="7494"/>
                    <a:pt x="16291" y="6541"/>
                  </a:cubicBezTo>
                  <a:lnTo>
                    <a:pt x="16291" y="6516"/>
                  </a:lnTo>
                  <a:cubicBezTo>
                    <a:pt x="16266" y="5213"/>
                    <a:pt x="15865" y="3960"/>
                    <a:pt x="14938" y="3033"/>
                  </a:cubicBezTo>
                  <a:cubicBezTo>
                    <a:pt x="14336" y="2381"/>
                    <a:pt x="13559" y="1754"/>
                    <a:pt x="12832" y="1253"/>
                  </a:cubicBezTo>
                  <a:cubicBezTo>
                    <a:pt x="12457" y="977"/>
                    <a:pt x="12106" y="752"/>
                    <a:pt x="11780" y="551"/>
                  </a:cubicBezTo>
                  <a:lnTo>
                    <a:pt x="11705" y="501"/>
                  </a:lnTo>
                  <a:cubicBezTo>
                    <a:pt x="11404" y="301"/>
                    <a:pt x="11153" y="150"/>
                    <a:pt x="11003" y="50"/>
                  </a:cubicBezTo>
                  <a:lnTo>
                    <a:pt x="10702" y="627"/>
                  </a:lnTo>
                  <a:cubicBezTo>
                    <a:pt x="10702" y="627"/>
                    <a:pt x="10452" y="1003"/>
                    <a:pt x="10126" y="1504"/>
                  </a:cubicBezTo>
                  <a:cubicBezTo>
                    <a:pt x="9526" y="2440"/>
                    <a:pt x="8626" y="3767"/>
                    <a:pt x="8508" y="3767"/>
                  </a:cubicBezTo>
                  <a:cubicBezTo>
                    <a:pt x="8502" y="3767"/>
                    <a:pt x="8499" y="3765"/>
                    <a:pt x="8497" y="3759"/>
                  </a:cubicBezTo>
                  <a:cubicBezTo>
                    <a:pt x="8472" y="3634"/>
                    <a:pt x="8597" y="2206"/>
                    <a:pt x="8672" y="1253"/>
                  </a:cubicBezTo>
                  <a:cubicBezTo>
                    <a:pt x="8722" y="777"/>
                    <a:pt x="8747" y="426"/>
                    <a:pt x="8747" y="426"/>
                  </a:cubicBezTo>
                  <a:cubicBezTo>
                    <a:pt x="8747" y="326"/>
                    <a:pt x="8747" y="150"/>
                    <a:pt x="8747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8"/>
            <p:cNvSpPr/>
            <p:nvPr/>
          </p:nvSpPr>
          <p:spPr>
            <a:xfrm>
              <a:off x="5926850" y="657300"/>
              <a:ext cx="45775" cy="31350"/>
            </a:xfrm>
            <a:custGeom>
              <a:avLst/>
              <a:gdLst/>
              <a:ahLst/>
              <a:cxnLst/>
              <a:rect l="l" t="t" r="r" b="b"/>
              <a:pathLst>
                <a:path w="1831" h="1254" extrusionOk="0">
                  <a:moveTo>
                    <a:pt x="1830" y="0"/>
                  </a:moveTo>
                  <a:cubicBezTo>
                    <a:pt x="1529" y="0"/>
                    <a:pt x="1254" y="25"/>
                    <a:pt x="978" y="25"/>
                  </a:cubicBezTo>
                  <a:lnTo>
                    <a:pt x="878" y="50"/>
                  </a:lnTo>
                  <a:cubicBezTo>
                    <a:pt x="577" y="50"/>
                    <a:pt x="301" y="75"/>
                    <a:pt x="1" y="100"/>
                  </a:cubicBezTo>
                  <a:cubicBezTo>
                    <a:pt x="251" y="426"/>
                    <a:pt x="778" y="952"/>
                    <a:pt x="1755" y="1253"/>
                  </a:cubicBezTo>
                  <a:cubicBezTo>
                    <a:pt x="1805" y="777"/>
                    <a:pt x="1830" y="426"/>
                    <a:pt x="1830" y="426"/>
                  </a:cubicBezTo>
                  <a:cubicBezTo>
                    <a:pt x="1830" y="326"/>
                    <a:pt x="1830" y="150"/>
                    <a:pt x="183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8"/>
            <p:cNvSpPr/>
            <p:nvPr/>
          </p:nvSpPr>
          <p:spPr>
            <a:xfrm>
              <a:off x="6007050" y="658550"/>
              <a:ext cx="67700" cy="36725"/>
            </a:xfrm>
            <a:custGeom>
              <a:avLst/>
              <a:gdLst/>
              <a:ahLst/>
              <a:cxnLst/>
              <a:rect l="l" t="t" r="r" b="b"/>
              <a:pathLst>
                <a:path w="2708" h="1469" extrusionOk="0">
                  <a:moveTo>
                    <a:pt x="878" y="0"/>
                  </a:moveTo>
                  <a:lnTo>
                    <a:pt x="577" y="577"/>
                  </a:lnTo>
                  <a:cubicBezTo>
                    <a:pt x="577" y="577"/>
                    <a:pt x="327" y="953"/>
                    <a:pt x="1" y="1454"/>
                  </a:cubicBezTo>
                  <a:cubicBezTo>
                    <a:pt x="148" y="1464"/>
                    <a:pt x="300" y="1469"/>
                    <a:pt x="458" y="1469"/>
                  </a:cubicBezTo>
                  <a:cubicBezTo>
                    <a:pt x="1104" y="1469"/>
                    <a:pt x="1841" y="1384"/>
                    <a:pt x="2707" y="1203"/>
                  </a:cubicBezTo>
                  <a:cubicBezTo>
                    <a:pt x="2332" y="927"/>
                    <a:pt x="1981" y="702"/>
                    <a:pt x="1655" y="501"/>
                  </a:cubicBezTo>
                  <a:lnTo>
                    <a:pt x="1580" y="451"/>
                  </a:lnTo>
                  <a:cubicBezTo>
                    <a:pt x="1279" y="251"/>
                    <a:pt x="1028" y="100"/>
                    <a:pt x="878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8"/>
            <p:cNvSpPr/>
            <p:nvPr/>
          </p:nvSpPr>
          <p:spPr>
            <a:xfrm>
              <a:off x="5787125" y="768200"/>
              <a:ext cx="62050" cy="123450"/>
            </a:xfrm>
            <a:custGeom>
              <a:avLst/>
              <a:gdLst/>
              <a:ahLst/>
              <a:cxnLst/>
              <a:rect l="l" t="t" r="r" b="b"/>
              <a:pathLst>
                <a:path w="2482" h="4938" extrusionOk="0">
                  <a:moveTo>
                    <a:pt x="2482" y="0"/>
                  </a:moveTo>
                  <a:lnTo>
                    <a:pt x="2482" y="0"/>
                  </a:lnTo>
                  <a:cubicBezTo>
                    <a:pt x="1981" y="1053"/>
                    <a:pt x="627" y="3033"/>
                    <a:pt x="1" y="3960"/>
                  </a:cubicBezTo>
                  <a:lnTo>
                    <a:pt x="326" y="4812"/>
                  </a:lnTo>
                  <a:lnTo>
                    <a:pt x="377" y="4937"/>
                  </a:lnTo>
                  <a:cubicBezTo>
                    <a:pt x="427" y="4887"/>
                    <a:pt x="452" y="4837"/>
                    <a:pt x="477" y="4762"/>
                  </a:cubicBezTo>
                  <a:lnTo>
                    <a:pt x="502" y="4737"/>
                  </a:lnTo>
                  <a:cubicBezTo>
                    <a:pt x="928" y="3885"/>
                    <a:pt x="1705" y="2381"/>
                    <a:pt x="2056" y="1729"/>
                  </a:cubicBezTo>
                  <a:lnTo>
                    <a:pt x="2482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5829725" y="820825"/>
              <a:ext cx="332125" cy="326475"/>
            </a:xfrm>
            <a:custGeom>
              <a:avLst/>
              <a:gdLst/>
              <a:ahLst/>
              <a:cxnLst/>
              <a:rect l="l" t="t" r="r" b="b"/>
              <a:pathLst>
                <a:path w="13285" h="13059" extrusionOk="0">
                  <a:moveTo>
                    <a:pt x="13259" y="0"/>
                  </a:moveTo>
                  <a:cubicBezTo>
                    <a:pt x="12883" y="978"/>
                    <a:pt x="12282" y="2482"/>
                    <a:pt x="11605" y="3660"/>
                  </a:cubicBezTo>
                  <a:cubicBezTo>
                    <a:pt x="10452" y="5640"/>
                    <a:pt x="7795" y="8722"/>
                    <a:pt x="5114" y="10151"/>
                  </a:cubicBezTo>
                  <a:cubicBezTo>
                    <a:pt x="2633" y="11479"/>
                    <a:pt x="302" y="12231"/>
                    <a:pt x="1" y="12331"/>
                  </a:cubicBezTo>
                  <a:cubicBezTo>
                    <a:pt x="51" y="12532"/>
                    <a:pt x="126" y="12707"/>
                    <a:pt x="151" y="12858"/>
                  </a:cubicBezTo>
                  <a:cubicBezTo>
                    <a:pt x="201" y="12983"/>
                    <a:pt x="226" y="13058"/>
                    <a:pt x="226" y="13058"/>
                  </a:cubicBezTo>
                  <a:cubicBezTo>
                    <a:pt x="1304" y="12933"/>
                    <a:pt x="2708" y="12507"/>
                    <a:pt x="3710" y="12181"/>
                  </a:cubicBezTo>
                  <a:lnTo>
                    <a:pt x="3810" y="12156"/>
                  </a:lnTo>
                  <a:cubicBezTo>
                    <a:pt x="3861" y="12131"/>
                    <a:pt x="3886" y="12131"/>
                    <a:pt x="3936" y="12106"/>
                  </a:cubicBezTo>
                  <a:cubicBezTo>
                    <a:pt x="4061" y="12005"/>
                    <a:pt x="4111" y="11955"/>
                    <a:pt x="4111" y="11955"/>
                  </a:cubicBezTo>
                  <a:cubicBezTo>
                    <a:pt x="5565" y="11379"/>
                    <a:pt x="7495" y="10602"/>
                    <a:pt x="8973" y="8998"/>
                  </a:cubicBezTo>
                  <a:cubicBezTo>
                    <a:pt x="10427" y="7369"/>
                    <a:pt x="11455" y="5614"/>
                    <a:pt x="11455" y="5614"/>
                  </a:cubicBezTo>
                  <a:cubicBezTo>
                    <a:pt x="11455" y="5614"/>
                    <a:pt x="11505" y="5640"/>
                    <a:pt x="11580" y="5665"/>
                  </a:cubicBezTo>
                  <a:cubicBezTo>
                    <a:pt x="11655" y="5539"/>
                    <a:pt x="11755" y="5389"/>
                    <a:pt x="11881" y="5163"/>
                  </a:cubicBezTo>
                  <a:lnTo>
                    <a:pt x="11906" y="5138"/>
                  </a:lnTo>
                  <a:cubicBezTo>
                    <a:pt x="11956" y="5013"/>
                    <a:pt x="12031" y="4863"/>
                    <a:pt x="12131" y="4712"/>
                  </a:cubicBezTo>
                  <a:cubicBezTo>
                    <a:pt x="12332" y="4261"/>
                    <a:pt x="12557" y="3685"/>
                    <a:pt x="12808" y="2908"/>
                  </a:cubicBezTo>
                  <a:cubicBezTo>
                    <a:pt x="13109" y="1930"/>
                    <a:pt x="13284" y="953"/>
                    <a:pt x="13259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5824100" y="1005025"/>
              <a:ext cx="92125" cy="83375"/>
            </a:xfrm>
            <a:custGeom>
              <a:avLst/>
              <a:gdLst/>
              <a:ahLst/>
              <a:cxnLst/>
              <a:rect l="l" t="t" r="r" b="b"/>
              <a:pathLst>
                <a:path w="3685" h="3335" extrusionOk="0">
                  <a:moveTo>
                    <a:pt x="3685" y="151"/>
                  </a:moveTo>
                  <a:cubicBezTo>
                    <a:pt x="3682" y="152"/>
                    <a:pt x="3679" y="155"/>
                    <a:pt x="3675" y="159"/>
                  </a:cubicBezTo>
                  <a:lnTo>
                    <a:pt x="3675" y="159"/>
                  </a:lnTo>
                  <a:cubicBezTo>
                    <a:pt x="3678" y="156"/>
                    <a:pt x="3682" y="154"/>
                    <a:pt x="3685" y="151"/>
                  </a:cubicBezTo>
                  <a:close/>
                  <a:moveTo>
                    <a:pt x="351" y="1"/>
                  </a:moveTo>
                  <a:cubicBezTo>
                    <a:pt x="276" y="1605"/>
                    <a:pt x="201" y="3033"/>
                    <a:pt x="201" y="3033"/>
                  </a:cubicBezTo>
                  <a:lnTo>
                    <a:pt x="201" y="3059"/>
                  </a:lnTo>
                  <a:lnTo>
                    <a:pt x="0" y="3234"/>
                  </a:lnTo>
                  <a:lnTo>
                    <a:pt x="0" y="3334"/>
                  </a:lnTo>
                  <a:cubicBezTo>
                    <a:pt x="0" y="3334"/>
                    <a:pt x="727" y="2808"/>
                    <a:pt x="1855" y="1856"/>
                  </a:cubicBezTo>
                  <a:cubicBezTo>
                    <a:pt x="2910" y="968"/>
                    <a:pt x="3575" y="242"/>
                    <a:pt x="3675" y="159"/>
                  </a:cubicBezTo>
                  <a:lnTo>
                    <a:pt x="3675" y="159"/>
                  </a:lnTo>
                  <a:cubicBezTo>
                    <a:pt x="3524" y="262"/>
                    <a:pt x="2887" y="463"/>
                    <a:pt x="2125" y="463"/>
                  </a:cubicBezTo>
                  <a:cubicBezTo>
                    <a:pt x="1554" y="463"/>
                    <a:pt x="912" y="350"/>
                    <a:pt x="351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5773975" y="1089625"/>
              <a:ext cx="62050" cy="103400"/>
            </a:xfrm>
            <a:custGeom>
              <a:avLst/>
              <a:gdLst/>
              <a:ahLst/>
              <a:cxnLst/>
              <a:rect l="l" t="t" r="r" b="b"/>
              <a:pathLst>
                <a:path w="2482" h="4136" extrusionOk="0">
                  <a:moveTo>
                    <a:pt x="1880" y="0"/>
                  </a:moveTo>
                  <a:lnTo>
                    <a:pt x="1128" y="527"/>
                  </a:lnTo>
                  <a:cubicBezTo>
                    <a:pt x="903" y="1454"/>
                    <a:pt x="602" y="2381"/>
                    <a:pt x="376" y="3058"/>
                  </a:cubicBezTo>
                  <a:cubicBezTo>
                    <a:pt x="151" y="3710"/>
                    <a:pt x="0" y="4136"/>
                    <a:pt x="0" y="4136"/>
                  </a:cubicBezTo>
                  <a:cubicBezTo>
                    <a:pt x="527" y="4111"/>
                    <a:pt x="1279" y="3258"/>
                    <a:pt x="1279" y="3258"/>
                  </a:cubicBezTo>
                  <a:cubicBezTo>
                    <a:pt x="1279" y="3258"/>
                    <a:pt x="2482" y="2381"/>
                    <a:pt x="2456" y="2306"/>
                  </a:cubicBezTo>
                  <a:cubicBezTo>
                    <a:pt x="2406" y="2181"/>
                    <a:pt x="2331" y="1880"/>
                    <a:pt x="2256" y="1504"/>
                  </a:cubicBezTo>
                  <a:cubicBezTo>
                    <a:pt x="2081" y="827"/>
                    <a:pt x="1880" y="0"/>
                    <a:pt x="188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5773975" y="1127225"/>
              <a:ext cx="62050" cy="65800"/>
            </a:xfrm>
            <a:custGeom>
              <a:avLst/>
              <a:gdLst/>
              <a:ahLst/>
              <a:cxnLst/>
              <a:rect l="l" t="t" r="r" b="b"/>
              <a:pathLst>
                <a:path w="2482" h="2632" extrusionOk="0">
                  <a:moveTo>
                    <a:pt x="2256" y="0"/>
                  </a:moveTo>
                  <a:cubicBezTo>
                    <a:pt x="1930" y="376"/>
                    <a:pt x="1153" y="1128"/>
                    <a:pt x="376" y="1554"/>
                  </a:cubicBezTo>
                  <a:cubicBezTo>
                    <a:pt x="151" y="2206"/>
                    <a:pt x="0" y="2632"/>
                    <a:pt x="0" y="2632"/>
                  </a:cubicBezTo>
                  <a:cubicBezTo>
                    <a:pt x="527" y="2607"/>
                    <a:pt x="1279" y="1754"/>
                    <a:pt x="1279" y="1754"/>
                  </a:cubicBezTo>
                  <a:cubicBezTo>
                    <a:pt x="1279" y="1754"/>
                    <a:pt x="2482" y="877"/>
                    <a:pt x="2456" y="802"/>
                  </a:cubicBezTo>
                  <a:cubicBezTo>
                    <a:pt x="2406" y="677"/>
                    <a:pt x="2331" y="376"/>
                    <a:pt x="225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8"/>
            <p:cNvSpPr/>
            <p:nvPr/>
          </p:nvSpPr>
          <p:spPr>
            <a:xfrm>
              <a:off x="5441900" y="510050"/>
              <a:ext cx="202650" cy="229625"/>
            </a:xfrm>
            <a:custGeom>
              <a:avLst/>
              <a:gdLst/>
              <a:ahLst/>
              <a:cxnLst/>
              <a:rect l="l" t="t" r="r" b="b"/>
              <a:pathLst>
                <a:path w="8106" h="9185" extrusionOk="0">
                  <a:moveTo>
                    <a:pt x="3410" y="0"/>
                  </a:moveTo>
                  <a:cubicBezTo>
                    <a:pt x="3166" y="0"/>
                    <a:pt x="2938" y="27"/>
                    <a:pt x="2732" y="75"/>
                  </a:cubicBezTo>
                  <a:cubicBezTo>
                    <a:pt x="1880" y="276"/>
                    <a:pt x="0" y="852"/>
                    <a:pt x="175" y="3534"/>
                  </a:cubicBezTo>
                  <a:cubicBezTo>
                    <a:pt x="326" y="6015"/>
                    <a:pt x="1053" y="7419"/>
                    <a:pt x="1980" y="8371"/>
                  </a:cubicBezTo>
                  <a:cubicBezTo>
                    <a:pt x="2055" y="8446"/>
                    <a:pt x="2130" y="8522"/>
                    <a:pt x="2181" y="8597"/>
                  </a:cubicBezTo>
                  <a:cubicBezTo>
                    <a:pt x="2657" y="9042"/>
                    <a:pt x="3215" y="9185"/>
                    <a:pt x="3719" y="9185"/>
                  </a:cubicBezTo>
                  <a:cubicBezTo>
                    <a:pt x="4010" y="9185"/>
                    <a:pt x="4282" y="9137"/>
                    <a:pt x="4511" y="9073"/>
                  </a:cubicBezTo>
                  <a:cubicBezTo>
                    <a:pt x="4737" y="9023"/>
                    <a:pt x="4912" y="8948"/>
                    <a:pt x="5038" y="8872"/>
                  </a:cubicBezTo>
                  <a:cubicBezTo>
                    <a:pt x="5063" y="8872"/>
                    <a:pt x="5088" y="8847"/>
                    <a:pt x="5138" y="8797"/>
                  </a:cubicBezTo>
                  <a:cubicBezTo>
                    <a:pt x="5338" y="8622"/>
                    <a:pt x="5689" y="8196"/>
                    <a:pt x="5965" y="7695"/>
                  </a:cubicBezTo>
                  <a:cubicBezTo>
                    <a:pt x="6090" y="7469"/>
                    <a:pt x="6191" y="7243"/>
                    <a:pt x="6291" y="7043"/>
                  </a:cubicBezTo>
                  <a:cubicBezTo>
                    <a:pt x="6516" y="6617"/>
                    <a:pt x="6592" y="6216"/>
                    <a:pt x="6592" y="6216"/>
                  </a:cubicBezTo>
                  <a:cubicBezTo>
                    <a:pt x="6592" y="6216"/>
                    <a:pt x="6639" y="6223"/>
                    <a:pt x="6716" y="6223"/>
                  </a:cubicBezTo>
                  <a:cubicBezTo>
                    <a:pt x="6970" y="6223"/>
                    <a:pt x="7545" y="6149"/>
                    <a:pt x="7795" y="5514"/>
                  </a:cubicBezTo>
                  <a:cubicBezTo>
                    <a:pt x="8106" y="4749"/>
                    <a:pt x="7983" y="3778"/>
                    <a:pt x="7622" y="3778"/>
                  </a:cubicBezTo>
                  <a:cubicBezTo>
                    <a:pt x="7605" y="3778"/>
                    <a:pt x="7587" y="3780"/>
                    <a:pt x="7569" y="3785"/>
                  </a:cubicBezTo>
                  <a:cubicBezTo>
                    <a:pt x="7369" y="3835"/>
                    <a:pt x="7168" y="4186"/>
                    <a:pt x="6968" y="4512"/>
                  </a:cubicBezTo>
                  <a:cubicBezTo>
                    <a:pt x="6942" y="4712"/>
                    <a:pt x="6667" y="5188"/>
                    <a:pt x="6667" y="5188"/>
                  </a:cubicBezTo>
                  <a:cubicBezTo>
                    <a:pt x="6667" y="5188"/>
                    <a:pt x="6441" y="4862"/>
                    <a:pt x="6140" y="4261"/>
                  </a:cubicBezTo>
                  <a:cubicBezTo>
                    <a:pt x="6090" y="4161"/>
                    <a:pt x="6040" y="4060"/>
                    <a:pt x="6015" y="3960"/>
                  </a:cubicBezTo>
                  <a:cubicBezTo>
                    <a:pt x="5639" y="3158"/>
                    <a:pt x="5714" y="2933"/>
                    <a:pt x="5890" y="2206"/>
                  </a:cubicBezTo>
                  <a:cubicBezTo>
                    <a:pt x="5915" y="2131"/>
                    <a:pt x="5915" y="2055"/>
                    <a:pt x="5915" y="1980"/>
                  </a:cubicBezTo>
                  <a:cubicBezTo>
                    <a:pt x="6015" y="1354"/>
                    <a:pt x="5790" y="928"/>
                    <a:pt x="5739" y="877"/>
                  </a:cubicBezTo>
                  <a:lnTo>
                    <a:pt x="5639" y="802"/>
                  </a:lnTo>
                  <a:cubicBezTo>
                    <a:pt x="5614" y="752"/>
                    <a:pt x="5564" y="727"/>
                    <a:pt x="5539" y="702"/>
                  </a:cubicBezTo>
                  <a:cubicBezTo>
                    <a:pt x="4811" y="192"/>
                    <a:pt x="4057" y="0"/>
                    <a:pt x="341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8"/>
            <p:cNvSpPr/>
            <p:nvPr/>
          </p:nvSpPr>
          <p:spPr>
            <a:xfrm>
              <a:off x="5580350" y="527600"/>
              <a:ext cx="11950" cy="31975"/>
            </a:xfrm>
            <a:custGeom>
              <a:avLst/>
              <a:gdLst/>
              <a:ahLst/>
              <a:cxnLst/>
              <a:rect l="l" t="t" r="r" b="b"/>
              <a:pathLst>
                <a:path w="478" h="1279" extrusionOk="0">
                  <a:moveTo>
                    <a:pt x="1" y="0"/>
                  </a:moveTo>
                  <a:cubicBezTo>
                    <a:pt x="151" y="401"/>
                    <a:pt x="277" y="827"/>
                    <a:pt x="377" y="1278"/>
                  </a:cubicBezTo>
                  <a:cubicBezTo>
                    <a:pt x="477" y="652"/>
                    <a:pt x="252" y="226"/>
                    <a:pt x="201" y="175"/>
                  </a:cubicBezTo>
                  <a:lnTo>
                    <a:pt x="101" y="100"/>
                  </a:lnTo>
                  <a:cubicBezTo>
                    <a:pt x="76" y="50"/>
                    <a:pt x="26" y="25"/>
                    <a:pt x="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5570325" y="604475"/>
              <a:ext cx="74225" cy="125525"/>
            </a:xfrm>
            <a:custGeom>
              <a:avLst/>
              <a:gdLst/>
              <a:ahLst/>
              <a:cxnLst/>
              <a:rect l="l" t="t" r="r" b="b"/>
              <a:pathLst>
                <a:path w="2969" h="5021" extrusionOk="0">
                  <a:moveTo>
                    <a:pt x="2485" y="1"/>
                  </a:moveTo>
                  <a:cubicBezTo>
                    <a:pt x="2468" y="1"/>
                    <a:pt x="2450" y="3"/>
                    <a:pt x="2432" y="8"/>
                  </a:cubicBezTo>
                  <a:cubicBezTo>
                    <a:pt x="2232" y="58"/>
                    <a:pt x="2031" y="409"/>
                    <a:pt x="1831" y="735"/>
                  </a:cubicBezTo>
                  <a:cubicBezTo>
                    <a:pt x="1805" y="935"/>
                    <a:pt x="1530" y="1411"/>
                    <a:pt x="1530" y="1411"/>
                  </a:cubicBezTo>
                  <a:cubicBezTo>
                    <a:pt x="1530" y="1411"/>
                    <a:pt x="1304" y="1085"/>
                    <a:pt x="1003" y="484"/>
                  </a:cubicBezTo>
                  <a:cubicBezTo>
                    <a:pt x="1003" y="735"/>
                    <a:pt x="953" y="1010"/>
                    <a:pt x="928" y="1286"/>
                  </a:cubicBezTo>
                  <a:cubicBezTo>
                    <a:pt x="803" y="3216"/>
                    <a:pt x="277" y="4168"/>
                    <a:pt x="1" y="5020"/>
                  </a:cubicBezTo>
                  <a:cubicBezTo>
                    <a:pt x="201" y="4845"/>
                    <a:pt x="552" y="4419"/>
                    <a:pt x="828" y="3918"/>
                  </a:cubicBezTo>
                  <a:cubicBezTo>
                    <a:pt x="953" y="3692"/>
                    <a:pt x="1054" y="3466"/>
                    <a:pt x="1154" y="3266"/>
                  </a:cubicBezTo>
                  <a:cubicBezTo>
                    <a:pt x="1379" y="2840"/>
                    <a:pt x="1455" y="2439"/>
                    <a:pt x="1455" y="2439"/>
                  </a:cubicBezTo>
                  <a:cubicBezTo>
                    <a:pt x="1455" y="2439"/>
                    <a:pt x="1502" y="2446"/>
                    <a:pt x="1579" y="2446"/>
                  </a:cubicBezTo>
                  <a:cubicBezTo>
                    <a:pt x="1833" y="2446"/>
                    <a:pt x="2408" y="2372"/>
                    <a:pt x="2658" y="1737"/>
                  </a:cubicBezTo>
                  <a:cubicBezTo>
                    <a:pt x="2969" y="972"/>
                    <a:pt x="2846" y="1"/>
                    <a:pt x="2485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5693775" y="791375"/>
              <a:ext cx="33225" cy="317075"/>
            </a:xfrm>
            <a:custGeom>
              <a:avLst/>
              <a:gdLst/>
              <a:ahLst/>
              <a:cxnLst/>
              <a:rect l="l" t="t" r="r" b="b"/>
              <a:pathLst>
                <a:path w="1329" h="12683" extrusionOk="0">
                  <a:moveTo>
                    <a:pt x="1329" y="0"/>
                  </a:moveTo>
                  <a:lnTo>
                    <a:pt x="1253" y="26"/>
                  </a:lnTo>
                  <a:cubicBezTo>
                    <a:pt x="1228" y="51"/>
                    <a:pt x="1203" y="101"/>
                    <a:pt x="1178" y="126"/>
                  </a:cubicBezTo>
                  <a:cubicBezTo>
                    <a:pt x="827" y="652"/>
                    <a:pt x="0" y="1855"/>
                    <a:pt x="201" y="4136"/>
                  </a:cubicBezTo>
                  <a:cubicBezTo>
                    <a:pt x="301" y="5389"/>
                    <a:pt x="426" y="6467"/>
                    <a:pt x="502" y="7319"/>
                  </a:cubicBezTo>
                  <a:cubicBezTo>
                    <a:pt x="602" y="8196"/>
                    <a:pt x="677" y="8873"/>
                    <a:pt x="702" y="9424"/>
                  </a:cubicBezTo>
                  <a:cubicBezTo>
                    <a:pt x="777" y="10527"/>
                    <a:pt x="903" y="12607"/>
                    <a:pt x="903" y="12632"/>
                  </a:cubicBezTo>
                  <a:lnTo>
                    <a:pt x="953" y="12682"/>
                  </a:lnTo>
                  <a:lnTo>
                    <a:pt x="1003" y="12632"/>
                  </a:lnTo>
                  <a:cubicBezTo>
                    <a:pt x="978" y="12607"/>
                    <a:pt x="877" y="10527"/>
                    <a:pt x="802" y="9424"/>
                  </a:cubicBezTo>
                  <a:cubicBezTo>
                    <a:pt x="752" y="8873"/>
                    <a:pt x="702" y="8171"/>
                    <a:pt x="602" y="7294"/>
                  </a:cubicBezTo>
                  <a:cubicBezTo>
                    <a:pt x="527" y="6442"/>
                    <a:pt x="401" y="5364"/>
                    <a:pt x="301" y="4136"/>
                  </a:cubicBezTo>
                  <a:cubicBezTo>
                    <a:pt x="101" y="1880"/>
                    <a:pt x="903" y="702"/>
                    <a:pt x="1253" y="201"/>
                  </a:cubicBezTo>
                  <a:cubicBezTo>
                    <a:pt x="1278" y="151"/>
                    <a:pt x="1304" y="101"/>
                    <a:pt x="1329" y="76"/>
                  </a:cubicBezTo>
                  <a:lnTo>
                    <a:pt x="132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5448150" y="859050"/>
              <a:ext cx="20075" cy="125325"/>
            </a:xfrm>
            <a:custGeom>
              <a:avLst/>
              <a:gdLst/>
              <a:ahLst/>
              <a:cxnLst/>
              <a:rect l="l" t="t" r="r" b="b"/>
              <a:pathLst>
                <a:path w="803" h="5013" extrusionOk="0">
                  <a:moveTo>
                    <a:pt x="753" y="0"/>
                  </a:moveTo>
                  <a:lnTo>
                    <a:pt x="702" y="50"/>
                  </a:lnTo>
                  <a:cubicBezTo>
                    <a:pt x="602" y="1253"/>
                    <a:pt x="251" y="4136"/>
                    <a:pt x="1" y="4938"/>
                  </a:cubicBezTo>
                  <a:lnTo>
                    <a:pt x="26" y="5013"/>
                  </a:lnTo>
                  <a:lnTo>
                    <a:pt x="51" y="5013"/>
                  </a:lnTo>
                  <a:lnTo>
                    <a:pt x="101" y="4963"/>
                  </a:lnTo>
                  <a:cubicBezTo>
                    <a:pt x="326" y="4161"/>
                    <a:pt x="677" y="1278"/>
                    <a:pt x="803" y="5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5451925" y="964925"/>
              <a:ext cx="11925" cy="145400"/>
            </a:xfrm>
            <a:custGeom>
              <a:avLst/>
              <a:gdLst/>
              <a:ahLst/>
              <a:cxnLst/>
              <a:rect l="l" t="t" r="r" b="b"/>
              <a:pathLst>
                <a:path w="477" h="5816" extrusionOk="0">
                  <a:moveTo>
                    <a:pt x="50" y="1"/>
                  </a:moveTo>
                  <a:lnTo>
                    <a:pt x="0" y="51"/>
                  </a:lnTo>
                  <a:cubicBezTo>
                    <a:pt x="0" y="51"/>
                    <a:pt x="0" y="1379"/>
                    <a:pt x="100" y="2607"/>
                  </a:cubicBezTo>
                  <a:cubicBezTo>
                    <a:pt x="201" y="3861"/>
                    <a:pt x="376" y="5740"/>
                    <a:pt x="376" y="5765"/>
                  </a:cubicBezTo>
                  <a:lnTo>
                    <a:pt x="426" y="5815"/>
                  </a:lnTo>
                  <a:lnTo>
                    <a:pt x="476" y="5765"/>
                  </a:lnTo>
                  <a:cubicBezTo>
                    <a:pt x="476" y="5740"/>
                    <a:pt x="301" y="3861"/>
                    <a:pt x="201" y="2607"/>
                  </a:cubicBezTo>
                  <a:cubicBezTo>
                    <a:pt x="100" y="1354"/>
                    <a:pt x="100" y="51"/>
                    <a:pt x="100" y="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5531500" y="736225"/>
              <a:ext cx="33225" cy="63325"/>
            </a:xfrm>
            <a:custGeom>
              <a:avLst/>
              <a:gdLst/>
              <a:ahLst/>
              <a:cxnLst/>
              <a:rect l="l" t="t" r="r" b="b"/>
              <a:pathLst>
                <a:path w="1329" h="2533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0" y="88"/>
                    <a:pt x="457" y="133"/>
                    <a:pt x="182" y="133"/>
                  </a:cubicBezTo>
                  <a:cubicBezTo>
                    <a:pt x="123" y="133"/>
                    <a:pt x="62" y="131"/>
                    <a:pt x="0" y="126"/>
                  </a:cubicBezTo>
                  <a:lnTo>
                    <a:pt x="0" y="126"/>
                  </a:lnTo>
                  <a:lnTo>
                    <a:pt x="150" y="2532"/>
                  </a:lnTo>
                  <a:cubicBezTo>
                    <a:pt x="501" y="1154"/>
                    <a:pt x="1228" y="1054"/>
                    <a:pt x="1328" y="978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5572225" y="696750"/>
              <a:ext cx="52025" cy="105300"/>
            </a:xfrm>
            <a:custGeom>
              <a:avLst/>
              <a:gdLst/>
              <a:ahLst/>
              <a:cxnLst/>
              <a:rect l="l" t="t" r="r" b="b"/>
              <a:pathLst>
                <a:path w="2081" h="4212" extrusionOk="0">
                  <a:moveTo>
                    <a:pt x="2080" y="1"/>
                  </a:moveTo>
                  <a:lnTo>
                    <a:pt x="852" y="101"/>
                  </a:lnTo>
                  <a:cubicBezTo>
                    <a:pt x="577" y="878"/>
                    <a:pt x="0" y="2482"/>
                    <a:pt x="0" y="2482"/>
                  </a:cubicBezTo>
                  <a:cubicBezTo>
                    <a:pt x="125" y="2532"/>
                    <a:pt x="727" y="3184"/>
                    <a:pt x="1028" y="4212"/>
                  </a:cubicBezTo>
                  <a:cubicBezTo>
                    <a:pt x="1028" y="4212"/>
                    <a:pt x="1554" y="2131"/>
                    <a:pt x="1755" y="1254"/>
                  </a:cubicBezTo>
                  <a:cubicBezTo>
                    <a:pt x="1880" y="728"/>
                    <a:pt x="2005" y="277"/>
                    <a:pt x="2080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5433750" y="758800"/>
              <a:ext cx="15050" cy="233100"/>
            </a:xfrm>
            <a:custGeom>
              <a:avLst/>
              <a:gdLst/>
              <a:ahLst/>
              <a:cxnLst/>
              <a:rect l="l" t="t" r="r" b="b"/>
              <a:pathLst>
                <a:path w="602" h="9324" extrusionOk="0">
                  <a:moveTo>
                    <a:pt x="100" y="0"/>
                  </a:moveTo>
                  <a:lnTo>
                    <a:pt x="25" y="75"/>
                  </a:lnTo>
                  <a:lnTo>
                    <a:pt x="0" y="50"/>
                  </a:lnTo>
                  <a:lnTo>
                    <a:pt x="0" y="100"/>
                  </a:lnTo>
                  <a:lnTo>
                    <a:pt x="25" y="151"/>
                  </a:lnTo>
                  <a:cubicBezTo>
                    <a:pt x="176" y="1003"/>
                    <a:pt x="276" y="1830"/>
                    <a:pt x="326" y="2557"/>
                  </a:cubicBezTo>
                  <a:lnTo>
                    <a:pt x="351" y="2657"/>
                  </a:lnTo>
                  <a:cubicBezTo>
                    <a:pt x="401" y="3183"/>
                    <a:pt x="426" y="3659"/>
                    <a:pt x="426" y="4060"/>
                  </a:cubicBezTo>
                  <a:cubicBezTo>
                    <a:pt x="476" y="4887"/>
                    <a:pt x="476" y="5915"/>
                    <a:pt x="501" y="6892"/>
                  </a:cubicBezTo>
                  <a:lnTo>
                    <a:pt x="501" y="6993"/>
                  </a:lnTo>
                  <a:cubicBezTo>
                    <a:pt x="501" y="7319"/>
                    <a:pt x="501" y="7644"/>
                    <a:pt x="501" y="7970"/>
                  </a:cubicBezTo>
                  <a:lnTo>
                    <a:pt x="501" y="8045"/>
                  </a:lnTo>
                  <a:cubicBezTo>
                    <a:pt x="501" y="8496"/>
                    <a:pt x="501" y="8948"/>
                    <a:pt x="501" y="9324"/>
                  </a:cubicBezTo>
                  <a:cubicBezTo>
                    <a:pt x="527" y="9223"/>
                    <a:pt x="577" y="9123"/>
                    <a:pt x="602" y="9048"/>
                  </a:cubicBezTo>
                  <a:cubicBezTo>
                    <a:pt x="602" y="8722"/>
                    <a:pt x="602" y="8396"/>
                    <a:pt x="602" y="8070"/>
                  </a:cubicBezTo>
                  <a:lnTo>
                    <a:pt x="602" y="7970"/>
                  </a:lnTo>
                  <a:cubicBezTo>
                    <a:pt x="602" y="7644"/>
                    <a:pt x="602" y="7319"/>
                    <a:pt x="602" y="6993"/>
                  </a:cubicBezTo>
                  <a:lnTo>
                    <a:pt x="602" y="6892"/>
                  </a:lnTo>
                  <a:cubicBezTo>
                    <a:pt x="577" y="5915"/>
                    <a:pt x="577" y="4887"/>
                    <a:pt x="527" y="4060"/>
                  </a:cubicBezTo>
                  <a:cubicBezTo>
                    <a:pt x="527" y="3659"/>
                    <a:pt x="501" y="3183"/>
                    <a:pt x="451" y="2657"/>
                  </a:cubicBezTo>
                  <a:lnTo>
                    <a:pt x="426" y="2557"/>
                  </a:lnTo>
                  <a:cubicBezTo>
                    <a:pt x="376" y="1830"/>
                    <a:pt x="276" y="1003"/>
                    <a:pt x="126" y="176"/>
                  </a:cubicBezTo>
                  <a:lnTo>
                    <a:pt x="100" y="7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5477600" y="719325"/>
              <a:ext cx="54550" cy="31975"/>
            </a:xfrm>
            <a:custGeom>
              <a:avLst/>
              <a:gdLst/>
              <a:ahLst/>
              <a:cxnLst/>
              <a:rect l="l" t="t" r="r" b="b"/>
              <a:pathLst>
                <a:path w="2182" h="1279" extrusionOk="0">
                  <a:moveTo>
                    <a:pt x="552" y="0"/>
                  </a:moveTo>
                  <a:cubicBezTo>
                    <a:pt x="352" y="75"/>
                    <a:pt x="176" y="176"/>
                    <a:pt x="1" y="251"/>
                  </a:cubicBezTo>
                  <a:cubicBezTo>
                    <a:pt x="226" y="451"/>
                    <a:pt x="552" y="702"/>
                    <a:pt x="978" y="902"/>
                  </a:cubicBezTo>
                  <a:cubicBezTo>
                    <a:pt x="978" y="727"/>
                    <a:pt x="978" y="552"/>
                    <a:pt x="978" y="401"/>
                  </a:cubicBezTo>
                  <a:cubicBezTo>
                    <a:pt x="953" y="376"/>
                    <a:pt x="928" y="376"/>
                    <a:pt x="903" y="351"/>
                  </a:cubicBezTo>
                  <a:cubicBezTo>
                    <a:pt x="853" y="301"/>
                    <a:pt x="803" y="276"/>
                    <a:pt x="753" y="226"/>
                  </a:cubicBezTo>
                  <a:cubicBezTo>
                    <a:pt x="702" y="151"/>
                    <a:pt x="627" y="75"/>
                    <a:pt x="552" y="0"/>
                  </a:cubicBezTo>
                  <a:close/>
                  <a:moveTo>
                    <a:pt x="1078" y="476"/>
                  </a:moveTo>
                  <a:cubicBezTo>
                    <a:pt x="1078" y="627"/>
                    <a:pt x="1078" y="777"/>
                    <a:pt x="1078" y="953"/>
                  </a:cubicBezTo>
                  <a:cubicBezTo>
                    <a:pt x="1404" y="1103"/>
                    <a:pt x="1780" y="1228"/>
                    <a:pt x="2181" y="1278"/>
                  </a:cubicBezTo>
                  <a:lnTo>
                    <a:pt x="2156" y="802"/>
                  </a:lnTo>
                  <a:lnTo>
                    <a:pt x="1930" y="802"/>
                  </a:lnTo>
                  <a:cubicBezTo>
                    <a:pt x="1680" y="752"/>
                    <a:pt x="1404" y="677"/>
                    <a:pt x="1179" y="527"/>
                  </a:cubicBezTo>
                  <a:cubicBezTo>
                    <a:pt x="1128" y="501"/>
                    <a:pt x="1103" y="476"/>
                    <a:pt x="1078" y="47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5502050" y="729350"/>
              <a:ext cx="2525" cy="13800"/>
            </a:xfrm>
            <a:custGeom>
              <a:avLst/>
              <a:gdLst/>
              <a:ahLst/>
              <a:cxnLst/>
              <a:rect l="l" t="t" r="r" b="b"/>
              <a:pathLst>
                <a:path w="101" h="552" extrusionOk="0">
                  <a:moveTo>
                    <a:pt x="0" y="0"/>
                  </a:moveTo>
                  <a:cubicBezTo>
                    <a:pt x="0" y="151"/>
                    <a:pt x="0" y="326"/>
                    <a:pt x="0" y="501"/>
                  </a:cubicBezTo>
                  <a:cubicBezTo>
                    <a:pt x="25" y="527"/>
                    <a:pt x="75" y="527"/>
                    <a:pt x="100" y="552"/>
                  </a:cubicBezTo>
                  <a:cubicBezTo>
                    <a:pt x="100" y="376"/>
                    <a:pt x="100" y="226"/>
                    <a:pt x="100" y="75"/>
                  </a:cubicBezTo>
                  <a:cubicBezTo>
                    <a:pt x="50" y="50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5502050" y="729350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5"/>
                    <a:pt x="50" y="50"/>
                    <a:pt x="1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8"/>
            <p:cNvSpPr/>
            <p:nvPr/>
          </p:nvSpPr>
          <p:spPr>
            <a:xfrm>
              <a:off x="5557175" y="699275"/>
              <a:ext cx="36375" cy="50150"/>
            </a:xfrm>
            <a:custGeom>
              <a:avLst/>
              <a:gdLst/>
              <a:ahLst/>
              <a:cxnLst/>
              <a:rect l="l" t="t" r="r" b="b"/>
              <a:pathLst>
                <a:path w="1455" h="2006" extrusionOk="0">
                  <a:moveTo>
                    <a:pt x="1454" y="0"/>
                  </a:moveTo>
                  <a:cubicBezTo>
                    <a:pt x="1429" y="25"/>
                    <a:pt x="1429" y="25"/>
                    <a:pt x="1404" y="25"/>
                  </a:cubicBezTo>
                  <a:cubicBezTo>
                    <a:pt x="1379" y="50"/>
                    <a:pt x="1379" y="100"/>
                    <a:pt x="1354" y="126"/>
                  </a:cubicBezTo>
                  <a:cubicBezTo>
                    <a:pt x="1078" y="627"/>
                    <a:pt x="727" y="1053"/>
                    <a:pt x="527" y="1228"/>
                  </a:cubicBezTo>
                  <a:cubicBezTo>
                    <a:pt x="477" y="1278"/>
                    <a:pt x="452" y="1303"/>
                    <a:pt x="427" y="1303"/>
                  </a:cubicBezTo>
                  <a:cubicBezTo>
                    <a:pt x="326" y="1354"/>
                    <a:pt x="176" y="1429"/>
                    <a:pt x="1" y="1479"/>
                  </a:cubicBezTo>
                  <a:lnTo>
                    <a:pt x="151" y="2005"/>
                  </a:lnTo>
                  <a:cubicBezTo>
                    <a:pt x="377" y="1955"/>
                    <a:pt x="602" y="1880"/>
                    <a:pt x="803" y="1805"/>
                  </a:cubicBezTo>
                  <a:cubicBezTo>
                    <a:pt x="1003" y="1253"/>
                    <a:pt x="1279" y="476"/>
                    <a:pt x="1454" y="0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8"/>
            <p:cNvSpPr/>
            <p:nvPr/>
          </p:nvSpPr>
          <p:spPr>
            <a:xfrm>
              <a:off x="5567825" y="729975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01" y="0"/>
                  </a:moveTo>
                  <a:lnTo>
                    <a:pt x="101" y="0"/>
                  </a:lnTo>
                  <a:cubicBezTo>
                    <a:pt x="51" y="25"/>
                    <a:pt x="26" y="75"/>
                    <a:pt x="1" y="75"/>
                  </a:cubicBezTo>
                  <a:cubicBezTo>
                    <a:pt x="26" y="75"/>
                    <a:pt x="51" y="50"/>
                    <a:pt x="101" y="0"/>
                  </a:cubicBez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5570325" y="699900"/>
              <a:ext cx="21975" cy="30100"/>
            </a:xfrm>
            <a:custGeom>
              <a:avLst/>
              <a:gdLst/>
              <a:ahLst/>
              <a:cxnLst/>
              <a:rect l="l" t="t" r="r" b="b"/>
              <a:pathLst>
                <a:path w="879" h="1204" extrusionOk="0">
                  <a:moveTo>
                    <a:pt x="878" y="0"/>
                  </a:moveTo>
                  <a:lnTo>
                    <a:pt x="878" y="0"/>
                  </a:lnTo>
                  <a:cubicBezTo>
                    <a:pt x="853" y="0"/>
                    <a:pt x="828" y="25"/>
                    <a:pt x="828" y="25"/>
                  </a:cubicBezTo>
                  <a:lnTo>
                    <a:pt x="753" y="25"/>
                  </a:lnTo>
                  <a:cubicBezTo>
                    <a:pt x="477" y="527"/>
                    <a:pt x="201" y="1003"/>
                    <a:pt x="1" y="1203"/>
                  </a:cubicBezTo>
                  <a:cubicBezTo>
                    <a:pt x="201" y="1028"/>
                    <a:pt x="552" y="602"/>
                    <a:pt x="828" y="101"/>
                  </a:cubicBezTo>
                  <a:cubicBezTo>
                    <a:pt x="853" y="75"/>
                    <a:pt x="853" y="25"/>
                    <a:pt x="878" y="0"/>
                  </a:cubicBezTo>
                  <a:close/>
                </a:path>
              </a:pathLst>
            </a:custGeom>
            <a:solidFill>
              <a:srgbClr val="7E7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8"/>
            <p:cNvSpPr/>
            <p:nvPr/>
          </p:nvSpPr>
          <p:spPr>
            <a:xfrm>
              <a:off x="5531500" y="736225"/>
              <a:ext cx="29450" cy="15700"/>
            </a:xfrm>
            <a:custGeom>
              <a:avLst/>
              <a:gdLst/>
              <a:ahLst/>
              <a:cxnLst/>
              <a:rect l="l" t="t" r="r" b="b"/>
              <a:pathLst>
                <a:path w="1178" h="628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2" y="101"/>
                    <a:pt x="426" y="151"/>
                    <a:pt x="150" y="151"/>
                  </a:cubicBezTo>
                  <a:cubicBezTo>
                    <a:pt x="100" y="151"/>
                    <a:pt x="50" y="151"/>
                    <a:pt x="0" y="126"/>
                  </a:cubicBezTo>
                  <a:lnTo>
                    <a:pt x="0" y="126"/>
                  </a:lnTo>
                  <a:lnTo>
                    <a:pt x="25" y="602"/>
                  </a:lnTo>
                  <a:cubicBezTo>
                    <a:pt x="150" y="602"/>
                    <a:pt x="301" y="627"/>
                    <a:pt x="426" y="627"/>
                  </a:cubicBezTo>
                  <a:cubicBezTo>
                    <a:pt x="677" y="627"/>
                    <a:pt x="927" y="602"/>
                    <a:pt x="1178" y="527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8"/>
            <p:cNvSpPr/>
            <p:nvPr/>
          </p:nvSpPr>
          <p:spPr>
            <a:xfrm>
              <a:off x="5619825" y="696750"/>
              <a:ext cx="13200" cy="1632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252" y="1"/>
                  </a:moveTo>
                  <a:cubicBezTo>
                    <a:pt x="226" y="126"/>
                    <a:pt x="226" y="277"/>
                    <a:pt x="201" y="427"/>
                  </a:cubicBezTo>
                  <a:cubicBezTo>
                    <a:pt x="327" y="277"/>
                    <a:pt x="427" y="151"/>
                    <a:pt x="527" y="26"/>
                  </a:cubicBezTo>
                  <a:cubicBezTo>
                    <a:pt x="427" y="26"/>
                    <a:pt x="327" y="1"/>
                    <a:pt x="252" y="1"/>
                  </a:cubicBezTo>
                  <a:close/>
                  <a:moveTo>
                    <a:pt x="151" y="126"/>
                  </a:moveTo>
                  <a:lnTo>
                    <a:pt x="151" y="126"/>
                  </a:lnTo>
                  <a:cubicBezTo>
                    <a:pt x="101" y="277"/>
                    <a:pt x="51" y="452"/>
                    <a:pt x="1" y="653"/>
                  </a:cubicBezTo>
                  <a:cubicBezTo>
                    <a:pt x="26" y="628"/>
                    <a:pt x="76" y="577"/>
                    <a:pt x="101" y="552"/>
                  </a:cubicBezTo>
                  <a:cubicBezTo>
                    <a:pt x="101" y="402"/>
                    <a:pt x="126" y="252"/>
                    <a:pt x="151" y="12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5622350" y="696750"/>
              <a:ext cx="3775" cy="13825"/>
            </a:xfrm>
            <a:custGeom>
              <a:avLst/>
              <a:gdLst/>
              <a:ahLst/>
              <a:cxnLst/>
              <a:rect l="l" t="t" r="r" b="b"/>
              <a:pathLst>
                <a:path w="151" h="553" extrusionOk="0">
                  <a:moveTo>
                    <a:pt x="75" y="1"/>
                  </a:moveTo>
                  <a:cubicBezTo>
                    <a:pt x="50" y="26"/>
                    <a:pt x="50" y="76"/>
                    <a:pt x="50" y="126"/>
                  </a:cubicBezTo>
                  <a:cubicBezTo>
                    <a:pt x="25" y="252"/>
                    <a:pt x="0" y="402"/>
                    <a:pt x="0" y="552"/>
                  </a:cubicBezTo>
                  <a:cubicBezTo>
                    <a:pt x="25" y="502"/>
                    <a:pt x="75" y="477"/>
                    <a:pt x="100" y="427"/>
                  </a:cubicBezTo>
                  <a:cubicBezTo>
                    <a:pt x="125" y="277"/>
                    <a:pt x="125" y="126"/>
                    <a:pt x="151" y="1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5593525" y="696750"/>
              <a:ext cx="30100" cy="2550"/>
            </a:xfrm>
            <a:custGeom>
              <a:avLst/>
              <a:gdLst/>
              <a:ahLst/>
              <a:cxnLst/>
              <a:rect l="l" t="t" r="r" b="b"/>
              <a:pathLst>
                <a:path w="1204" h="102" extrusionOk="0">
                  <a:moveTo>
                    <a:pt x="0" y="101"/>
                  </a:moveTo>
                  <a:lnTo>
                    <a:pt x="1203" y="1"/>
                  </a:lnTo>
                  <a:lnTo>
                    <a:pt x="1203" y="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5623600" y="69675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5577225" y="696750"/>
              <a:ext cx="47025" cy="47650"/>
            </a:xfrm>
            <a:custGeom>
              <a:avLst/>
              <a:gdLst/>
              <a:ahLst/>
              <a:cxnLst/>
              <a:rect l="l" t="t" r="r" b="b"/>
              <a:pathLst>
                <a:path w="1881" h="1906" extrusionOk="0">
                  <a:moveTo>
                    <a:pt x="1855" y="1"/>
                  </a:moveTo>
                  <a:lnTo>
                    <a:pt x="652" y="101"/>
                  </a:lnTo>
                  <a:cubicBezTo>
                    <a:pt x="477" y="577"/>
                    <a:pt x="201" y="1354"/>
                    <a:pt x="1" y="1906"/>
                  </a:cubicBezTo>
                  <a:cubicBezTo>
                    <a:pt x="702" y="1605"/>
                    <a:pt x="1279" y="1129"/>
                    <a:pt x="1705" y="653"/>
                  </a:cubicBezTo>
                  <a:cubicBezTo>
                    <a:pt x="1755" y="452"/>
                    <a:pt x="1805" y="277"/>
                    <a:pt x="1855" y="126"/>
                  </a:cubicBezTo>
                  <a:cubicBezTo>
                    <a:pt x="1855" y="76"/>
                    <a:pt x="1855" y="26"/>
                    <a:pt x="1880" y="1"/>
                  </a:cubicBez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5418075" y="118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5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5418075" y="1181100"/>
              <a:ext cx="650" cy="3775"/>
            </a:xfrm>
            <a:custGeom>
              <a:avLst/>
              <a:gdLst/>
              <a:ahLst/>
              <a:cxnLst/>
              <a:rect l="l" t="t" r="r" b="b"/>
              <a:pathLst>
                <a:path w="26" h="151" extrusionOk="0">
                  <a:moveTo>
                    <a:pt x="26" y="1"/>
                  </a:moveTo>
                  <a:lnTo>
                    <a:pt x="5" y="127"/>
                  </a:lnTo>
                  <a:lnTo>
                    <a:pt x="5" y="127"/>
                  </a:lnTo>
                  <a:cubicBezTo>
                    <a:pt x="12" y="99"/>
                    <a:pt x="26" y="57"/>
                    <a:pt x="26" y="1"/>
                  </a:cubicBezTo>
                  <a:close/>
                  <a:moveTo>
                    <a:pt x="5" y="127"/>
                  </a:moveTo>
                  <a:lnTo>
                    <a:pt x="5" y="127"/>
                  </a:lnTo>
                  <a:cubicBezTo>
                    <a:pt x="2" y="137"/>
                    <a:pt x="1" y="145"/>
                    <a:pt x="1" y="151"/>
                  </a:cubicBezTo>
                  <a:lnTo>
                    <a:pt x="5" y="127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5443775" y="601275"/>
              <a:ext cx="47000" cy="15525"/>
            </a:xfrm>
            <a:custGeom>
              <a:avLst/>
              <a:gdLst/>
              <a:ahLst/>
              <a:cxnLst/>
              <a:rect l="l" t="t" r="r" b="b"/>
              <a:pathLst>
                <a:path w="1880" h="621" extrusionOk="0">
                  <a:moveTo>
                    <a:pt x="1276" y="0"/>
                  </a:moveTo>
                  <a:cubicBezTo>
                    <a:pt x="1237" y="0"/>
                    <a:pt x="1196" y="3"/>
                    <a:pt x="1153" y="10"/>
                  </a:cubicBezTo>
                  <a:cubicBezTo>
                    <a:pt x="727" y="61"/>
                    <a:pt x="0" y="587"/>
                    <a:pt x="151" y="612"/>
                  </a:cubicBezTo>
                  <a:cubicBezTo>
                    <a:pt x="169" y="618"/>
                    <a:pt x="193" y="621"/>
                    <a:pt x="222" y="621"/>
                  </a:cubicBezTo>
                  <a:cubicBezTo>
                    <a:pt x="420" y="621"/>
                    <a:pt x="840" y="487"/>
                    <a:pt x="1278" y="487"/>
                  </a:cubicBezTo>
                  <a:cubicBezTo>
                    <a:pt x="1316" y="485"/>
                    <a:pt x="1352" y="484"/>
                    <a:pt x="1386" y="484"/>
                  </a:cubicBezTo>
                  <a:cubicBezTo>
                    <a:pt x="1646" y="484"/>
                    <a:pt x="1780" y="537"/>
                    <a:pt x="1840" y="537"/>
                  </a:cubicBezTo>
                  <a:cubicBezTo>
                    <a:pt x="1869" y="537"/>
                    <a:pt x="1880" y="524"/>
                    <a:pt x="1880" y="487"/>
                  </a:cubicBezTo>
                  <a:cubicBezTo>
                    <a:pt x="1880" y="305"/>
                    <a:pt x="1654" y="0"/>
                    <a:pt x="1276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5523350" y="583025"/>
              <a:ext cx="48275" cy="22900"/>
            </a:xfrm>
            <a:custGeom>
              <a:avLst/>
              <a:gdLst/>
              <a:ahLst/>
              <a:cxnLst/>
              <a:rect l="l" t="t" r="r" b="b"/>
              <a:pathLst>
                <a:path w="1931" h="916" extrusionOk="0">
                  <a:moveTo>
                    <a:pt x="1362" y="1"/>
                  </a:moveTo>
                  <a:cubicBezTo>
                    <a:pt x="1174" y="1"/>
                    <a:pt x="951" y="69"/>
                    <a:pt x="727" y="214"/>
                  </a:cubicBezTo>
                  <a:cubicBezTo>
                    <a:pt x="301" y="465"/>
                    <a:pt x="0" y="916"/>
                    <a:pt x="176" y="916"/>
                  </a:cubicBezTo>
                  <a:cubicBezTo>
                    <a:pt x="176" y="916"/>
                    <a:pt x="501" y="841"/>
                    <a:pt x="802" y="665"/>
                  </a:cubicBezTo>
                  <a:cubicBezTo>
                    <a:pt x="1228" y="465"/>
                    <a:pt x="1504" y="490"/>
                    <a:pt x="1679" y="465"/>
                  </a:cubicBezTo>
                  <a:cubicBezTo>
                    <a:pt x="1855" y="440"/>
                    <a:pt x="1930" y="390"/>
                    <a:pt x="1755" y="164"/>
                  </a:cubicBezTo>
                  <a:cubicBezTo>
                    <a:pt x="1671" y="57"/>
                    <a:pt x="1531" y="1"/>
                    <a:pt x="136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5608550" y="622825"/>
              <a:ext cx="7550" cy="16950"/>
            </a:xfrm>
            <a:custGeom>
              <a:avLst/>
              <a:gdLst/>
              <a:ahLst/>
              <a:cxnLst/>
              <a:rect l="l" t="t" r="r" b="b"/>
              <a:pathLst>
                <a:path w="302" h="678" extrusionOk="0">
                  <a:moveTo>
                    <a:pt x="302" y="1"/>
                  </a:moveTo>
                  <a:cubicBezTo>
                    <a:pt x="126" y="351"/>
                    <a:pt x="1" y="677"/>
                    <a:pt x="1" y="677"/>
                  </a:cubicBezTo>
                  <a:cubicBezTo>
                    <a:pt x="1" y="677"/>
                    <a:pt x="276" y="201"/>
                    <a:pt x="30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8"/>
            <p:cNvSpPr/>
            <p:nvPr/>
          </p:nvSpPr>
          <p:spPr>
            <a:xfrm>
              <a:off x="5582875" y="531975"/>
              <a:ext cx="38875" cy="107800"/>
            </a:xfrm>
            <a:custGeom>
              <a:avLst/>
              <a:gdLst/>
              <a:ahLst/>
              <a:cxnLst/>
              <a:rect l="l" t="t" r="r" b="b"/>
              <a:pathLst>
                <a:path w="1555" h="4312" extrusionOk="0">
                  <a:moveTo>
                    <a:pt x="100" y="0"/>
                  </a:moveTo>
                  <a:lnTo>
                    <a:pt x="100" y="0"/>
                  </a:lnTo>
                  <a:cubicBezTo>
                    <a:pt x="176" y="76"/>
                    <a:pt x="426" y="577"/>
                    <a:pt x="251" y="1329"/>
                  </a:cubicBezTo>
                  <a:cubicBezTo>
                    <a:pt x="75" y="2056"/>
                    <a:pt x="0" y="2281"/>
                    <a:pt x="376" y="3083"/>
                  </a:cubicBezTo>
                  <a:cubicBezTo>
                    <a:pt x="401" y="3158"/>
                    <a:pt x="426" y="3208"/>
                    <a:pt x="451" y="3284"/>
                  </a:cubicBezTo>
                  <a:cubicBezTo>
                    <a:pt x="777" y="3960"/>
                    <a:pt x="1028" y="4311"/>
                    <a:pt x="1028" y="4311"/>
                  </a:cubicBezTo>
                  <a:cubicBezTo>
                    <a:pt x="1028" y="4311"/>
                    <a:pt x="1153" y="3985"/>
                    <a:pt x="1329" y="3635"/>
                  </a:cubicBezTo>
                  <a:cubicBezTo>
                    <a:pt x="1329" y="3635"/>
                    <a:pt x="1554" y="2381"/>
                    <a:pt x="1178" y="1404"/>
                  </a:cubicBezTo>
                  <a:cubicBezTo>
                    <a:pt x="802" y="427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8"/>
            <p:cNvSpPr/>
            <p:nvPr/>
          </p:nvSpPr>
          <p:spPr>
            <a:xfrm>
              <a:off x="6091025" y="555775"/>
              <a:ext cx="16300" cy="10675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652" y="1"/>
                  </a:moveTo>
                  <a:lnTo>
                    <a:pt x="652" y="1"/>
                  </a:lnTo>
                  <a:cubicBezTo>
                    <a:pt x="401" y="126"/>
                    <a:pt x="50" y="377"/>
                    <a:pt x="0" y="427"/>
                  </a:cubicBezTo>
                  <a:cubicBezTo>
                    <a:pt x="125" y="377"/>
                    <a:pt x="376" y="226"/>
                    <a:pt x="652" y="1"/>
                  </a:cubicBezTo>
                  <a:close/>
                </a:path>
              </a:pathLst>
            </a:custGeom>
            <a:solidFill>
              <a:srgbClr val="59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5945325" y="514400"/>
              <a:ext cx="44825" cy="17125"/>
            </a:xfrm>
            <a:custGeom>
              <a:avLst/>
              <a:gdLst/>
              <a:ahLst/>
              <a:cxnLst/>
              <a:rect l="l" t="t" r="r" b="b"/>
              <a:pathLst>
                <a:path w="1793" h="685" extrusionOk="0">
                  <a:moveTo>
                    <a:pt x="664" y="1"/>
                  </a:moveTo>
                  <a:cubicBezTo>
                    <a:pt x="307" y="1"/>
                    <a:pt x="1" y="76"/>
                    <a:pt x="39" y="152"/>
                  </a:cubicBezTo>
                  <a:cubicBezTo>
                    <a:pt x="114" y="227"/>
                    <a:pt x="515" y="302"/>
                    <a:pt x="841" y="478"/>
                  </a:cubicBezTo>
                  <a:cubicBezTo>
                    <a:pt x="1065" y="599"/>
                    <a:pt x="1267" y="684"/>
                    <a:pt x="1427" y="684"/>
                  </a:cubicBezTo>
                  <a:cubicBezTo>
                    <a:pt x="1499" y="684"/>
                    <a:pt x="1563" y="667"/>
                    <a:pt x="1618" y="628"/>
                  </a:cubicBezTo>
                  <a:cubicBezTo>
                    <a:pt x="1793" y="503"/>
                    <a:pt x="1492" y="102"/>
                    <a:pt x="1016" y="27"/>
                  </a:cubicBezTo>
                  <a:cubicBezTo>
                    <a:pt x="900" y="8"/>
                    <a:pt x="779" y="1"/>
                    <a:pt x="66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6014575" y="525700"/>
              <a:ext cx="48900" cy="14900"/>
            </a:xfrm>
            <a:custGeom>
              <a:avLst/>
              <a:gdLst/>
              <a:ahLst/>
              <a:cxnLst/>
              <a:rect l="l" t="t" r="r" b="b"/>
              <a:pathLst>
                <a:path w="1956" h="596" extrusionOk="0">
                  <a:moveTo>
                    <a:pt x="903" y="1"/>
                  </a:moveTo>
                  <a:cubicBezTo>
                    <a:pt x="126" y="1"/>
                    <a:pt x="0" y="277"/>
                    <a:pt x="151" y="527"/>
                  </a:cubicBezTo>
                  <a:cubicBezTo>
                    <a:pt x="191" y="578"/>
                    <a:pt x="248" y="596"/>
                    <a:pt x="340" y="596"/>
                  </a:cubicBezTo>
                  <a:cubicBezTo>
                    <a:pt x="475" y="596"/>
                    <a:pt x="685" y="557"/>
                    <a:pt x="1028" y="527"/>
                  </a:cubicBezTo>
                  <a:cubicBezTo>
                    <a:pt x="1604" y="452"/>
                    <a:pt x="1955" y="452"/>
                    <a:pt x="1955" y="452"/>
                  </a:cubicBezTo>
                  <a:cubicBezTo>
                    <a:pt x="1930" y="226"/>
                    <a:pt x="1479" y="1"/>
                    <a:pt x="90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5965075" y="667950"/>
              <a:ext cx="56425" cy="83575"/>
            </a:xfrm>
            <a:custGeom>
              <a:avLst/>
              <a:gdLst/>
              <a:ahLst/>
              <a:cxnLst/>
              <a:rect l="l" t="t" r="r" b="b"/>
              <a:pathLst>
                <a:path w="2257" h="3343" extrusionOk="0">
                  <a:moveTo>
                    <a:pt x="301" y="0"/>
                  </a:moveTo>
                  <a:cubicBezTo>
                    <a:pt x="301" y="0"/>
                    <a:pt x="0" y="3158"/>
                    <a:pt x="51" y="3333"/>
                  </a:cubicBezTo>
                  <a:cubicBezTo>
                    <a:pt x="53" y="3339"/>
                    <a:pt x="57" y="3342"/>
                    <a:pt x="62" y="3342"/>
                  </a:cubicBezTo>
                  <a:cubicBezTo>
                    <a:pt x="248" y="3342"/>
                    <a:pt x="2256" y="201"/>
                    <a:pt x="2256" y="201"/>
                  </a:cubicBezTo>
                  <a:lnTo>
                    <a:pt x="2256" y="201"/>
                  </a:lnTo>
                  <a:cubicBezTo>
                    <a:pt x="2256" y="201"/>
                    <a:pt x="1987" y="251"/>
                    <a:pt x="1608" y="251"/>
                  </a:cubicBezTo>
                  <a:cubicBezTo>
                    <a:pt x="1229" y="251"/>
                    <a:pt x="740" y="201"/>
                    <a:pt x="301" y="0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5468825" y="1837750"/>
              <a:ext cx="91500" cy="56400"/>
            </a:xfrm>
            <a:custGeom>
              <a:avLst/>
              <a:gdLst/>
              <a:ahLst/>
              <a:cxnLst/>
              <a:rect l="l" t="t" r="r" b="b"/>
              <a:pathLst>
                <a:path w="3660" h="2256" extrusionOk="0">
                  <a:moveTo>
                    <a:pt x="3259" y="0"/>
                  </a:moveTo>
                  <a:cubicBezTo>
                    <a:pt x="3259" y="0"/>
                    <a:pt x="652" y="1579"/>
                    <a:pt x="1" y="2256"/>
                  </a:cubicBezTo>
                  <a:lnTo>
                    <a:pt x="3660" y="2256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5659300" y="1844650"/>
              <a:ext cx="85875" cy="49500"/>
            </a:xfrm>
            <a:custGeom>
              <a:avLst/>
              <a:gdLst/>
              <a:ahLst/>
              <a:cxnLst/>
              <a:rect l="l" t="t" r="r" b="b"/>
              <a:pathLst>
                <a:path w="3435" h="1980" extrusionOk="0">
                  <a:moveTo>
                    <a:pt x="1" y="0"/>
                  </a:moveTo>
                  <a:lnTo>
                    <a:pt x="1" y="1980"/>
                  </a:lnTo>
                  <a:lnTo>
                    <a:pt x="3434" y="198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5491400" y="500650"/>
              <a:ext cx="7525" cy="31975"/>
            </a:xfrm>
            <a:custGeom>
              <a:avLst/>
              <a:gdLst/>
              <a:ahLst/>
              <a:cxnLst/>
              <a:rect l="l" t="t" r="r" b="b"/>
              <a:pathLst>
                <a:path w="301" h="1279" extrusionOk="0">
                  <a:moveTo>
                    <a:pt x="276" y="0"/>
                  </a:moveTo>
                  <a:lnTo>
                    <a:pt x="226" y="25"/>
                  </a:lnTo>
                  <a:cubicBezTo>
                    <a:pt x="0" y="276"/>
                    <a:pt x="175" y="1153"/>
                    <a:pt x="201" y="1253"/>
                  </a:cubicBezTo>
                  <a:lnTo>
                    <a:pt x="251" y="1279"/>
                  </a:lnTo>
                  <a:lnTo>
                    <a:pt x="301" y="1228"/>
                  </a:lnTo>
                  <a:cubicBezTo>
                    <a:pt x="251" y="978"/>
                    <a:pt x="150" y="251"/>
                    <a:pt x="301" y="75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5502675" y="504400"/>
              <a:ext cx="12550" cy="24475"/>
            </a:xfrm>
            <a:custGeom>
              <a:avLst/>
              <a:gdLst/>
              <a:ahLst/>
              <a:cxnLst/>
              <a:rect l="l" t="t" r="r" b="b"/>
              <a:pathLst>
                <a:path w="502" h="979" extrusionOk="0">
                  <a:moveTo>
                    <a:pt x="426" y="1"/>
                  </a:moveTo>
                  <a:cubicBezTo>
                    <a:pt x="276" y="76"/>
                    <a:pt x="50" y="728"/>
                    <a:pt x="0" y="928"/>
                  </a:cubicBezTo>
                  <a:lnTo>
                    <a:pt x="25" y="978"/>
                  </a:lnTo>
                  <a:lnTo>
                    <a:pt x="50" y="978"/>
                  </a:lnTo>
                  <a:lnTo>
                    <a:pt x="100" y="953"/>
                  </a:lnTo>
                  <a:cubicBezTo>
                    <a:pt x="201" y="577"/>
                    <a:pt x="401" y="126"/>
                    <a:pt x="476" y="101"/>
                  </a:cubicBezTo>
                  <a:lnTo>
                    <a:pt x="501" y="2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5483250" y="508800"/>
              <a:ext cx="8800" cy="20075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25" y="0"/>
                  </a:moveTo>
                  <a:lnTo>
                    <a:pt x="0" y="75"/>
                  </a:lnTo>
                  <a:cubicBezTo>
                    <a:pt x="0" y="100"/>
                    <a:pt x="50" y="201"/>
                    <a:pt x="75" y="326"/>
                  </a:cubicBezTo>
                  <a:cubicBezTo>
                    <a:pt x="126" y="476"/>
                    <a:pt x="201" y="677"/>
                    <a:pt x="251" y="777"/>
                  </a:cubicBezTo>
                  <a:lnTo>
                    <a:pt x="301" y="802"/>
                  </a:lnTo>
                  <a:lnTo>
                    <a:pt x="326" y="802"/>
                  </a:lnTo>
                  <a:lnTo>
                    <a:pt x="351" y="752"/>
                  </a:lnTo>
                  <a:cubicBezTo>
                    <a:pt x="301" y="627"/>
                    <a:pt x="226" y="451"/>
                    <a:pt x="176" y="301"/>
                  </a:cubicBezTo>
                  <a:cubicBezTo>
                    <a:pt x="126" y="125"/>
                    <a:pt x="100" y="50"/>
                    <a:pt x="75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5609800" y="622200"/>
              <a:ext cx="15700" cy="30100"/>
            </a:xfrm>
            <a:custGeom>
              <a:avLst/>
              <a:gdLst/>
              <a:ahLst/>
              <a:cxnLst/>
              <a:rect l="l" t="t" r="r" b="b"/>
              <a:pathLst>
                <a:path w="628" h="1204" extrusionOk="0">
                  <a:moveTo>
                    <a:pt x="552" y="0"/>
                  </a:moveTo>
                  <a:cubicBezTo>
                    <a:pt x="527" y="26"/>
                    <a:pt x="1" y="602"/>
                    <a:pt x="51" y="1178"/>
                  </a:cubicBezTo>
                  <a:lnTo>
                    <a:pt x="101" y="1204"/>
                  </a:lnTo>
                  <a:lnTo>
                    <a:pt x="151" y="1153"/>
                  </a:lnTo>
                  <a:cubicBezTo>
                    <a:pt x="101" y="627"/>
                    <a:pt x="627" y="76"/>
                    <a:pt x="627" y="5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5612950" y="627200"/>
              <a:ext cx="10675" cy="18825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76" y="1"/>
                  </a:moveTo>
                  <a:lnTo>
                    <a:pt x="251" y="76"/>
                  </a:lnTo>
                  <a:cubicBezTo>
                    <a:pt x="301" y="352"/>
                    <a:pt x="301" y="628"/>
                    <a:pt x="251" y="653"/>
                  </a:cubicBezTo>
                  <a:cubicBezTo>
                    <a:pt x="201" y="653"/>
                    <a:pt x="126" y="552"/>
                    <a:pt x="100" y="477"/>
                  </a:cubicBezTo>
                  <a:lnTo>
                    <a:pt x="25" y="477"/>
                  </a:lnTo>
                  <a:lnTo>
                    <a:pt x="0" y="527"/>
                  </a:lnTo>
                  <a:cubicBezTo>
                    <a:pt x="25" y="577"/>
                    <a:pt x="126" y="728"/>
                    <a:pt x="226" y="753"/>
                  </a:cubicBezTo>
                  <a:lnTo>
                    <a:pt x="251" y="753"/>
                  </a:lnTo>
                  <a:lnTo>
                    <a:pt x="326" y="728"/>
                  </a:lnTo>
                  <a:cubicBezTo>
                    <a:pt x="426" y="628"/>
                    <a:pt x="376" y="227"/>
                    <a:pt x="326" y="51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5493275" y="623450"/>
              <a:ext cx="27575" cy="67700"/>
            </a:xfrm>
            <a:custGeom>
              <a:avLst/>
              <a:gdLst/>
              <a:ahLst/>
              <a:cxnLst/>
              <a:rect l="l" t="t" r="r" b="b"/>
              <a:pathLst>
                <a:path w="1103" h="2708" extrusionOk="0">
                  <a:moveTo>
                    <a:pt x="126" y="1"/>
                  </a:moveTo>
                  <a:lnTo>
                    <a:pt x="75" y="51"/>
                  </a:lnTo>
                  <a:cubicBezTo>
                    <a:pt x="75" y="76"/>
                    <a:pt x="75" y="126"/>
                    <a:pt x="75" y="201"/>
                  </a:cubicBezTo>
                  <a:cubicBezTo>
                    <a:pt x="0" y="1680"/>
                    <a:pt x="25" y="2482"/>
                    <a:pt x="75" y="2657"/>
                  </a:cubicBezTo>
                  <a:lnTo>
                    <a:pt x="126" y="2707"/>
                  </a:lnTo>
                  <a:cubicBezTo>
                    <a:pt x="151" y="2707"/>
                    <a:pt x="827" y="2682"/>
                    <a:pt x="1103" y="2156"/>
                  </a:cubicBezTo>
                  <a:lnTo>
                    <a:pt x="1078" y="2081"/>
                  </a:lnTo>
                  <a:lnTo>
                    <a:pt x="1028" y="2106"/>
                  </a:lnTo>
                  <a:cubicBezTo>
                    <a:pt x="802" y="2532"/>
                    <a:pt x="301" y="2582"/>
                    <a:pt x="151" y="2607"/>
                  </a:cubicBezTo>
                  <a:cubicBezTo>
                    <a:pt x="100" y="2382"/>
                    <a:pt x="126" y="1580"/>
                    <a:pt x="151" y="201"/>
                  </a:cubicBezTo>
                  <a:cubicBezTo>
                    <a:pt x="176" y="126"/>
                    <a:pt x="176" y="76"/>
                    <a:pt x="176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5502050" y="688625"/>
              <a:ext cx="43875" cy="16300"/>
            </a:xfrm>
            <a:custGeom>
              <a:avLst/>
              <a:gdLst/>
              <a:ahLst/>
              <a:cxnLst/>
              <a:rect l="l" t="t" r="r" b="b"/>
              <a:pathLst>
                <a:path w="1755" h="652" extrusionOk="0">
                  <a:moveTo>
                    <a:pt x="1679" y="0"/>
                  </a:moveTo>
                  <a:cubicBezTo>
                    <a:pt x="1353" y="301"/>
                    <a:pt x="50" y="552"/>
                    <a:pt x="25" y="552"/>
                  </a:cubicBezTo>
                  <a:lnTo>
                    <a:pt x="0" y="602"/>
                  </a:lnTo>
                  <a:lnTo>
                    <a:pt x="50" y="652"/>
                  </a:lnTo>
                  <a:cubicBezTo>
                    <a:pt x="100" y="627"/>
                    <a:pt x="1404" y="401"/>
                    <a:pt x="1754" y="75"/>
                  </a:cubicBezTo>
                  <a:lnTo>
                    <a:pt x="1754" y="0"/>
                  </a:lnTo>
                  <a:close/>
                </a:path>
              </a:pathLst>
            </a:custGeom>
            <a:solidFill>
              <a:srgbClr val="C6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5417450" y="1048275"/>
              <a:ext cx="11925" cy="27575"/>
            </a:xfrm>
            <a:custGeom>
              <a:avLst/>
              <a:gdLst/>
              <a:ahLst/>
              <a:cxnLst/>
              <a:rect l="l" t="t" r="r" b="b"/>
              <a:pathLst>
                <a:path w="477" h="1103" extrusionOk="0">
                  <a:moveTo>
                    <a:pt x="452" y="0"/>
                  </a:moveTo>
                  <a:lnTo>
                    <a:pt x="377" y="25"/>
                  </a:lnTo>
                  <a:cubicBezTo>
                    <a:pt x="351" y="50"/>
                    <a:pt x="76" y="577"/>
                    <a:pt x="1" y="1028"/>
                  </a:cubicBezTo>
                  <a:lnTo>
                    <a:pt x="51" y="1103"/>
                  </a:lnTo>
                  <a:lnTo>
                    <a:pt x="126" y="1053"/>
                  </a:lnTo>
                  <a:cubicBezTo>
                    <a:pt x="176" y="602"/>
                    <a:pt x="452" y="75"/>
                    <a:pt x="477" y="75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5437500" y="1132225"/>
              <a:ext cx="47650" cy="55800"/>
            </a:xfrm>
            <a:custGeom>
              <a:avLst/>
              <a:gdLst/>
              <a:ahLst/>
              <a:cxnLst/>
              <a:rect l="l" t="t" r="r" b="b"/>
              <a:pathLst>
                <a:path w="1906" h="2232" extrusionOk="0">
                  <a:moveTo>
                    <a:pt x="1830" y="1"/>
                  </a:moveTo>
                  <a:cubicBezTo>
                    <a:pt x="1479" y="527"/>
                    <a:pt x="752" y="1504"/>
                    <a:pt x="51" y="2081"/>
                  </a:cubicBezTo>
                  <a:cubicBezTo>
                    <a:pt x="26" y="2131"/>
                    <a:pt x="26" y="2181"/>
                    <a:pt x="1" y="2231"/>
                  </a:cubicBezTo>
                  <a:cubicBezTo>
                    <a:pt x="752" y="1680"/>
                    <a:pt x="1529" y="627"/>
                    <a:pt x="1905" y="51"/>
                  </a:cubicBezTo>
                  <a:lnTo>
                    <a:pt x="183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5678725" y="1129100"/>
              <a:ext cx="31975" cy="55150"/>
            </a:xfrm>
            <a:custGeom>
              <a:avLst/>
              <a:gdLst/>
              <a:ahLst/>
              <a:cxnLst/>
              <a:rect l="l" t="t" r="r" b="b"/>
              <a:pathLst>
                <a:path w="1279" h="2206" extrusionOk="0">
                  <a:moveTo>
                    <a:pt x="101" y="0"/>
                  </a:moveTo>
                  <a:lnTo>
                    <a:pt x="1" y="50"/>
                  </a:lnTo>
                  <a:cubicBezTo>
                    <a:pt x="126" y="752"/>
                    <a:pt x="427" y="1880"/>
                    <a:pt x="1229" y="2206"/>
                  </a:cubicBezTo>
                  <a:lnTo>
                    <a:pt x="1279" y="2181"/>
                  </a:lnTo>
                  <a:lnTo>
                    <a:pt x="1254" y="2131"/>
                  </a:lnTo>
                  <a:cubicBezTo>
                    <a:pt x="477" y="1805"/>
                    <a:pt x="201" y="652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5554050" y="684850"/>
              <a:ext cx="44500" cy="81800"/>
            </a:xfrm>
            <a:custGeom>
              <a:avLst/>
              <a:gdLst/>
              <a:ahLst/>
              <a:cxnLst/>
              <a:rect l="l" t="t" r="r" b="b"/>
              <a:pathLst>
                <a:path w="1780" h="327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192" y="2825"/>
                    <a:pt x="367" y="3272"/>
                    <a:pt x="549" y="3272"/>
                  </a:cubicBezTo>
                  <a:cubicBezTo>
                    <a:pt x="567" y="3272"/>
                    <a:pt x="584" y="3268"/>
                    <a:pt x="602" y="3259"/>
                  </a:cubicBezTo>
                  <a:cubicBezTo>
                    <a:pt x="777" y="3209"/>
                    <a:pt x="1053" y="2758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5554050" y="684850"/>
              <a:ext cx="44500" cy="62050"/>
            </a:xfrm>
            <a:custGeom>
              <a:avLst/>
              <a:gdLst/>
              <a:ahLst/>
              <a:cxnLst/>
              <a:rect l="l" t="t" r="r" b="b"/>
              <a:pathLst>
                <a:path w="1780" h="248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451" y="2482"/>
                    <a:pt x="852" y="2432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5737000" y="753150"/>
              <a:ext cx="83350" cy="231225"/>
            </a:xfrm>
            <a:custGeom>
              <a:avLst/>
              <a:gdLst/>
              <a:ahLst/>
              <a:cxnLst/>
              <a:rect l="l" t="t" r="r" b="b"/>
              <a:pathLst>
                <a:path w="3334" h="9249" extrusionOk="0">
                  <a:moveTo>
                    <a:pt x="26" y="1"/>
                  </a:moveTo>
                  <a:lnTo>
                    <a:pt x="1" y="76"/>
                  </a:lnTo>
                  <a:cubicBezTo>
                    <a:pt x="1" y="101"/>
                    <a:pt x="803" y="1605"/>
                    <a:pt x="1404" y="3184"/>
                  </a:cubicBezTo>
                  <a:cubicBezTo>
                    <a:pt x="2532" y="6016"/>
                    <a:pt x="3133" y="8046"/>
                    <a:pt x="3209" y="9199"/>
                  </a:cubicBezTo>
                  <a:lnTo>
                    <a:pt x="3259" y="9249"/>
                  </a:lnTo>
                  <a:lnTo>
                    <a:pt x="3334" y="9199"/>
                  </a:lnTo>
                  <a:cubicBezTo>
                    <a:pt x="3259" y="8021"/>
                    <a:pt x="2657" y="5991"/>
                    <a:pt x="1529" y="3133"/>
                  </a:cubicBezTo>
                  <a:cubicBezTo>
                    <a:pt x="903" y="1555"/>
                    <a:pt x="126" y="26"/>
                    <a:pt x="12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5705050" y="1204900"/>
              <a:ext cx="58300" cy="16950"/>
            </a:xfrm>
            <a:custGeom>
              <a:avLst/>
              <a:gdLst/>
              <a:ahLst/>
              <a:cxnLst/>
              <a:rect l="l" t="t" r="r" b="b"/>
              <a:pathLst>
                <a:path w="2332" h="678" extrusionOk="0">
                  <a:moveTo>
                    <a:pt x="25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51" y="101"/>
                    <a:pt x="1504" y="277"/>
                    <a:pt x="2256" y="678"/>
                  </a:cubicBezTo>
                  <a:lnTo>
                    <a:pt x="2281" y="678"/>
                  </a:lnTo>
                  <a:lnTo>
                    <a:pt x="2331" y="653"/>
                  </a:lnTo>
                  <a:lnTo>
                    <a:pt x="2306" y="577"/>
                  </a:lnTo>
                  <a:cubicBezTo>
                    <a:pt x="1529" y="176"/>
                    <a:pt x="51" y="1"/>
                    <a:pt x="25" y="1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8"/>
            <p:cNvSpPr/>
            <p:nvPr/>
          </p:nvSpPr>
          <p:spPr>
            <a:xfrm>
              <a:off x="5487000" y="1329600"/>
              <a:ext cx="72075" cy="509425"/>
            </a:xfrm>
            <a:custGeom>
              <a:avLst/>
              <a:gdLst/>
              <a:ahLst/>
              <a:cxnLst/>
              <a:rect l="l" t="t" r="r" b="b"/>
              <a:pathLst>
                <a:path w="2883" h="20377" extrusionOk="0">
                  <a:moveTo>
                    <a:pt x="2306" y="0"/>
                  </a:moveTo>
                  <a:lnTo>
                    <a:pt x="2256" y="51"/>
                  </a:lnTo>
                  <a:cubicBezTo>
                    <a:pt x="2231" y="126"/>
                    <a:pt x="26" y="8146"/>
                    <a:pt x="1" y="8221"/>
                  </a:cubicBezTo>
                  <a:lnTo>
                    <a:pt x="26" y="8271"/>
                  </a:lnTo>
                  <a:cubicBezTo>
                    <a:pt x="26" y="8271"/>
                    <a:pt x="1605" y="10301"/>
                    <a:pt x="2206" y="12056"/>
                  </a:cubicBezTo>
                  <a:cubicBezTo>
                    <a:pt x="2783" y="13835"/>
                    <a:pt x="2482" y="20251"/>
                    <a:pt x="2482" y="20326"/>
                  </a:cubicBezTo>
                  <a:lnTo>
                    <a:pt x="2532" y="20376"/>
                  </a:lnTo>
                  <a:lnTo>
                    <a:pt x="2582" y="20326"/>
                  </a:lnTo>
                  <a:cubicBezTo>
                    <a:pt x="2607" y="20051"/>
                    <a:pt x="2883" y="13810"/>
                    <a:pt x="2281" y="12031"/>
                  </a:cubicBezTo>
                  <a:cubicBezTo>
                    <a:pt x="1730" y="10351"/>
                    <a:pt x="276" y="8447"/>
                    <a:pt x="101" y="8221"/>
                  </a:cubicBezTo>
                  <a:cubicBezTo>
                    <a:pt x="276" y="7645"/>
                    <a:pt x="2331" y="151"/>
                    <a:pt x="2331" y="76"/>
                  </a:cubicBezTo>
                  <a:lnTo>
                    <a:pt x="230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8"/>
            <p:cNvSpPr/>
            <p:nvPr/>
          </p:nvSpPr>
          <p:spPr>
            <a:xfrm>
              <a:off x="5692525" y="1555150"/>
              <a:ext cx="18175" cy="23850"/>
            </a:xfrm>
            <a:custGeom>
              <a:avLst/>
              <a:gdLst/>
              <a:ahLst/>
              <a:cxnLst/>
              <a:rect l="l" t="t" r="r" b="b"/>
              <a:pathLst>
                <a:path w="727" h="954" extrusionOk="0">
                  <a:moveTo>
                    <a:pt x="0" y="1"/>
                  </a:moveTo>
                  <a:lnTo>
                    <a:pt x="25" y="76"/>
                  </a:lnTo>
                  <a:cubicBezTo>
                    <a:pt x="50" y="101"/>
                    <a:pt x="100" y="201"/>
                    <a:pt x="176" y="302"/>
                  </a:cubicBezTo>
                  <a:cubicBezTo>
                    <a:pt x="326" y="552"/>
                    <a:pt x="501" y="853"/>
                    <a:pt x="652" y="953"/>
                  </a:cubicBezTo>
                  <a:lnTo>
                    <a:pt x="677" y="953"/>
                  </a:lnTo>
                  <a:lnTo>
                    <a:pt x="727" y="928"/>
                  </a:lnTo>
                  <a:lnTo>
                    <a:pt x="702" y="853"/>
                  </a:lnTo>
                  <a:cubicBezTo>
                    <a:pt x="577" y="778"/>
                    <a:pt x="376" y="477"/>
                    <a:pt x="251" y="252"/>
                  </a:cubicBezTo>
                  <a:cubicBezTo>
                    <a:pt x="176" y="126"/>
                    <a:pt x="125" y="26"/>
                    <a:pt x="7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8"/>
            <p:cNvSpPr/>
            <p:nvPr/>
          </p:nvSpPr>
          <p:spPr>
            <a:xfrm>
              <a:off x="5446900" y="1560175"/>
              <a:ext cx="11925" cy="18825"/>
            </a:xfrm>
            <a:custGeom>
              <a:avLst/>
              <a:gdLst/>
              <a:ahLst/>
              <a:cxnLst/>
              <a:rect l="l" t="t" r="r" b="b"/>
              <a:pathLst>
                <a:path w="477" h="753" extrusionOk="0">
                  <a:moveTo>
                    <a:pt x="452" y="0"/>
                  </a:moveTo>
                  <a:lnTo>
                    <a:pt x="376" y="26"/>
                  </a:lnTo>
                  <a:cubicBezTo>
                    <a:pt x="326" y="151"/>
                    <a:pt x="26" y="677"/>
                    <a:pt x="1" y="677"/>
                  </a:cubicBezTo>
                  <a:lnTo>
                    <a:pt x="26" y="752"/>
                  </a:lnTo>
                  <a:lnTo>
                    <a:pt x="51" y="752"/>
                  </a:lnTo>
                  <a:lnTo>
                    <a:pt x="101" y="727"/>
                  </a:lnTo>
                  <a:cubicBezTo>
                    <a:pt x="101" y="702"/>
                    <a:pt x="427" y="201"/>
                    <a:pt x="477" y="7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5946900" y="657925"/>
              <a:ext cx="101525" cy="119700"/>
            </a:xfrm>
            <a:custGeom>
              <a:avLst/>
              <a:gdLst/>
              <a:ahLst/>
              <a:cxnLst/>
              <a:rect l="l" t="t" r="r" b="b"/>
              <a:pathLst>
                <a:path w="4061" h="4788" extrusionOk="0">
                  <a:moveTo>
                    <a:pt x="176" y="0"/>
                  </a:moveTo>
                  <a:lnTo>
                    <a:pt x="76" y="25"/>
                  </a:lnTo>
                  <a:cubicBezTo>
                    <a:pt x="51" y="1128"/>
                    <a:pt x="1" y="4536"/>
                    <a:pt x="402" y="4762"/>
                  </a:cubicBezTo>
                  <a:lnTo>
                    <a:pt x="452" y="4787"/>
                  </a:lnTo>
                  <a:cubicBezTo>
                    <a:pt x="978" y="4787"/>
                    <a:pt x="3108" y="1880"/>
                    <a:pt x="4061" y="526"/>
                  </a:cubicBezTo>
                  <a:lnTo>
                    <a:pt x="3986" y="476"/>
                  </a:lnTo>
                  <a:cubicBezTo>
                    <a:pt x="2432" y="2657"/>
                    <a:pt x="803" y="4687"/>
                    <a:pt x="477" y="4687"/>
                  </a:cubicBezTo>
                  <a:lnTo>
                    <a:pt x="452" y="4687"/>
                  </a:lnTo>
                  <a:cubicBezTo>
                    <a:pt x="151" y="4511"/>
                    <a:pt x="126" y="1905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8"/>
            <p:cNvSpPr/>
            <p:nvPr/>
          </p:nvSpPr>
          <p:spPr>
            <a:xfrm>
              <a:off x="5959425" y="542000"/>
              <a:ext cx="26350" cy="51400"/>
            </a:xfrm>
            <a:custGeom>
              <a:avLst/>
              <a:gdLst/>
              <a:ahLst/>
              <a:cxnLst/>
              <a:rect l="l" t="t" r="r" b="b"/>
              <a:pathLst>
                <a:path w="1054" h="2056" extrusionOk="0">
                  <a:moveTo>
                    <a:pt x="978" y="0"/>
                  </a:moveTo>
                  <a:cubicBezTo>
                    <a:pt x="928" y="76"/>
                    <a:pt x="51" y="1730"/>
                    <a:pt x="1" y="2005"/>
                  </a:cubicBezTo>
                  <a:lnTo>
                    <a:pt x="26" y="2031"/>
                  </a:lnTo>
                  <a:lnTo>
                    <a:pt x="51" y="2056"/>
                  </a:lnTo>
                  <a:cubicBezTo>
                    <a:pt x="402" y="2005"/>
                    <a:pt x="953" y="1905"/>
                    <a:pt x="1003" y="1905"/>
                  </a:cubicBezTo>
                  <a:lnTo>
                    <a:pt x="1054" y="1855"/>
                  </a:lnTo>
                  <a:lnTo>
                    <a:pt x="1003" y="1805"/>
                  </a:lnTo>
                  <a:cubicBezTo>
                    <a:pt x="928" y="1805"/>
                    <a:pt x="352" y="1905"/>
                    <a:pt x="126" y="1955"/>
                  </a:cubicBezTo>
                  <a:cubicBezTo>
                    <a:pt x="226" y="1604"/>
                    <a:pt x="778" y="602"/>
                    <a:pt x="1054" y="5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8"/>
            <p:cNvSpPr/>
            <p:nvPr/>
          </p:nvSpPr>
          <p:spPr>
            <a:xfrm>
              <a:off x="5954425" y="605175"/>
              <a:ext cx="54525" cy="22325"/>
            </a:xfrm>
            <a:custGeom>
              <a:avLst/>
              <a:gdLst/>
              <a:ahLst/>
              <a:cxnLst/>
              <a:rect l="l" t="t" r="r" b="b"/>
              <a:pathLst>
                <a:path w="2181" h="893" extrusionOk="0">
                  <a:moveTo>
                    <a:pt x="1852" y="0"/>
                  </a:moveTo>
                  <a:cubicBezTo>
                    <a:pt x="1102" y="0"/>
                    <a:pt x="65" y="356"/>
                    <a:pt x="0" y="356"/>
                  </a:cubicBezTo>
                  <a:cubicBezTo>
                    <a:pt x="0" y="356"/>
                    <a:pt x="387" y="893"/>
                    <a:pt x="1002" y="893"/>
                  </a:cubicBezTo>
                  <a:cubicBezTo>
                    <a:pt x="1051" y="893"/>
                    <a:pt x="1101" y="889"/>
                    <a:pt x="1153" y="882"/>
                  </a:cubicBezTo>
                  <a:cubicBezTo>
                    <a:pt x="1855" y="807"/>
                    <a:pt x="2181" y="30"/>
                    <a:pt x="2181" y="30"/>
                  </a:cubicBezTo>
                  <a:cubicBezTo>
                    <a:pt x="2082" y="9"/>
                    <a:pt x="1971" y="0"/>
                    <a:pt x="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6075350" y="565800"/>
              <a:ext cx="27600" cy="32625"/>
            </a:xfrm>
            <a:custGeom>
              <a:avLst/>
              <a:gdLst/>
              <a:ahLst/>
              <a:cxnLst/>
              <a:rect l="l" t="t" r="r" b="b"/>
              <a:pathLst>
                <a:path w="1104" h="1305" extrusionOk="0">
                  <a:moveTo>
                    <a:pt x="702" y="402"/>
                  </a:moveTo>
                  <a:cubicBezTo>
                    <a:pt x="752" y="602"/>
                    <a:pt x="828" y="928"/>
                    <a:pt x="702" y="1028"/>
                  </a:cubicBezTo>
                  <a:lnTo>
                    <a:pt x="602" y="1028"/>
                  </a:lnTo>
                  <a:cubicBezTo>
                    <a:pt x="502" y="1003"/>
                    <a:pt x="402" y="878"/>
                    <a:pt x="376" y="803"/>
                  </a:cubicBezTo>
                  <a:cubicBezTo>
                    <a:pt x="452" y="678"/>
                    <a:pt x="577" y="552"/>
                    <a:pt x="702" y="402"/>
                  </a:cubicBezTo>
                  <a:close/>
                  <a:moveTo>
                    <a:pt x="1053" y="1"/>
                  </a:moveTo>
                  <a:cubicBezTo>
                    <a:pt x="928" y="76"/>
                    <a:pt x="803" y="176"/>
                    <a:pt x="702" y="277"/>
                  </a:cubicBezTo>
                  <a:cubicBezTo>
                    <a:pt x="527" y="452"/>
                    <a:pt x="376" y="627"/>
                    <a:pt x="276" y="778"/>
                  </a:cubicBezTo>
                  <a:cubicBezTo>
                    <a:pt x="101" y="1003"/>
                    <a:pt x="26" y="1204"/>
                    <a:pt x="1" y="1229"/>
                  </a:cubicBezTo>
                  <a:lnTo>
                    <a:pt x="26" y="1304"/>
                  </a:lnTo>
                  <a:lnTo>
                    <a:pt x="51" y="1304"/>
                  </a:lnTo>
                  <a:lnTo>
                    <a:pt x="101" y="1279"/>
                  </a:lnTo>
                  <a:cubicBezTo>
                    <a:pt x="101" y="1229"/>
                    <a:pt x="176" y="1079"/>
                    <a:pt x="301" y="878"/>
                  </a:cubicBezTo>
                  <a:cubicBezTo>
                    <a:pt x="351" y="978"/>
                    <a:pt x="452" y="1104"/>
                    <a:pt x="577" y="1129"/>
                  </a:cubicBezTo>
                  <a:lnTo>
                    <a:pt x="627" y="1129"/>
                  </a:lnTo>
                  <a:cubicBezTo>
                    <a:pt x="677" y="1129"/>
                    <a:pt x="727" y="1129"/>
                    <a:pt x="752" y="1104"/>
                  </a:cubicBezTo>
                  <a:cubicBezTo>
                    <a:pt x="978" y="953"/>
                    <a:pt x="828" y="477"/>
                    <a:pt x="777" y="327"/>
                  </a:cubicBezTo>
                  <a:cubicBezTo>
                    <a:pt x="878" y="251"/>
                    <a:pt x="978" y="151"/>
                    <a:pt x="1103" y="76"/>
                  </a:cubicBezTo>
                  <a:lnTo>
                    <a:pt x="11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8"/>
            <p:cNvSpPr/>
            <p:nvPr/>
          </p:nvSpPr>
          <p:spPr>
            <a:xfrm>
              <a:off x="5794650" y="788250"/>
              <a:ext cx="53900" cy="104025"/>
            </a:xfrm>
            <a:custGeom>
              <a:avLst/>
              <a:gdLst/>
              <a:ahLst/>
              <a:cxnLst/>
              <a:rect l="l" t="t" r="r" b="b"/>
              <a:pathLst>
                <a:path w="2156" h="4161" extrusionOk="0">
                  <a:moveTo>
                    <a:pt x="2156" y="0"/>
                  </a:moveTo>
                  <a:lnTo>
                    <a:pt x="2081" y="25"/>
                  </a:lnTo>
                  <a:cubicBezTo>
                    <a:pt x="2081" y="50"/>
                    <a:pt x="1529" y="1228"/>
                    <a:pt x="1053" y="2206"/>
                  </a:cubicBezTo>
                  <a:cubicBezTo>
                    <a:pt x="552" y="3158"/>
                    <a:pt x="0" y="4085"/>
                    <a:pt x="0" y="4085"/>
                  </a:cubicBezTo>
                  <a:lnTo>
                    <a:pt x="0" y="4161"/>
                  </a:lnTo>
                  <a:lnTo>
                    <a:pt x="25" y="4161"/>
                  </a:lnTo>
                  <a:lnTo>
                    <a:pt x="76" y="4135"/>
                  </a:lnTo>
                  <a:cubicBezTo>
                    <a:pt x="76" y="4135"/>
                    <a:pt x="627" y="3208"/>
                    <a:pt x="1128" y="2231"/>
                  </a:cubicBezTo>
                  <a:cubicBezTo>
                    <a:pt x="1629" y="1278"/>
                    <a:pt x="2156" y="75"/>
                    <a:pt x="2156" y="75"/>
                  </a:cubicBezTo>
                  <a:lnTo>
                    <a:pt x="21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8"/>
            <p:cNvSpPr/>
            <p:nvPr/>
          </p:nvSpPr>
          <p:spPr>
            <a:xfrm>
              <a:off x="5832875" y="798900"/>
              <a:ext cx="11300" cy="117175"/>
            </a:xfrm>
            <a:custGeom>
              <a:avLst/>
              <a:gdLst/>
              <a:ahLst/>
              <a:cxnLst/>
              <a:rect l="l" t="t" r="r" b="b"/>
              <a:pathLst>
                <a:path w="452" h="4687" extrusionOk="0">
                  <a:moveTo>
                    <a:pt x="426" y="0"/>
                  </a:moveTo>
                  <a:lnTo>
                    <a:pt x="376" y="25"/>
                  </a:lnTo>
                  <a:cubicBezTo>
                    <a:pt x="351" y="75"/>
                    <a:pt x="0" y="2055"/>
                    <a:pt x="50" y="4637"/>
                  </a:cubicBezTo>
                  <a:lnTo>
                    <a:pt x="100" y="4687"/>
                  </a:lnTo>
                  <a:lnTo>
                    <a:pt x="151" y="4637"/>
                  </a:lnTo>
                  <a:cubicBezTo>
                    <a:pt x="100" y="2105"/>
                    <a:pt x="426" y="151"/>
                    <a:pt x="451" y="5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8"/>
            <p:cNvSpPr/>
            <p:nvPr/>
          </p:nvSpPr>
          <p:spPr>
            <a:xfrm>
              <a:off x="5819700" y="788250"/>
              <a:ext cx="313325" cy="360300"/>
            </a:xfrm>
            <a:custGeom>
              <a:avLst/>
              <a:gdLst/>
              <a:ahLst/>
              <a:cxnLst/>
              <a:rect l="l" t="t" r="r" b="b"/>
              <a:pathLst>
                <a:path w="12533" h="14412" extrusionOk="0">
                  <a:moveTo>
                    <a:pt x="9500" y="0"/>
                  </a:moveTo>
                  <a:lnTo>
                    <a:pt x="9450" y="50"/>
                  </a:lnTo>
                  <a:cubicBezTo>
                    <a:pt x="9450" y="50"/>
                    <a:pt x="9349" y="652"/>
                    <a:pt x="8372" y="2732"/>
                  </a:cubicBezTo>
                  <a:cubicBezTo>
                    <a:pt x="7394" y="4787"/>
                    <a:pt x="5565" y="7068"/>
                    <a:pt x="4312" y="8371"/>
                  </a:cubicBezTo>
                  <a:cubicBezTo>
                    <a:pt x="3134" y="9599"/>
                    <a:pt x="51" y="11980"/>
                    <a:pt x="1" y="12005"/>
                  </a:cubicBezTo>
                  <a:lnTo>
                    <a:pt x="1" y="12055"/>
                  </a:lnTo>
                  <a:cubicBezTo>
                    <a:pt x="1" y="12055"/>
                    <a:pt x="101" y="12506"/>
                    <a:pt x="201" y="12933"/>
                  </a:cubicBezTo>
                  <a:cubicBezTo>
                    <a:pt x="327" y="13359"/>
                    <a:pt x="577" y="14361"/>
                    <a:pt x="577" y="14361"/>
                  </a:cubicBezTo>
                  <a:lnTo>
                    <a:pt x="627" y="14411"/>
                  </a:lnTo>
                  <a:cubicBezTo>
                    <a:pt x="4211" y="13735"/>
                    <a:pt x="7144" y="12481"/>
                    <a:pt x="8698" y="10978"/>
                  </a:cubicBezTo>
                  <a:cubicBezTo>
                    <a:pt x="10452" y="9298"/>
                    <a:pt x="12532" y="6115"/>
                    <a:pt x="12532" y="6090"/>
                  </a:cubicBezTo>
                  <a:lnTo>
                    <a:pt x="12532" y="6015"/>
                  </a:lnTo>
                  <a:lnTo>
                    <a:pt x="12457" y="6015"/>
                  </a:lnTo>
                  <a:cubicBezTo>
                    <a:pt x="12432" y="6065"/>
                    <a:pt x="10377" y="9248"/>
                    <a:pt x="8648" y="10902"/>
                  </a:cubicBezTo>
                  <a:cubicBezTo>
                    <a:pt x="7094" y="12381"/>
                    <a:pt x="4186" y="13634"/>
                    <a:pt x="653" y="14311"/>
                  </a:cubicBezTo>
                  <a:cubicBezTo>
                    <a:pt x="602" y="14110"/>
                    <a:pt x="402" y="13283"/>
                    <a:pt x="302" y="12907"/>
                  </a:cubicBezTo>
                  <a:cubicBezTo>
                    <a:pt x="201" y="12557"/>
                    <a:pt x="126" y="12181"/>
                    <a:pt x="101" y="12080"/>
                  </a:cubicBezTo>
                  <a:cubicBezTo>
                    <a:pt x="402" y="11830"/>
                    <a:pt x="3259" y="9599"/>
                    <a:pt x="4387" y="8421"/>
                  </a:cubicBezTo>
                  <a:cubicBezTo>
                    <a:pt x="5640" y="7118"/>
                    <a:pt x="7470" y="4837"/>
                    <a:pt x="8447" y="2782"/>
                  </a:cubicBezTo>
                  <a:cubicBezTo>
                    <a:pt x="9450" y="652"/>
                    <a:pt x="9525" y="75"/>
                    <a:pt x="9550" y="50"/>
                  </a:cubicBezTo>
                  <a:lnTo>
                    <a:pt x="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8"/>
            <p:cNvSpPr/>
            <p:nvPr/>
          </p:nvSpPr>
          <p:spPr>
            <a:xfrm>
              <a:off x="5948150" y="1088375"/>
              <a:ext cx="134125" cy="28850"/>
            </a:xfrm>
            <a:custGeom>
              <a:avLst/>
              <a:gdLst/>
              <a:ahLst/>
              <a:cxnLst/>
              <a:rect l="l" t="t" r="r" b="b"/>
              <a:pathLst>
                <a:path w="5365" h="1154" extrusionOk="0">
                  <a:moveTo>
                    <a:pt x="5289" y="0"/>
                  </a:moveTo>
                  <a:cubicBezTo>
                    <a:pt x="5289" y="25"/>
                    <a:pt x="4512" y="602"/>
                    <a:pt x="2908" y="902"/>
                  </a:cubicBezTo>
                  <a:cubicBezTo>
                    <a:pt x="2223" y="1020"/>
                    <a:pt x="1606" y="1056"/>
                    <a:pt x="1122" y="1056"/>
                  </a:cubicBezTo>
                  <a:cubicBezTo>
                    <a:pt x="474" y="1056"/>
                    <a:pt x="65" y="992"/>
                    <a:pt x="51" y="978"/>
                  </a:cubicBezTo>
                  <a:lnTo>
                    <a:pt x="1" y="1028"/>
                  </a:lnTo>
                  <a:lnTo>
                    <a:pt x="51" y="1078"/>
                  </a:lnTo>
                  <a:cubicBezTo>
                    <a:pt x="51" y="1078"/>
                    <a:pt x="477" y="1153"/>
                    <a:pt x="1129" y="1153"/>
                  </a:cubicBezTo>
                  <a:cubicBezTo>
                    <a:pt x="1630" y="1153"/>
                    <a:pt x="2231" y="1128"/>
                    <a:pt x="2933" y="978"/>
                  </a:cubicBezTo>
                  <a:cubicBezTo>
                    <a:pt x="4562" y="677"/>
                    <a:pt x="5339" y="100"/>
                    <a:pt x="5364" y="75"/>
                  </a:cubicBezTo>
                  <a:lnTo>
                    <a:pt x="5364" y="25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8"/>
            <p:cNvSpPr/>
            <p:nvPr/>
          </p:nvSpPr>
          <p:spPr>
            <a:xfrm>
              <a:off x="5889250" y="1249400"/>
              <a:ext cx="79600" cy="483725"/>
            </a:xfrm>
            <a:custGeom>
              <a:avLst/>
              <a:gdLst/>
              <a:ahLst/>
              <a:cxnLst/>
              <a:rect l="l" t="t" r="r" b="b"/>
              <a:pathLst>
                <a:path w="3184" h="19349" extrusionOk="0">
                  <a:moveTo>
                    <a:pt x="3134" y="0"/>
                  </a:moveTo>
                  <a:lnTo>
                    <a:pt x="2407" y="401"/>
                  </a:lnTo>
                  <a:lnTo>
                    <a:pt x="2382" y="426"/>
                  </a:lnTo>
                  <a:cubicBezTo>
                    <a:pt x="2382" y="502"/>
                    <a:pt x="1204" y="6943"/>
                    <a:pt x="201" y="10176"/>
                  </a:cubicBezTo>
                  <a:lnTo>
                    <a:pt x="201" y="10201"/>
                  </a:lnTo>
                  <a:cubicBezTo>
                    <a:pt x="201" y="10226"/>
                    <a:pt x="853" y="12607"/>
                    <a:pt x="703" y="14662"/>
                  </a:cubicBezTo>
                  <a:cubicBezTo>
                    <a:pt x="552" y="16817"/>
                    <a:pt x="377" y="17995"/>
                    <a:pt x="1" y="19299"/>
                  </a:cubicBezTo>
                  <a:lnTo>
                    <a:pt x="26" y="19349"/>
                  </a:lnTo>
                  <a:lnTo>
                    <a:pt x="51" y="19349"/>
                  </a:lnTo>
                  <a:lnTo>
                    <a:pt x="76" y="19324"/>
                  </a:lnTo>
                  <a:cubicBezTo>
                    <a:pt x="477" y="18020"/>
                    <a:pt x="653" y="16843"/>
                    <a:pt x="803" y="14662"/>
                  </a:cubicBezTo>
                  <a:cubicBezTo>
                    <a:pt x="928" y="12682"/>
                    <a:pt x="352" y="10401"/>
                    <a:pt x="302" y="10201"/>
                  </a:cubicBezTo>
                  <a:cubicBezTo>
                    <a:pt x="1279" y="7043"/>
                    <a:pt x="2407" y="903"/>
                    <a:pt x="2482" y="477"/>
                  </a:cubicBezTo>
                  <a:lnTo>
                    <a:pt x="3184" y="101"/>
                  </a:lnTo>
                  <a:lnTo>
                    <a:pt x="3184" y="25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8"/>
            <p:cNvSpPr/>
            <p:nvPr/>
          </p:nvSpPr>
          <p:spPr>
            <a:xfrm>
              <a:off x="5842275" y="1521325"/>
              <a:ext cx="15050" cy="19450"/>
            </a:xfrm>
            <a:custGeom>
              <a:avLst/>
              <a:gdLst/>
              <a:ahLst/>
              <a:cxnLst/>
              <a:rect l="l" t="t" r="r" b="b"/>
              <a:pathLst>
                <a:path w="602" h="778" extrusionOk="0">
                  <a:moveTo>
                    <a:pt x="501" y="1"/>
                  </a:moveTo>
                  <a:lnTo>
                    <a:pt x="0" y="702"/>
                  </a:lnTo>
                  <a:lnTo>
                    <a:pt x="0" y="778"/>
                  </a:lnTo>
                  <a:lnTo>
                    <a:pt x="75" y="778"/>
                  </a:lnTo>
                  <a:lnTo>
                    <a:pt x="602" y="7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8"/>
            <p:cNvSpPr/>
            <p:nvPr/>
          </p:nvSpPr>
          <p:spPr>
            <a:xfrm>
              <a:off x="6023350" y="1471825"/>
              <a:ext cx="69575" cy="179850"/>
            </a:xfrm>
            <a:custGeom>
              <a:avLst/>
              <a:gdLst/>
              <a:ahLst/>
              <a:cxnLst/>
              <a:rect l="l" t="t" r="r" b="b"/>
              <a:pathLst>
                <a:path w="2783" h="7194" extrusionOk="0">
                  <a:moveTo>
                    <a:pt x="50" y="1"/>
                  </a:moveTo>
                  <a:lnTo>
                    <a:pt x="0" y="51"/>
                  </a:lnTo>
                  <a:cubicBezTo>
                    <a:pt x="76" y="427"/>
                    <a:pt x="602" y="3810"/>
                    <a:pt x="2707" y="7169"/>
                  </a:cubicBezTo>
                  <a:lnTo>
                    <a:pt x="2757" y="7194"/>
                  </a:lnTo>
                  <a:lnTo>
                    <a:pt x="2782" y="7194"/>
                  </a:lnTo>
                  <a:lnTo>
                    <a:pt x="2782" y="7118"/>
                  </a:lnTo>
                  <a:cubicBezTo>
                    <a:pt x="702" y="3785"/>
                    <a:pt x="151" y="427"/>
                    <a:pt x="101" y="51"/>
                  </a:cubicBezTo>
                  <a:lnTo>
                    <a:pt x="101" y="2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8"/>
            <p:cNvSpPr/>
            <p:nvPr/>
          </p:nvSpPr>
          <p:spPr>
            <a:xfrm>
              <a:off x="6091025" y="1521325"/>
              <a:ext cx="18175" cy="23825"/>
            </a:xfrm>
            <a:custGeom>
              <a:avLst/>
              <a:gdLst/>
              <a:ahLst/>
              <a:cxnLst/>
              <a:rect l="l" t="t" r="r" b="b"/>
              <a:pathLst>
                <a:path w="727" h="953" extrusionOk="0">
                  <a:moveTo>
                    <a:pt x="652" y="1"/>
                  </a:moveTo>
                  <a:cubicBezTo>
                    <a:pt x="627" y="51"/>
                    <a:pt x="100" y="752"/>
                    <a:pt x="0" y="878"/>
                  </a:cubicBezTo>
                  <a:lnTo>
                    <a:pt x="25" y="953"/>
                  </a:lnTo>
                  <a:lnTo>
                    <a:pt x="50" y="953"/>
                  </a:lnTo>
                  <a:lnTo>
                    <a:pt x="75" y="928"/>
                  </a:lnTo>
                  <a:cubicBezTo>
                    <a:pt x="176" y="803"/>
                    <a:pt x="727" y="76"/>
                    <a:pt x="727" y="76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8"/>
            <p:cNvSpPr/>
            <p:nvPr/>
          </p:nvSpPr>
          <p:spPr>
            <a:xfrm>
              <a:off x="5922475" y="1122825"/>
              <a:ext cx="20700" cy="71450"/>
            </a:xfrm>
            <a:custGeom>
              <a:avLst/>
              <a:gdLst/>
              <a:ahLst/>
              <a:cxnLst/>
              <a:rect l="l" t="t" r="r" b="b"/>
              <a:pathLst>
                <a:path w="828" h="2858" extrusionOk="0">
                  <a:moveTo>
                    <a:pt x="25" y="1"/>
                  </a:moveTo>
                  <a:lnTo>
                    <a:pt x="0" y="76"/>
                  </a:lnTo>
                  <a:lnTo>
                    <a:pt x="727" y="2833"/>
                  </a:lnTo>
                  <a:lnTo>
                    <a:pt x="777" y="2858"/>
                  </a:lnTo>
                  <a:lnTo>
                    <a:pt x="802" y="2858"/>
                  </a:lnTo>
                  <a:lnTo>
                    <a:pt x="827" y="2808"/>
                  </a:lnTo>
                  <a:lnTo>
                    <a:pt x="75" y="5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8"/>
            <p:cNvSpPr/>
            <p:nvPr/>
          </p:nvSpPr>
          <p:spPr>
            <a:xfrm>
              <a:off x="5352300" y="1157925"/>
              <a:ext cx="70200" cy="13800"/>
            </a:xfrm>
            <a:custGeom>
              <a:avLst/>
              <a:gdLst/>
              <a:ahLst/>
              <a:cxnLst/>
              <a:rect l="l" t="t" r="r" b="b"/>
              <a:pathLst>
                <a:path w="2808" h="552" extrusionOk="0">
                  <a:moveTo>
                    <a:pt x="2807" y="0"/>
                  </a:moveTo>
                  <a:lnTo>
                    <a:pt x="2807" y="0"/>
                  </a:lnTo>
                  <a:cubicBezTo>
                    <a:pt x="1980" y="376"/>
                    <a:pt x="501" y="451"/>
                    <a:pt x="0" y="476"/>
                  </a:cubicBezTo>
                  <a:lnTo>
                    <a:pt x="0" y="552"/>
                  </a:lnTo>
                  <a:cubicBezTo>
                    <a:pt x="526" y="552"/>
                    <a:pt x="1930" y="476"/>
                    <a:pt x="2782" y="125"/>
                  </a:cubicBezTo>
                  <a:cubicBezTo>
                    <a:pt x="2782" y="75"/>
                    <a:pt x="2807" y="50"/>
                    <a:pt x="280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8"/>
            <p:cNvSpPr/>
            <p:nvPr/>
          </p:nvSpPr>
          <p:spPr>
            <a:xfrm>
              <a:off x="5710675" y="1172325"/>
              <a:ext cx="62075" cy="26350"/>
            </a:xfrm>
            <a:custGeom>
              <a:avLst/>
              <a:gdLst/>
              <a:ahLst/>
              <a:cxnLst/>
              <a:rect l="l" t="t" r="r" b="b"/>
              <a:pathLst>
                <a:path w="2483" h="1054" extrusionOk="0">
                  <a:moveTo>
                    <a:pt x="26" y="1"/>
                  </a:moveTo>
                  <a:lnTo>
                    <a:pt x="1" y="101"/>
                  </a:lnTo>
                  <a:cubicBezTo>
                    <a:pt x="51" y="126"/>
                    <a:pt x="126" y="151"/>
                    <a:pt x="176" y="201"/>
                  </a:cubicBezTo>
                  <a:cubicBezTo>
                    <a:pt x="728" y="452"/>
                    <a:pt x="1580" y="853"/>
                    <a:pt x="2432" y="1053"/>
                  </a:cubicBezTo>
                  <a:lnTo>
                    <a:pt x="2482" y="953"/>
                  </a:lnTo>
                  <a:cubicBezTo>
                    <a:pt x="1630" y="778"/>
                    <a:pt x="778" y="352"/>
                    <a:pt x="227" y="101"/>
                  </a:cubicBezTo>
                  <a:cubicBezTo>
                    <a:pt x="151" y="76"/>
                    <a:pt x="76" y="26"/>
                    <a:pt x="2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8"/>
            <p:cNvSpPr/>
            <p:nvPr/>
          </p:nvSpPr>
          <p:spPr>
            <a:xfrm>
              <a:off x="5544025" y="665425"/>
              <a:ext cx="63300" cy="75850"/>
            </a:xfrm>
            <a:custGeom>
              <a:avLst/>
              <a:gdLst/>
              <a:ahLst/>
              <a:cxnLst/>
              <a:rect l="l" t="t" r="r" b="b"/>
              <a:pathLst>
                <a:path w="2532" h="3034" extrusionOk="0">
                  <a:moveTo>
                    <a:pt x="2507" y="1"/>
                  </a:moveTo>
                  <a:lnTo>
                    <a:pt x="2431" y="26"/>
                  </a:lnTo>
                  <a:cubicBezTo>
                    <a:pt x="2431" y="51"/>
                    <a:pt x="2106" y="1329"/>
                    <a:pt x="1278" y="2181"/>
                  </a:cubicBezTo>
                  <a:cubicBezTo>
                    <a:pt x="627" y="2858"/>
                    <a:pt x="50" y="2933"/>
                    <a:pt x="50" y="2933"/>
                  </a:cubicBezTo>
                  <a:lnTo>
                    <a:pt x="0" y="2983"/>
                  </a:lnTo>
                  <a:lnTo>
                    <a:pt x="50" y="3033"/>
                  </a:lnTo>
                  <a:cubicBezTo>
                    <a:pt x="75" y="3008"/>
                    <a:pt x="677" y="2958"/>
                    <a:pt x="1354" y="2256"/>
                  </a:cubicBezTo>
                  <a:cubicBezTo>
                    <a:pt x="2206" y="1379"/>
                    <a:pt x="2532" y="51"/>
                    <a:pt x="2532" y="51"/>
                  </a:cubicBezTo>
                  <a:lnTo>
                    <a:pt x="250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8"/>
            <p:cNvSpPr/>
            <p:nvPr/>
          </p:nvSpPr>
          <p:spPr>
            <a:xfrm>
              <a:off x="5622350" y="674450"/>
              <a:ext cx="100275" cy="80150"/>
            </a:xfrm>
            <a:custGeom>
              <a:avLst/>
              <a:gdLst/>
              <a:ahLst/>
              <a:cxnLst/>
              <a:rect l="l" t="t" r="r" b="b"/>
              <a:pathLst>
                <a:path w="4011" h="3206" extrusionOk="0">
                  <a:moveTo>
                    <a:pt x="1577" y="0"/>
                  </a:moveTo>
                  <a:cubicBezTo>
                    <a:pt x="1174" y="0"/>
                    <a:pt x="834" y="165"/>
                    <a:pt x="577" y="567"/>
                  </a:cubicBezTo>
                  <a:cubicBezTo>
                    <a:pt x="100" y="1344"/>
                    <a:pt x="0" y="2196"/>
                    <a:pt x="276" y="2347"/>
                  </a:cubicBezTo>
                  <a:cubicBezTo>
                    <a:pt x="291" y="2355"/>
                    <a:pt x="306" y="2359"/>
                    <a:pt x="322" y="2359"/>
                  </a:cubicBezTo>
                  <a:cubicBezTo>
                    <a:pt x="583" y="2359"/>
                    <a:pt x="890" y="1242"/>
                    <a:pt x="902" y="1242"/>
                  </a:cubicBezTo>
                  <a:cubicBezTo>
                    <a:pt x="902" y="1242"/>
                    <a:pt x="902" y="1243"/>
                    <a:pt x="902" y="1244"/>
                  </a:cubicBezTo>
                  <a:cubicBezTo>
                    <a:pt x="902" y="1319"/>
                    <a:pt x="426" y="2798"/>
                    <a:pt x="677" y="2923"/>
                  </a:cubicBezTo>
                  <a:cubicBezTo>
                    <a:pt x="685" y="2928"/>
                    <a:pt x="694" y="2930"/>
                    <a:pt x="703" y="2930"/>
                  </a:cubicBezTo>
                  <a:cubicBezTo>
                    <a:pt x="945" y="2930"/>
                    <a:pt x="1564" y="1490"/>
                    <a:pt x="1579" y="1490"/>
                  </a:cubicBezTo>
                  <a:lnTo>
                    <a:pt x="1579" y="1490"/>
                  </a:lnTo>
                  <a:cubicBezTo>
                    <a:pt x="1580" y="1490"/>
                    <a:pt x="1580" y="1492"/>
                    <a:pt x="1579" y="1494"/>
                  </a:cubicBezTo>
                  <a:cubicBezTo>
                    <a:pt x="1554" y="1570"/>
                    <a:pt x="1003" y="3048"/>
                    <a:pt x="1303" y="3199"/>
                  </a:cubicBezTo>
                  <a:cubicBezTo>
                    <a:pt x="1315" y="3203"/>
                    <a:pt x="1327" y="3205"/>
                    <a:pt x="1339" y="3205"/>
                  </a:cubicBezTo>
                  <a:cubicBezTo>
                    <a:pt x="1550" y="3205"/>
                    <a:pt x="1837" y="2564"/>
                    <a:pt x="2015" y="2103"/>
                  </a:cubicBezTo>
                  <a:lnTo>
                    <a:pt x="2015" y="2103"/>
                  </a:lnTo>
                  <a:cubicBezTo>
                    <a:pt x="1906" y="2449"/>
                    <a:pt x="1815" y="2869"/>
                    <a:pt x="2005" y="2898"/>
                  </a:cubicBezTo>
                  <a:cubicBezTo>
                    <a:pt x="2014" y="2900"/>
                    <a:pt x="2023" y="2901"/>
                    <a:pt x="2031" y="2901"/>
                  </a:cubicBezTo>
                  <a:cubicBezTo>
                    <a:pt x="2355" y="2901"/>
                    <a:pt x="2782" y="1595"/>
                    <a:pt x="2782" y="1595"/>
                  </a:cubicBezTo>
                  <a:cubicBezTo>
                    <a:pt x="2782" y="1595"/>
                    <a:pt x="3238" y="2108"/>
                    <a:pt x="3571" y="2108"/>
                  </a:cubicBezTo>
                  <a:cubicBezTo>
                    <a:pt x="3621" y="2108"/>
                    <a:pt x="3667" y="2097"/>
                    <a:pt x="3709" y="2071"/>
                  </a:cubicBezTo>
                  <a:cubicBezTo>
                    <a:pt x="4010" y="1845"/>
                    <a:pt x="3359" y="492"/>
                    <a:pt x="2306" y="141"/>
                  </a:cubicBezTo>
                  <a:cubicBezTo>
                    <a:pt x="2046" y="51"/>
                    <a:pt x="1802" y="0"/>
                    <a:pt x="1577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8"/>
            <p:cNvSpPr/>
            <p:nvPr/>
          </p:nvSpPr>
          <p:spPr>
            <a:xfrm>
              <a:off x="5530850" y="616525"/>
              <a:ext cx="11950" cy="25800"/>
            </a:xfrm>
            <a:custGeom>
              <a:avLst/>
              <a:gdLst/>
              <a:ahLst/>
              <a:cxnLst/>
              <a:rect l="l" t="t" r="r" b="b"/>
              <a:pathLst>
                <a:path w="478" h="1032" extrusionOk="0">
                  <a:moveTo>
                    <a:pt x="170" y="0"/>
                  </a:moveTo>
                  <a:cubicBezTo>
                    <a:pt x="164" y="0"/>
                    <a:pt x="158" y="1"/>
                    <a:pt x="151" y="2"/>
                  </a:cubicBezTo>
                  <a:cubicBezTo>
                    <a:pt x="51" y="27"/>
                    <a:pt x="1" y="278"/>
                    <a:pt x="26" y="553"/>
                  </a:cubicBezTo>
                  <a:cubicBezTo>
                    <a:pt x="74" y="815"/>
                    <a:pt x="189" y="1031"/>
                    <a:pt x="286" y="1031"/>
                  </a:cubicBezTo>
                  <a:cubicBezTo>
                    <a:pt x="291" y="1031"/>
                    <a:pt x="297" y="1031"/>
                    <a:pt x="302" y="1030"/>
                  </a:cubicBezTo>
                  <a:cubicBezTo>
                    <a:pt x="427" y="1030"/>
                    <a:pt x="477" y="779"/>
                    <a:pt x="452" y="503"/>
                  </a:cubicBezTo>
                  <a:cubicBezTo>
                    <a:pt x="405" y="218"/>
                    <a:pt x="289" y="0"/>
                    <a:pt x="17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8"/>
            <p:cNvSpPr/>
            <p:nvPr/>
          </p:nvSpPr>
          <p:spPr>
            <a:xfrm>
              <a:off x="5475725" y="629675"/>
              <a:ext cx="12550" cy="25800"/>
            </a:xfrm>
            <a:custGeom>
              <a:avLst/>
              <a:gdLst/>
              <a:ahLst/>
              <a:cxnLst/>
              <a:rect l="l" t="t" r="r" b="b"/>
              <a:pathLst>
                <a:path w="502" h="1032" extrusionOk="0">
                  <a:moveTo>
                    <a:pt x="195" y="0"/>
                  </a:moveTo>
                  <a:cubicBezTo>
                    <a:pt x="189" y="0"/>
                    <a:pt x="182" y="1"/>
                    <a:pt x="176" y="2"/>
                  </a:cubicBezTo>
                  <a:cubicBezTo>
                    <a:pt x="76" y="2"/>
                    <a:pt x="0" y="253"/>
                    <a:pt x="51" y="529"/>
                  </a:cubicBezTo>
                  <a:cubicBezTo>
                    <a:pt x="98" y="814"/>
                    <a:pt x="191" y="1032"/>
                    <a:pt x="307" y="1032"/>
                  </a:cubicBezTo>
                  <a:cubicBezTo>
                    <a:pt x="314" y="1032"/>
                    <a:pt x="320" y="1031"/>
                    <a:pt x="326" y="1030"/>
                  </a:cubicBezTo>
                  <a:cubicBezTo>
                    <a:pt x="427" y="1005"/>
                    <a:pt x="502" y="779"/>
                    <a:pt x="452" y="478"/>
                  </a:cubicBezTo>
                  <a:cubicBezTo>
                    <a:pt x="404" y="217"/>
                    <a:pt x="311" y="0"/>
                    <a:pt x="19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8"/>
            <p:cNvSpPr/>
            <p:nvPr/>
          </p:nvSpPr>
          <p:spPr>
            <a:xfrm>
              <a:off x="6002050" y="552600"/>
              <a:ext cx="16925" cy="24100"/>
            </a:xfrm>
            <a:custGeom>
              <a:avLst/>
              <a:gdLst/>
              <a:ahLst/>
              <a:cxnLst/>
              <a:rect l="l" t="t" r="r" b="b"/>
              <a:pathLst>
                <a:path w="677" h="964" extrusionOk="0">
                  <a:moveTo>
                    <a:pt x="586" y="0"/>
                  </a:moveTo>
                  <a:cubicBezTo>
                    <a:pt x="501" y="0"/>
                    <a:pt x="318" y="169"/>
                    <a:pt x="201" y="404"/>
                  </a:cubicBezTo>
                  <a:cubicBezTo>
                    <a:pt x="50" y="654"/>
                    <a:pt x="0" y="905"/>
                    <a:pt x="75" y="955"/>
                  </a:cubicBezTo>
                  <a:cubicBezTo>
                    <a:pt x="84" y="961"/>
                    <a:pt x="94" y="963"/>
                    <a:pt x="106" y="963"/>
                  </a:cubicBezTo>
                  <a:cubicBezTo>
                    <a:pt x="196" y="963"/>
                    <a:pt x="365" y="798"/>
                    <a:pt x="476" y="554"/>
                  </a:cubicBezTo>
                  <a:cubicBezTo>
                    <a:pt x="627" y="303"/>
                    <a:pt x="677" y="53"/>
                    <a:pt x="602" y="3"/>
                  </a:cubicBezTo>
                  <a:cubicBezTo>
                    <a:pt x="597" y="1"/>
                    <a:pt x="592" y="0"/>
                    <a:pt x="58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8"/>
            <p:cNvSpPr/>
            <p:nvPr/>
          </p:nvSpPr>
          <p:spPr>
            <a:xfrm>
              <a:off x="5950675" y="538650"/>
              <a:ext cx="17550" cy="24275"/>
            </a:xfrm>
            <a:custGeom>
              <a:avLst/>
              <a:gdLst/>
              <a:ahLst/>
              <a:cxnLst/>
              <a:rect l="l" t="t" r="r" b="b"/>
              <a:pathLst>
                <a:path w="702" h="971" extrusionOk="0">
                  <a:moveTo>
                    <a:pt x="572" y="1"/>
                  </a:moveTo>
                  <a:cubicBezTo>
                    <a:pt x="486" y="1"/>
                    <a:pt x="334" y="166"/>
                    <a:pt x="201" y="410"/>
                  </a:cubicBezTo>
                  <a:cubicBezTo>
                    <a:pt x="50" y="661"/>
                    <a:pt x="0" y="911"/>
                    <a:pt x="100" y="962"/>
                  </a:cubicBezTo>
                  <a:cubicBezTo>
                    <a:pt x="109" y="967"/>
                    <a:pt x="119" y="970"/>
                    <a:pt x="130" y="970"/>
                  </a:cubicBezTo>
                  <a:cubicBezTo>
                    <a:pt x="215" y="970"/>
                    <a:pt x="368" y="805"/>
                    <a:pt x="501" y="561"/>
                  </a:cubicBezTo>
                  <a:cubicBezTo>
                    <a:pt x="652" y="310"/>
                    <a:pt x="702" y="59"/>
                    <a:pt x="602" y="9"/>
                  </a:cubicBezTo>
                  <a:cubicBezTo>
                    <a:pt x="593" y="3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8"/>
            <p:cNvSpPr/>
            <p:nvPr/>
          </p:nvSpPr>
          <p:spPr>
            <a:xfrm>
              <a:off x="5489500" y="535725"/>
              <a:ext cx="28850" cy="16950"/>
            </a:xfrm>
            <a:custGeom>
              <a:avLst/>
              <a:gdLst/>
              <a:ahLst/>
              <a:cxnLst/>
              <a:rect l="l" t="t" r="r" b="b"/>
              <a:pathLst>
                <a:path w="1154" h="678" extrusionOk="0">
                  <a:moveTo>
                    <a:pt x="753" y="1"/>
                  </a:moveTo>
                  <a:cubicBezTo>
                    <a:pt x="678" y="1"/>
                    <a:pt x="577" y="26"/>
                    <a:pt x="502" y="76"/>
                  </a:cubicBezTo>
                  <a:cubicBezTo>
                    <a:pt x="251" y="226"/>
                    <a:pt x="1" y="477"/>
                    <a:pt x="176" y="627"/>
                  </a:cubicBezTo>
                  <a:cubicBezTo>
                    <a:pt x="201" y="678"/>
                    <a:pt x="251" y="678"/>
                    <a:pt x="302" y="678"/>
                  </a:cubicBezTo>
                  <a:cubicBezTo>
                    <a:pt x="602" y="678"/>
                    <a:pt x="1154" y="377"/>
                    <a:pt x="1079" y="201"/>
                  </a:cubicBezTo>
                  <a:cubicBezTo>
                    <a:pt x="1003" y="76"/>
                    <a:pt x="878" y="1"/>
                    <a:pt x="753" y="1"/>
                  </a:cubicBezTo>
                  <a:close/>
                </a:path>
              </a:pathLst>
            </a:custGeom>
            <a:solidFill>
              <a:srgbClr val="F7C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8"/>
            <p:cNvSpPr/>
            <p:nvPr/>
          </p:nvSpPr>
          <p:spPr>
            <a:xfrm>
              <a:off x="5418075" y="1263175"/>
              <a:ext cx="1275" cy="5675"/>
            </a:xfrm>
            <a:custGeom>
              <a:avLst/>
              <a:gdLst/>
              <a:ahLst/>
              <a:cxnLst/>
              <a:rect l="l" t="t" r="r" b="b"/>
              <a:pathLst>
                <a:path w="51" h="22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76"/>
                    <a:pt x="26" y="151"/>
                    <a:pt x="26" y="226"/>
                  </a:cubicBezTo>
                  <a:cubicBezTo>
                    <a:pt x="51" y="176"/>
                    <a:pt x="26" y="76"/>
                    <a:pt x="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8"/>
            <p:cNvSpPr/>
            <p:nvPr/>
          </p:nvSpPr>
          <p:spPr>
            <a:xfrm>
              <a:off x="5753925" y="1843375"/>
              <a:ext cx="111550" cy="55175"/>
            </a:xfrm>
            <a:custGeom>
              <a:avLst/>
              <a:gdLst/>
              <a:ahLst/>
              <a:cxnLst/>
              <a:rect l="l" t="t" r="r" b="b"/>
              <a:pathLst>
                <a:path w="4462" h="2207" extrusionOk="0">
                  <a:moveTo>
                    <a:pt x="3960" y="1"/>
                  </a:moveTo>
                  <a:lnTo>
                    <a:pt x="3710" y="76"/>
                  </a:lnTo>
                  <a:lnTo>
                    <a:pt x="3208" y="201"/>
                  </a:lnTo>
                  <a:cubicBezTo>
                    <a:pt x="3208" y="277"/>
                    <a:pt x="702" y="1730"/>
                    <a:pt x="0" y="2206"/>
                  </a:cubicBezTo>
                  <a:lnTo>
                    <a:pt x="4461" y="2206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8"/>
            <p:cNvSpPr/>
            <p:nvPr/>
          </p:nvSpPr>
          <p:spPr>
            <a:xfrm>
              <a:off x="5840375" y="1843375"/>
              <a:ext cx="25100" cy="55175"/>
            </a:xfrm>
            <a:custGeom>
              <a:avLst/>
              <a:gdLst/>
              <a:ahLst/>
              <a:cxnLst/>
              <a:rect l="l" t="t" r="r" b="b"/>
              <a:pathLst>
                <a:path w="1004" h="2207" extrusionOk="0">
                  <a:moveTo>
                    <a:pt x="502" y="1"/>
                  </a:moveTo>
                  <a:lnTo>
                    <a:pt x="252" y="76"/>
                  </a:lnTo>
                  <a:cubicBezTo>
                    <a:pt x="201" y="803"/>
                    <a:pt x="101" y="1580"/>
                    <a:pt x="1" y="2206"/>
                  </a:cubicBezTo>
                  <a:lnTo>
                    <a:pt x="1003" y="220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8"/>
            <p:cNvSpPr/>
            <p:nvPr/>
          </p:nvSpPr>
          <p:spPr>
            <a:xfrm>
              <a:off x="6148025" y="1790650"/>
              <a:ext cx="95900" cy="107900"/>
            </a:xfrm>
            <a:custGeom>
              <a:avLst/>
              <a:gdLst/>
              <a:ahLst/>
              <a:cxnLst/>
              <a:rect l="l" t="t" r="r" b="b"/>
              <a:pathLst>
                <a:path w="3836" h="4316" extrusionOk="0">
                  <a:moveTo>
                    <a:pt x="2709" y="0"/>
                  </a:moveTo>
                  <a:cubicBezTo>
                    <a:pt x="2708" y="0"/>
                    <a:pt x="2708" y="2"/>
                    <a:pt x="2708" y="5"/>
                  </a:cubicBezTo>
                  <a:cubicBezTo>
                    <a:pt x="2708" y="105"/>
                    <a:pt x="2282" y="456"/>
                    <a:pt x="2031" y="681"/>
                  </a:cubicBezTo>
                  <a:cubicBezTo>
                    <a:pt x="1931" y="756"/>
                    <a:pt x="1855" y="807"/>
                    <a:pt x="1855" y="807"/>
                  </a:cubicBezTo>
                  <a:cubicBezTo>
                    <a:pt x="1881" y="857"/>
                    <a:pt x="803" y="3438"/>
                    <a:pt x="1" y="4315"/>
                  </a:cubicBezTo>
                  <a:cubicBezTo>
                    <a:pt x="1" y="4315"/>
                    <a:pt x="1028" y="4115"/>
                    <a:pt x="2106" y="3664"/>
                  </a:cubicBezTo>
                  <a:cubicBezTo>
                    <a:pt x="2708" y="3413"/>
                    <a:pt x="3334" y="3062"/>
                    <a:pt x="3835" y="2611"/>
                  </a:cubicBezTo>
                  <a:cubicBezTo>
                    <a:pt x="3835" y="2611"/>
                    <a:pt x="2758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8"/>
            <p:cNvSpPr/>
            <p:nvPr/>
          </p:nvSpPr>
          <p:spPr>
            <a:xfrm>
              <a:off x="6148025" y="1807675"/>
              <a:ext cx="58300" cy="90875"/>
            </a:xfrm>
            <a:custGeom>
              <a:avLst/>
              <a:gdLst/>
              <a:ahLst/>
              <a:cxnLst/>
              <a:rect l="l" t="t" r="r" b="b"/>
              <a:pathLst>
                <a:path w="2332" h="3635" extrusionOk="0">
                  <a:moveTo>
                    <a:pt x="2031" y="0"/>
                  </a:moveTo>
                  <a:cubicBezTo>
                    <a:pt x="1931" y="75"/>
                    <a:pt x="1855" y="126"/>
                    <a:pt x="1855" y="126"/>
                  </a:cubicBezTo>
                  <a:cubicBezTo>
                    <a:pt x="1881" y="176"/>
                    <a:pt x="803" y="2757"/>
                    <a:pt x="1" y="3634"/>
                  </a:cubicBezTo>
                  <a:cubicBezTo>
                    <a:pt x="1" y="3634"/>
                    <a:pt x="1028" y="3434"/>
                    <a:pt x="2106" y="2983"/>
                  </a:cubicBezTo>
                  <a:cubicBezTo>
                    <a:pt x="2332" y="1905"/>
                    <a:pt x="2181" y="652"/>
                    <a:pt x="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8"/>
            <p:cNvSpPr/>
            <p:nvPr/>
          </p:nvSpPr>
          <p:spPr>
            <a:xfrm>
              <a:off x="5938750" y="407925"/>
              <a:ext cx="193025" cy="160425"/>
            </a:xfrm>
            <a:custGeom>
              <a:avLst/>
              <a:gdLst/>
              <a:ahLst/>
              <a:cxnLst/>
              <a:rect l="l" t="t" r="r" b="b"/>
              <a:pathLst>
                <a:path w="7721" h="6417" extrusionOk="0">
                  <a:moveTo>
                    <a:pt x="3810" y="0"/>
                  </a:moveTo>
                  <a:cubicBezTo>
                    <a:pt x="2645" y="0"/>
                    <a:pt x="2115" y="729"/>
                    <a:pt x="2083" y="729"/>
                  </a:cubicBezTo>
                  <a:cubicBezTo>
                    <a:pt x="2082" y="729"/>
                    <a:pt x="2081" y="728"/>
                    <a:pt x="2081" y="727"/>
                  </a:cubicBezTo>
                  <a:cubicBezTo>
                    <a:pt x="2062" y="688"/>
                    <a:pt x="1877" y="529"/>
                    <a:pt x="1574" y="529"/>
                  </a:cubicBezTo>
                  <a:cubicBezTo>
                    <a:pt x="1485" y="529"/>
                    <a:pt x="1387" y="543"/>
                    <a:pt x="1279" y="576"/>
                  </a:cubicBezTo>
                  <a:cubicBezTo>
                    <a:pt x="126" y="952"/>
                    <a:pt x="427" y="2030"/>
                    <a:pt x="427" y="2030"/>
                  </a:cubicBezTo>
                  <a:cubicBezTo>
                    <a:pt x="402" y="2030"/>
                    <a:pt x="1" y="2281"/>
                    <a:pt x="51" y="2707"/>
                  </a:cubicBezTo>
                  <a:lnTo>
                    <a:pt x="51" y="2807"/>
                  </a:lnTo>
                  <a:cubicBezTo>
                    <a:pt x="126" y="3058"/>
                    <a:pt x="302" y="3183"/>
                    <a:pt x="502" y="3208"/>
                  </a:cubicBezTo>
                  <a:cubicBezTo>
                    <a:pt x="678" y="3208"/>
                    <a:pt x="878" y="3133"/>
                    <a:pt x="1053" y="2957"/>
                  </a:cubicBezTo>
                  <a:cubicBezTo>
                    <a:pt x="1053" y="2957"/>
                    <a:pt x="1329" y="3734"/>
                    <a:pt x="2432" y="3734"/>
                  </a:cubicBezTo>
                  <a:cubicBezTo>
                    <a:pt x="3560" y="3734"/>
                    <a:pt x="4312" y="2882"/>
                    <a:pt x="4312" y="2882"/>
                  </a:cubicBezTo>
                  <a:cubicBezTo>
                    <a:pt x="4312" y="2882"/>
                    <a:pt x="5064" y="3910"/>
                    <a:pt x="5765" y="3910"/>
                  </a:cubicBezTo>
                  <a:cubicBezTo>
                    <a:pt x="5765" y="3910"/>
                    <a:pt x="5941" y="4662"/>
                    <a:pt x="5966" y="5363"/>
                  </a:cubicBezTo>
                  <a:cubicBezTo>
                    <a:pt x="5991" y="6065"/>
                    <a:pt x="5966" y="6416"/>
                    <a:pt x="5966" y="6416"/>
                  </a:cubicBezTo>
                  <a:cubicBezTo>
                    <a:pt x="5966" y="6416"/>
                    <a:pt x="5991" y="6391"/>
                    <a:pt x="6066" y="6366"/>
                  </a:cubicBezTo>
                  <a:lnTo>
                    <a:pt x="6091" y="6366"/>
                  </a:lnTo>
                  <a:cubicBezTo>
                    <a:pt x="6141" y="6291"/>
                    <a:pt x="6492" y="6040"/>
                    <a:pt x="6743" y="5915"/>
                  </a:cubicBezTo>
                  <a:cubicBezTo>
                    <a:pt x="6868" y="5790"/>
                    <a:pt x="7018" y="5664"/>
                    <a:pt x="7144" y="5539"/>
                  </a:cubicBezTo>
                  <a:cubicBezTo>
                    <a:pt x="7720" y="4912"/>
                    <a:pt x="7620" y="3885"/>
                    <a:pt x="7269" y="3559"/>
                  </a:cubicBezTo>
                  <a:cubicBezTo>
                    <a:pt x="7269" y="3559"/>
                    <a:pt x="7444" y="2531"/>
                    <a:pt x="6868" y="1855"/>
                  </a:cubicBezTo>
                  <a:cubicBezTo>
                    <a:pt x="6843" y="1805"/>
                    <a:pt x="6793" y="1779"/>
                    <a:pt x="6743" y="1729"/>
                  </a:cubicBezTo>
                  <a:cubicBezTo>
                    <a:pt x="6041" y="1103"/>
                    <a:pt x="5414" y="977"/>
                    <a:pt x="5414" y="977"/>
                  </a:cubicBezTo>
                  <a:cubicBezTo>
                    <a:pt x="5414" y="977"/>
                    <a:pt x="4988" y="0"/>
                    <a:pt x="381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8"/>
            <p:cNvSpPr/>
            <p:nvPr/>
          </p:nvSpPr>
          <p:spPr>
            <a:xfrm>
              <a:off x="5940000" y="454275"/>
              <a:ext cx="191775" cy="114075"/>
            </a:xfrm>
            <a:custGeom>
              <a:avLst/>
              <a:gdLst/>
              <a:ahLst/>
              <a:cxnLst/>
              <a:rect l="l" t="t" r="r" b="b"/>
              <a:pathLst>
                <a:path w="7671" h="4563" extrusionOk="0">
                  <a:moveTo>
                    <a:pt x="6818" y="1"/>
                  </a:moveTo>
                  <a:cubicBezTo>
                    <a:pt x="6643" y="452"/>
                    <a:pt x="6317" y="1053"/>
                    <a:pt x="5765" y="1204"/>
                  </a:cubicBezTo>
                  <a:cubicBezTo>
                    <a:pt x="5676" y="1226"/>
                    <a:pt x="5592" y="1236"/>
                    <a:pt x="5514" y="1236"/>
                  </a:cubicBezTo>
                  <a:cubicBezTo>
                    <a:pt x="4716" y="1236"/>
                    <a:pt x="4487" y="176"/>
                    <a:pt x="4487" y="176"/>
                  </a:cubicBezTo>
                  <a:cubicBezTo>
                    <a:pt x="4487" y="176"/>
                    <a:pt x="3510" y="1229"/>
                    <a:pt x="2332" y="1354"/>
                  </a:cubicBezTo>
                  <a:cubicBezTo>
                    <a:pt x="2237" y="1364"/>
                    <a:pt x="2150" y="1369"/>
                    <a:pt x="2069" y="1369"/>
                  </a:cubicBezTo>
                  <a:cubicBezTo>
                    <a:pt x="1159" y="1369"/>
                    <a:pt x="1054" y="778"/>
                    <a:pt x="1054" y="778"/>
                  </a:cubicBezTo>
                  <a:cubicBezTo>
                    <a:pt x="828" y="903"/>
                    <a:pt x="628" y="947"/>
                    <a:pt x="452" y="947"/>
                  </a:cubicBezTo>
                  <a:cubicBezTo>
                    <a:pt x="277" y="947"/>
                    <a:pt x="126" y="903"/>
                    <a:pt x="1" y="853"/>
                  </a:cubicBezTo>
                  <a:lnTo>
                    <a:pt x="1" y="953"/>
                  </a:lnTo>
                  <a:cubicBezTo>
                    <a:pt x="76" y="1204"/>
                    <a:pt x="252" y="1329"/>
                    <a:pt x="452" y="1354"/>
                  </a:cubicBezTo>
                  <a:cubicBezTo>
                    <a:pt x="628" y="1354"/>
                    <a:pt x="828" y="1279"/>
                    <a:pt x="1003" y="1103"/>
                  </a:cubicBezTo>
                  <a:cubicBezTo>
                    <a:pt x="1003" y="1103"/>
                    <a:pt x="1279" y="1880"/>
                    <a:pt x="2382" y="1880"/>
                  </a:cubicBezTo>
                  <a:cubicBezTo>
                    <a:pt x="3510" y="1880"/>
                    <a:pt x="4262" y="1028"/>
                    <a:pt x="4262" y="1028"/>
                  </a:cubicBezTo>
                  <a:cubicBezTo>
                    <a:pt x="4262" y="1028"/>
                    <a:pt x="5014" y="2056"/>
                    <a:pt x="5715" y="2056"/>
                  </a:cubicBezTo>
                  <a:cubicBezTo>
                    <a:pt x="5715" y="2056"/>
                    <a:pt x="5891" y="2808"/>
                    <a:pt x="5916" y="3509"/>
                  </a:cubicBezTo>
                  <a:cubicBezTo>
                    <a:pt x="5941" y="4211"/>
                    <a:pt x="5916" y="4562"/>
                    <a:pt x="5916" y="4562"/>
                  </a:cubicBezTo>
                  <a:cubicBezTo>
                    <a:pt x="5916" y="4562"/>
                    <a:pt x="5941" y="4537"/>
                    <a:pt x="6016" y="4512"/>
                  </a:cubicBezTo>
                  <a:lnTo>
                    <a:pt x="6041" y="4512"/>
                  </a:lnTo>
                  <a:cubicBezTo>
                    <a:pt x="6091" y="4437"/>
                    <a:pt x="6442" y="4186"/>
                    <a:pt x="6693" y="4061"/>
                  </a:cubicBezTo>
                  <a:cubicBezTo>
                    <a:pt x="6818" y="3936"/>
                    <a:pt x="6968" y="3810"/>
                    <a:pt x="7094" y="3685"/>
                  </a:cubicBezTo>
                  <a:cubicBezTo>
                    <a:pt x="7670" y="3058"/>
                    <a:pt x="7570" y="2031"/>
                    <a:pt x="7219" y="1705"/>
                  </a:cubicBezTo>
                  <a:cubicBezTo>
                    <a:pt x="7219" y="1705"/>
                    <a:pt x="7394" y="677"/>
                    <a:pt x="6818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8"/>
            <p:cNvSpPr/>
            <p:nvPr/>
          </p:nvSpPr>
          <p:spPr>
            <a:xfrm>
              <a:off x="5288375" y="1272575"/>
              <a:ext cx="133500" cy="619700"/>
            </a:xfrm>
            <a:custGeom>
              <a:avLst/>
              <a:gdLst/>
              <a:ahLst/>
              <a:cxnLst/>
              <a:rect l="l" t="t" r="r" b="b"/>
              <a:pathLst>
                <a:path w="5340" h="24788" extrusionOk="0">
                  <a:moveTo>
                    <a:pt x="4211" y="1"/>
                  </a:moveTo>
                  <a:cubicBezTo>
                    <a:pt x="3585" y="1"/>
                    <a:pt x="3209" y="502"/>
                    <a:pt x="3184" y="527"/>
                  </a:cubicBezTo>
                  <a:lnTo>
                    <a:pt x="3159" y="552"/>
                  </a:lnTo>
                  <a:cubicBezTo>
                    <a:pt x="2858" y="1504"/>
                    <a:pt x="126" y="23685"/>
                    <a:pt x="1" y="24637"/>
                  </a:cubicBezTo>
                  <a:cubicBezTo>
                    <a:pt x="1" y="24713"/>
                    <a:pt x="51" y="24763"/>
                    <a:pt x="126" y="24788"/>
                  </a:cubicBezTo>
                  <a:cubicBezTo>
                    <a:pt x="201" y="24788"/>
                    <a:pt x="251" y="24738"/>
                    <a:pt x="251" y="24662"/>
                  </a:cubicBezTo>
                  <a:cubicBezTo>
                    <a:pt x="301" y="24437"/>
                    <a:pt x="3083" y="1880"/>
                    <a:pt x="3409" y="652"/>
                  </a:cubicBezTo>
                  <a:cubicBezTo>
                    <a:pt x="3459" y="577"/>
                    <a:pt x="3785" y="251"/>
                    <a:pt x="4211" y="251"/>
                  </a:cubicBezTo>
                  <a:cubicBezTo>
                    <a:pt x="4587" y="251"/>
                    <a:pt x="5038" y="1605"/>
                    <a:pt x="5063" y="4111"/>
                  </a:cubicBezTo>
                  <a:cubicBezTo>
                    <a:pt x="5088" y="6567"/>
                    <a:pt x="5063" y="24462"/>
                    <a:pt x="5063" y="24637"/>
                  </a:cubicBezTo>
                  <a:cubicBezTo>
                    <a:pt x="5063" y="24713"/>
                    <a:pt x="5113" y="24788"/>
                    <a:pt x="5189" y="24788"/>
                  </a:cubicBezTo>
                  <a:cubicBezTo>
                    <a:pt x="5264" y="24788"/>
                    <a:pt x="5314" y="24713"/>
                    <a:pt x="5314" y="24637"/>
                  </a:cubicBezTo>
                  <a:cubicBezTo>
                    <a:pt x="5314" y="24462"/>
                    <a:pt x="5339" y="6567"/>
                    <a:pt x="5314" y="4111"/>
                  </a:cubicBezTo>
                  <a:cubicBezTo>
                    <a:pt x="5289" y="1078"/>
                    <a:pt x="4712" y="1"/>
                    <a:pt x="4211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8"/>
            <p:cNvSpPr/>
            <p:nvPr/>
          </p:nvSpPr>
          <p:spPr>
            <a:xfrm>
              <a:off x="5708175" y="1271325"/>
              <a:ext cx="160425" cy="626125"/>
            </a:xfrm>
            <a:custGeom>
              <a:avLst/>
              <a:gdLst/>
              <a:ahLst/>
              <a:cxnLst/>
              <a:rect l="l" t="t" r="r" b="b"/>
              <a:pathLst>
                <a:path w="6417" h="25045" extrusionOk="0">
                  <a:moveTo>
                    <a:pt x="1028" y="1"/>
                  </a:moveTo>
                  <a:cubicBezTo>
                    <a:pt x="828" y="1"/>
                    <a:pt x="452" y="126"/>
                    <a:pt x="301" y="878"/>
                  </a:cubicBezTo>
                  <a:cubicBezTo>
                    <a:pt x="1" y="2432"/>
                    <a:pt x="2557" y="24011"/>
                    <a:pt x="2682" y="24938"/>
                  </a:cubicBezTo>
                  <a:cubicBezTo>
                    <a:pt x="2682" y="25000"/>
                    <a:pt x="2733" y="25045"/>
                    <a:pt x="2793" y="25045"/>
                  </a:cubicBezTo>
                  <a:cubicBezTo>
                    <a:pt x="2806" y="25045"/>
                    <a:pt x="2820" y="25043"/>
                    <a:pt x="2833" y="25038"/>
                  </a:cubicBezTo>
                  <a:cubicBezTo>
                    <a:pt x="2883" y="25038"/>
                    <a:pt x="2933" y="24963"/>
                    <a:pt x="2933" y="24913"/>
                  </a:cubicBezTo>
                  <a:cubicBezTo>
                    <a:pt x="2908" y="24687"/>
                    <a:pt x="276" y="2457"/>
                    <a:pt x="577" y="928"/>
                  </a:cubicBezTo>
                  <a:cubicBezTo>
                    <a:pt x="602" y="677"/>
                    <a:pt x="728" y="251"/>
                    <a:pt x="1028" y="251"/>
                  </a:cubicBezTo>
                  <a:lnTo>
                    <a:pt x="1053" y="251"/>
                  </a:lnTo>
                  <a:cubicBezTo>
                    <a:pt x="1454" y="251"/>
                    <a:pt x="2081" y="978"/>
                    <a:pt x="2307" y="1981"/>
                  </a:cubicBezTo>
                  <a:cubicBezTo>
                    <a:pt x="2657" y="3559"/>
                    <a:pt x="6116" y="24712"/>
                    <a:pt x="6166" y="24938"/>
                  </a:cubicBezTo>
                  <a:cubicBezTo>
                    <a:pt x="6166" y="25013"/>
                    <a:pt x="6216" y="25038"/>
                    <a:pt x="6291" y="25038"/>
                  </a:cubicBezTo>
                  <a:lnTo>
                    <a:pt x="6317" y="25038"/>
                  </a:lnTo>
                  <a:cubicBezTo>
                    <a:pt x="6367" y="25038"/>
                    <a:pt x="6417" y="24963"/>
                    <a:pt x="6417" y="24888"/>
                  </a:cubicBezTo>
                  <a:cubicBezTo>
                    <a:pt x="6367" y="24687"/>
                    <a:pt x="2908" y="3509"/>
                    <a:pt x="2557" y="1930"/>
                  </a:cubicBezTo>
                  <a:cubicBezTo>
                    <a:pt x="2307" y="853"/>
                    <a:pt x="1630" y="1"/>
                    <a:pt x="1053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8"/>
            <p:cNvSpPr/>
            <p:nvPr/>
          </p:nvSpPr>
          <p:spPr>
            <a:xfrm>
              <a:off x="5341000" y="1463525"/>
              <a:ext cx="457425" cy="30875"/>
            </a:xfrm>
            <a:custGeom>
              <a:avLst/>
              <a:gdLst/>
              <a:ahLst/>
              <a:cxnLst/>
              <a:rect l="l" t="t" r="r" b="b"/>
              <a:pathLst>
                <a:path w="18297" h="1235" extrusionOk="0">
                  <a:moveTo>
                    <a:pt x="18126" y="0"/>
                  </a:moveTo>
                  <a:cubicBezTo>
                    <a:pt x="18116" y="0"/>
                    <a:pt x="18105" y="2"/>
                    <a:pt x="18096" y="7"/>
                  </a:cubicBezTo>
                  <a:lnTo>
                    <a:pt x="15690" y="984"/>
                  </a:lnTo>
                  <a:lnTo>
                    <a:pt x="151" y="984"/>
                  </a:lnTo>
                  <a:cubicBezTo>
                    <a:pt x="76" y="984"/>
                    <a:pt x="1" y="1034"/>
                    <a:pt x="1" y="1110"/>
                  </a:cubicBezTo>
                  <a:cubicBezTo>
                    <a:pt x="1" y="1185"/>
                    <a:pt x="76" y="1235"/>
                    <a:pt x="151" y="1235"/>
                  </a:cubicBezTo>
                  <a:lnTo>
                    <a:pt x="15765" y="1235"/>
                  </a:lnTo>
                  <a:lnTo>
                    <a:pt x="18197" y="257"/>
                  </a:lnTo>
                  <a:cubicBezTo>
                    <a:pt x="18247" y="232"/>
                    <a:pt x="18297" y="157"/>
                    <a:pt x="18247" y="82"/>
                  </a:cubicBezTo>
                  <a:cubicBezTo>
                    <a:pt x="18226" y="41"/>
                    <a:pt x="18172" y="0"/>
                    <a:pt x="18126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8"/>
            <p:cNvSpPr/>
            <p:nvPr/>
          </p:nvSpPr>
          <p:spPr>
            <a:xfrm>
              <a:off x="5353550" y="1353800"/>
              <a:ext cx="425450" cy="25950"/>
            </a:xfrm>
            <a:custGeom>
              <a:avLst/>
              <a:gdLst/>
              <a:ahLst/>
              <a:cxnLst/>
              <a:rect l="l" t="t" r="r" b="b"/>
              <a:pathLst>
                <a:path w="17018" h="1038" extrusionOk="0">
                  <a:moveTo>
                    <a:pt x="16884" y="0"/>
                  </a:moveTo>
                  <a:cubicBezTo>
                    <a:pt x="16869" y="0"/>
                    <a:pt x="16855" y="4"/>
                    <a:pt x="16842" y="10"/>
                  </a:cubicBezTo>
                  <a:lnTo>
                    <a:pt x="14887" y="787"/>
                  </a:lnTo>
                  <a:lnTo>
                    <a:pt x="126" y="787"/>
                  </a:lnTo>
                  <a:cubicBezTo>
                    <a:pt x="75" y="787"/>
                    <a:pt x="0" y="837"/>
                    <a:pt x="0" y="912"/>
                  </a:cubicBezTo>
                  <a:cubicBezTo>
                    <a:pt x="0" y="987"/>
                    <a:pt x="75" y="1037"/>
                    <a:pt x="126" y="1037"/>
                  </a:cubicBezTo>
                  <a:lnTo>
                    <a:pt x="14963" y="1037"/>
                  </a:lnTo>
                  <a:lnTo>
                    <a:pt x="16918" y="235"/>
                  </a:lnTo>
                  <a:cubicBezTo>
                    <a:pt x="16993" y="210"/>
                    <a:pt x="17018" y="135"/>
                    <a:pt x="16993" y="85"/>
                  </a:cubicBezTo>
                  <a:cubicBezTo>
                    <a:pt x="16974" y="29"/>
                    <a:pt x="16927" y="0"/>
                    <a:pt x="1688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8"/>
            <p:cNvSpPr/>
            <p:nvPr/>
          </p:nvSpPr>
          <p:spPr>
            <a:xfrm>
              <a:off x="5743900" y="1593150"/>
              <a:ext cx="75825" cy="33475"/>
            </a:xfrm>
            <a:custGeom>
              <a:avLst/>
              <a:gdLst/>
              <a:ahLst/>
              <a:cxnLst/>
              <a:rect l="l" t="t" r="r" b="b"/>
              <a:pathLst>
                <a:path w="3033" h="1339" extrusionOk="0">
                  <a:moveTo>
                    <a:pt x="2874" y="0"/>
                  </a:moveTo>
                  <a:cubicBezTo>
                    <a:pt x="2859" y="0"/>
                    <a:pt x="2845" y="4"/>
                    <a:pt x="2832" y="10"/>
                  </a:cubicBezTo>
                  <a:lnTo>
                    <a:pt x="101" y="1088"/>
                  </a:lnTo>
                  <a:cubicBezTo>
                    <a:pt x="25" y="1113"/>
                    <a:pt x="0" y="1188"/>
                    <a:pt x="25" y="1263"/>
                  </a:cubicBezTo>
                  <a:cubicBezTo>
                    <a:pt x="50" y="1313"/>
                    <a:pt x="101" y="1338"/>
                    <a:pt x="151" y="1338"/>
                  </a:cubicBezTo>
                  <a:lnTo>
                    <a:pt x="201" y="1338"/>
                  </a:lnTo>
                  <a:lnTo>
                    <a:pt x="2933" y="235"/>
                  </a:lnTo>
                  <a:cubicBezTo>
                    <a:pt x="2983" y="210"/>
                    <a:pt x="3033" y="135"/>
                    <a:pt x="3008" y="85"/>
                  </a:cubicBezTo>
                  <a:cubicBezTo>
                    <a:pt x="2970" y="29"/>
                    <a:pt x="2919" y="0"/>
                    <a:pt x="287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8"/>
            <p:cNvSpPr/>
            <p:nvPr/>
          </p:nvSpPr>
          <p:spPr>
            <a:xfrm>
              <a:off x="5320325" y="1613275"/>
              <a:ext cx="101550" cy="23375"/>
            </a:xfrm>
            <a:custGeom>
              <a:avLst/>
              <a:gdLst/>
              <a:ahLst/>
              <a:cxnLst/>
              <a:rect l="l" t="t" r="r" b="b"/>
              <a:pathLst>
                <a:path w="4062" h="935" extrusionOk="0">
                  <a:moveTo>
                    <a:pt x="3948" y="0"/>
                  </a:moveTo>
                  <a:cubicBezTo>
                    <a:pt x="3937" y="0"/>
                    <a:pt x="3924" y="2"/>
                    <a:pt x="3911" y="7"/>
                  </a:cubicBezTo>
                  <a:lnTo>
                    <a:pt x="101" y="684"/>
                  </a:lnTo>
                  <a:cubicBezTo>
                    <a:pt x="26" y="684"/>
                    <a:pt x="1" y="759"/>
                    <a:pt x="1" y="834"/>
                  </a:cubicBezTo>
                  <a:cubicBezTo>
                    <a:pt x="26" y="884"/>
                    <a:pt x="76" y="934"/>
                    <a:pt x="126" y="934"/>
                  </a:cubicBezTo>
                  <a:lnTo>
                    <a:pt x="151" y="934"/>
                  </a:lnTo>
                  <a:lnTo>
                    <a:pt x="3961" y="257"/>
                  </a:lnTo>
                  <a:cubicBezTo>
                    <a:pt x="4011" y="257"/>
                    <a:pt x="4061" y="182"/>
                    <a:pt x="4061" y="107"/>
                  </a:cubicBezTo>
                  <a:cubicBezTo>
                    <a:pt x="4040" y="45"/>
                    <a:pt x="4003" y="0"/>
                    <a:pt x="3948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8"/>
            <p:cNvSpPr/>
            <p:nvPr/>
          </p:nvSpPr>
          <p:spPr>
            <a:xfrm>
              <a:off x="5270825" y="1870950"/>
              <a:ext cx="41400" cy="23200"/>
            </a:xfrm>
            <a:custGeom>
              <a:avLst/>
              <a:gdLst/>
              <a:ahLst/>
              <a:cxnLst/>
              <a:rect l="l" t="t" r="r" b="b"/>
              <a:pathLst>
                <a:path w="1656" h="928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8"/>
            <p:cNvSpPr/>
            <p:nvPr/>
          </p:nvSpPr>
          <p:spPr>
            <a:xfrm>
              <a:off x="5394275" y="1870950"/>
              <a:ext cx="41375" cy="23200"/>
            </a:xfrm>
            <a:custGeom>
              <a:avLst/>
              <a:gdLst/>
              <a:ahLst/>
              <a:cxnLst/>
              <a:rect l="l" t="t" r="r" b="b"/>
              <a:pathLst>
                <a:path w="1655" h="928" extrusionOk="0">
                  <a:moveTo>
                    <a:pt x="0" y="1"/>
                  </a:moveTo>
                  <a:lnTo>
                    <a:pt x="0" y="928"/>
                  </a:lnTo>
                  <a:lnTo>
                    <a:pt x="1654" y="928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8"/>
            <p:cNvSpPr/>
            <p:nvPr/>
          </p:nvSpPr>
          <p:spPr>
            <a:xfrm>
              <a:off x="5759550" y="1874075"/>
              <a:ext cx="41400" cy="23225"/>
            </a:xfrm>
            <a:custGeom>
              <a:avLst/>
              <a:gdLst/>
              <a:ahLst/>
              <a:cxnLst/>
              <a:rect l="l" t="t" r="r" b="b"/>
              <a:pathLst>
                <a:path w="1656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8"/>
            <p:cNvSpPr/>
            <p:nvPr/>
          </p:nvSpPr>
          <p:spPr>
            <a:xfrm>
              <a:off x="5846025" y="1874075"/>
              <a:ext cx="41375" cy="23225"/>
            </a:xfrm>
            <a:custGeom>
              <a:avLst/>
              <a:gdLst/>
              <a:ahLst/>
              <a:cxnLst/>
              <a:rect l="l" t="t" r="r" b="b"/>
              <a:pathLst>
                <a:path w="1655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8"/>
            <p:cNvSpPr/>
            <p:nvPr/>
          </p:nvSpPr>
          <p:spPr>
            <a:xfrm>
              <a:off x="5332250" y="1184450"/>
              <a:ext cx="87100" cy="135950"/>
            </a:xfrm>
            <a:custGeom>
              <a:avLst/>
              <a:gdLst/>
              <a:ahLst/>
              <a:cxnLst/>
              <a:rect l="l" t="t" r="r" b="b"/>
              <a:pathLst>
                <a:path w="3484" h="5438" extrusionOk="0">
                  <a:moveTo>
                    <a:pt x="3187" y="1"/>
                  </a:moveTo>
                  <a:cubicBezTo>
                    <a:pt x="3069" y="1"/>
                    <a:pt x="2915" y="10"/>
                    <a:pt x="2732" y="42"/>
                  </a:cubicBezTo>
                  <a:cubicBezTo>
                    <a:pt x="2281" y="117"/>
                    <a:pt x="1654" y="293"/>
                    <a:pt x="1053" y="794"/>
                  </a:cubicBezTo>
                  <a:cubicBezTo>
                    <a:pt x="1053" y="794"/>
                    <a:pt x="1278" y="2222"/>
                    <a:pt x="1454" y="2598"/>
                  </a:cubicBezTo>
                  <a:cubicBezTo>
                    <a:pt x="1454" y="2598"/>
                    <a:pt x="526" y="2849"/>
                    <a:pt x="276" y="3350"/>
                  </a:cubicBezTo>
                  <a:cubicBezTo>
                    <a:pt x="0" y="3826"/>
                    <a:pt x="501" y="4252"/>
                    <a:pt x="501" y="4252"/>
                  </a:cubicBezTo>
                  <a:cubicBezTo>
                    <a:pt x="501" y="4252"/>
                    <a:pt x="462" y="4244"/>
                    <a:pt x="412" y="4244"/>
                  </a:cubicBezTo>
                  <a:cubicBezTo>
                    <a:pt x="312" y="4244"/>
                    <a:pt x="167" y="4278"/>
                    <a:pt x="201" y="4478"/>
                  </a:cubicBezTo>
                  <a:cubicBezTo>
                    <a:pt x="223" y="4768"/>
                    <a:pt x="1320" y="5437"/>
                    <a:pt x="1683" y="5437"/>
                  </a:cubicBezTo>
                  <a:cubicBezTo>
                    <a:pt x="1727" y="5437"/>
                    <a:pt x="1760" y="5427"/>
                    <a:pt x="1780" y="5405"/>
                  </a:cubicBezTo>
                  <a:cubicBezTo>
                    <a:pt x="1880" y="5280"/>
                    <a:pt x="1805" y="5130"/>
                    <a:pt x="1729" y="5029"/>
                  </a:cubicBezTo>
                  <a:cubicBezTo>
                    <a:pt x="1704" y="4979"/>
                    <a:pt x="1654" y="4954"/>
                    <a:pt x="1654" y="4954"/>
                  </a:cubicBezTo>
                  <a:lnTo>
                    <a:pt x="1704" y="4929"/>
                  </a:lnTo>
                  <a:lnTo>
                    <a:pt x="1729" y="4879"/>
                  </a:lnTo>
                  <a:cubicBezTo>
                    <a:pt x="1780" y="4804"/>
                    <a:pt x="1754" y="4653"/>
                    <a:pt x="1554" y="4378"/>
                  </a:cubicBezTo>
                  <a:cubicBezTo>
                    <a:pt x="1178" y="3877"/>
                    <a:pt x="1529" y="3626"/>
                    <a:pt x="1930" y="3400"/>
                  </a:cubicBezTo>
                  <a:cubicBezTo>
                    <a:pt x="2097" y="3300"/>
                    <a:pt x="2255" y="3254"/>
                    <a:pt x="2380" y="3254"/>
                  </a:cubicBezTo>
                  <a:cubicBezTo>
                    <a:pt x="2536" y="3254"/>
                    <a:pt x="2643" y="3325"/>
                    <a:pt x="2657" y="3450"/>
                  </a:cubicBezTo>
                  <a:cubicBezTo>
                    <a:pt x="2682" y="3676"/>
                    <a:pt x="2431" y="4453"/>
                    <a:pt x="2657" y="4528"/>
                  </a:cubicBezTo>
                  <a:cubicBezTo>
                    <a:pt x="2667" y="4532"/>
                    <a:pt x="2679" y="4533"/>
                    <a:pt x="2690" y="4533"/>
                  </a:cubicBezTo>
                  <a:cubicBezTo>
                    <a:pt x="2931" y="4533"/>
                    <a:pt x="3411" y="3831"/>
                    <a:pt x="3459" y="3425"/>
                  </a:cubicBezTo>
                  <a:lnTo>
                    <a:pt x="3459" y="3400"/>
                  </a:lnTo>
                  <a:lnTo>
                    <a:pt x="3459" y="3375"/>
                  </a:lnTo>
                  <a:cubicBezTo>
                    <a:pt x="3484" y="3325"/>
                    <a:pt x="3459" y="3225"/>
                    <a:pt x="3434" y="3150"/>
                  </a:cubicBezTo>
                  <a:cubicBezTo>
                    <a:pt x="3384" y="2999"/>
                    <a:pt x="3283" y="2799"/>
                    <a:pt x="3208" y="2648"/>
                  </a:cubicBezTo>
                  <a:lnTo>
                    <a:pt x="3183" y="2648"/>
                  </a:lnTo>
                  <a:cubicBezTo>
                    <a:pt x="3058" y="2448"/>
                    <a:pt x="2932" y="2323"/>
                    <a:pt x="2932" y="2323"/>
                  </a:cubicBezTo>
                  <a:lnTo>
                    <a:pt x="3434" y="17"/>
                  </a:lnTo>
                  <a:cubicBezTo>
                    <a:pt x="3434" y="17"/>
                    <a:pt x="3344" y="1"/>
                    <a:pt x="3187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8"/>
            <p:cNvSpPr/>
            <p:nvPr/>
          </p:nvSpPr>
          <p:spPr>
            <a:xfrm>
              <a:off x="5349775" y="1293875"/>
              <a:ext cx="25725" cy="16325"/>
            </a:xfrm>
            <a:custGeom>
              <a:avLst/>
              <a:gdLst/>
              <a:ahLst/>
              <a:cxnLst/>
              <a:rect l="l" t="t" r="r" b="b"/>
              <a:pathLst>
                <a:path w="1029" h="653" extrusionOk="0">
                  <a:moveTo>
                    <a:pt x="51" y="1"/>
                  </a:moveTo>
                  <a:lnTo>
                    <a:pt x="1" y="26"/>
                  </a:lnTo>
                  <a:lnTo>
                    <a:pt x="1" y="76"/>
                  </a:lnTo>
                  <a:cubicBezTo>
                    <a:pt x="26" y="101"/>
                    <a:pt x="552" y="627"/>
                    <a:pt x="1028" y="652"/>
                  </a:cubicBezTo>
                  <a:cubicBezTo>
                    <a:pt x="1003" y="602"/>
                    <a:pt x="953" y="577"/>
                    <a:pt x="953" y="577"/>
                  </a:cubicBezTo>
                  <a:lnTo>
                    <a:pt x="1003" y="552"/>
                  </a:lnTo>
                  <a:cubicBezTo>
                    <a:pt x="577" y="477"/>
                    <a:pt x="76" y="26"/>
                    <a:pt x="5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8"/>
            <p:cNvSpPr/>
            <p:nvPr/>
          </p:nvSpPr>
          <p:spPr>
            <a:xfrm>
              <a:off x="5399275" y="1184450"/>
              <a:ext cx="18825" cy="66225"/>
            </a:xfrm>
            <a:custGeom>
              <a:avLst/>
              <a:gdLst/>
              <a:ahLst/>
              <a:cxnLst/>
              <a:rect l="l" t="t" r="r" b="b"/>
              <a:pathLst>
                <a:path w="753" h="2649" extrusionOk="0">
                  <a:moveTo>
                    <a:pt x="506" y="1"/>
                  </a:moveTo>
                  <a:cubicBezTo>
                    <a:pt x="388" y="1"/>
                    <a:pt x="234" y="10"/>
                    <a:pt x="51" y="42"/>
                  </a:cubicBezTo>
                  <a:cubicBezTo>
                    <a:pt x="101" y="744"/>
                    <a:pt x="176" y="1947"/>
                    <a:pt x="1" y="2423"/>
                  </a:cubicBezTo>
                  <a:cubicBezTo>
                    <a:pt x="26" y="2423"/>
                    <a:pt x="302" y="2423"/>
                    <a:pt x="502" y="2648"/>
                  </a:cubicBezTo>
                  <a:cubicBezTo>
                    <a:pt x="377" y="2448"/>
                    <a:pt x="251" y="2323"/>
                    <a:pt x="251" y="2323"/>
                  </a:cubicBezTo>
                  <a:lnTo>
                    <a:pt x="753" y="17"/>
                  </a:lnTo>
                  <a:cubicBezTo>
                    <a:pt x="753" y="17"/>
                    <a:pt x="663" y="1"/>
                    <a:pt x="50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8"/>
            <p:cNvSpPr/>
            <p:nvPr/>
          </p:nvSpPr>
          <p:spPr>
            <a:xfrm>
              <a:off x="5354800" y="1258300"/>
              <a:ext cx="55775" cy="48150"/>
            </a:xfrm>
            <a:custGeom>
              <a:avLst/>
              <a:gdLst/>
              <a:ahLst/>
              <a:cxnLst/>
              <a:rect l="l" t="t" r="r" b="b"/>
              <a:pathLst>
                <a:path w="2231" h="1926" extrusionOk="0">
                  <a:moveTo>
                    <a:pt x="1514" y="1"/>
                  </a:moveTo>
                  <a:cubicBezTo>
                    <a:pt x="1359" y="1"/>
                    <a:pt x="1170" y="66"/>
                    <a:pt x="928" y="221"/>
                  </a:cubicBezTo>
                  <a:cubicBezTo>
                    <a:pt x="326" y="622"/>
                    <a:pt x="0" y="1223"/>
                    <a:pt x="827" y="1925"/>
                  </a:cubicBezTo>
                  <a:cubicBezTo>
                    <a:pt x="878" y="1850"/>
                    <a:pt x="852" y="1699"/>
                    <a:pt x="652" y="1424"/>
                  </a:cubicBezTo>
                  <a:cubicBezTo>
                    <a:pt x="276" y="923"/>
                    <a:pt x="627" y="672"/>
                    <a:pt x="1028" y="446"/>
                  </a:cubicBezTo>
                  <a:cubicBezTo>
                    <a:pt x="1195" y="346"/>
                    <a:pt x="1353" y="300"/>
                    <a:pt x="1478" y="300"/>
                  </a:cubicBezTo>
                  <a:cubicBezTo>
                    <a:pt x="1634" y="300"/>
                    <a:pt x="1741" y="371"/>
                    <a:pt x="1755" y="496"/>
                  </a:cubicBezTo>
                  <a:cubicBezTo>
                    <a:pt x="1780" y="722"/>
                    <a:pt x="1529" y="1499"/>
                    <a:pt x="1755" y="1574"/>
                  </a:cubicBezTo>
                  <a:cubicBezTo>
                    <a:pt x="1930" y="1273"/>
                    <a:pt x="2231" y="722"/>
                    <a:pt x="2055" y="396"/>
                  </a:cubicBezTo>
                  <a:cubicBezTo>
                    <a:pt x="1917" y="165"/>
                    <a:pt x="1760" y="1"/>
                    <a:pt x="1514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8"/>
            <p:cNvSpPr/>
            <p:nvPr/>
          </p:nvSpPr>
          <p:spPr>
            <a:xfrm>
              <a:off x="5681875" y="1206175"/>
              <a:ext cx="90875" cy="124900"/>
            </a:xfrm>
            <a:custGeom>
              <a:avLst/>
              <a:gdLst/>
              <a:ahLst/>
              <a:cxnLst/>
              <a:rect l="l" t="t" r="r" b="b"/>
              <a:pathLst>
                <a:path w="3635" h="4996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514" y="4043"/>
                    <a:pt x="627" y="4140"/>
                    <a:pt x="721" y="4140"/>
                  </a:cubicBezTo>
                  <a:cubicBezTo>
                    <a:pt x="761" y="4140"/>
                    <a:pt x="797" y="4123"/>
                    <a:pt x="827" y="4085"/>
                  </a:cubicBezTo>
                  <a:cubicBezTo>
                    <a:pt x="1028" y="3860"/>
                    <a:pt x="802" y="3133"/>
                    <a:pt x="952" y="2957"/>
                  </a:cubicBezTo>
                  <a:lnTo>
                    <a:pt x="1053" y="2907"/>
                  </a:lnTo>
                  <a:cubicBezTo>
                    <a:pt x="1078" y="2905"/>
                    <a:pt x="1104" y="2904"/>
                    <a:pt x="1132" y="2904"/>
                  </a:cubicBezTo>
                  <a:cubicBezTo>
                    <a:pt x="1439" y="2904"/>
                    <a:pt x="1897" y="3031"/>
                    <a:pt x="2080" y="3283"/>
                  </a:cubicBezTo>
                  <a:cubicBezTo>
                    <a:pt x="2281" y="3584"/>
                    <a:pt x="1704" y="4486"/>
                    <a:pt x="1654" y="4837"/>
                  </a:cubicBezTo>
                  <a:cubicBezTo>
                    <a:pt x="1654" y="4955"/>
                    <a:pt x="1670" y="4996"/>
                    <a:pt x="1713" y="4996"/>
                  </a:cubicBezTo>
                  <a:cubicBezTo>
                    <a:pt x="1724" y="4996"/>
                    <a:pt x="1738" y="4993"/>
                    <a:pt x="1754" y="4988"/>
                  </a:cubicBezTo>
                  <a:lnTo>
                    <a:pt x="1830" y="4962"/>
                  </a:lnTo>
                  <a:cubicBezTo>
                    <a:pt x="1905" y="4912"/>
                    <a:pt x="1980" y="4837"/>
                    <a:pt x="1980" y="4837"/>
                  </a:cubicBezTo>
                  <a:lnTo>
                    <a:pt x="1980" y="4837"/>
                  </a:lnTo>
                  <a:cubicBezTo>
                    <a:pt x="1980" y="4837"/>
                    <a:pt x="1955" y="4887"/>
                    <a:pt x="1980" y="4912"/>
                  </a:cubicBezTo>
                  <a:cubicBezTo>
                    <a:pt x="2005" y="4937"/>
                    <a:pt x="2030" y="4988"/>
                    <a:pt x="2105" y="4988"/>
                  </a:cubicBezTo>
                  <a:lnTo>
                    <a:pt x="2181" y="4988"/>
                  </a:lnTo>
                  <a:cubicBezTo>
                    <a:pt x="2356" y="4962"/>
                    <a:pt x="2607" y="4712"/>
                    <a:pt x="2632" y="4687"/>
                  </a:cubicBezTo>
                  <a:lnTo>
                    <a:pt x="2632" y="4687"/>
                  </a:lnTo>
                  <a:lnTo>
                    <a:pt x="2607" y="4762"/>
                  </a:lnTo>
                  <a:cubicBezTo>
                    <a:pt x="2622" y="4793"/>
                    <a:pt x="2657" y="4814"/>
                    <a:pt x="2722" y="4814"/>
                  </a:cubicBezTo>
                  <a:cubicBezTo>
                    <a:pt x="2763" y="4814"/>
                    <a:pt x="2815" y="4806"/>
                    <a:pt x="2882" y="4787"/>
                  </a:cubicBezTo>
                  <a:cubicBezTo>
                    <a:pt x="3283" y="4737"/>
                    <a:pt x="3634" y="4236"/>
                    <a:pt x="3409" y="3709"/>
                  </a:cubicBezTo>
                  <a:cubicBezTo>
                    <a:pt x="3158" y="3183"/>
                    <a:pt x="2632" y="1905"/>
                    <a:pt x="2632" y="1905"/>
                  </a:cubicBezTo>
                  <a:lnTo>
                    <a:pt x="3208" y="576"/>
                  </a:lnTo>
                  <a:cubicBezTo>
                    <a:pt x="3208" y="576"/>
                    <a:pt x="2506" y="276"/>
                    <a:pt x="1654" y="100"/>
                  </a:cubicBezTo>
                  <a:cubicBezTo>
                    <a:pt x="1604" y="75"/>
                    <a:pt x="1554" y="75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8"/>
            <p:cNvSpPr/>
            <p:nvPr/>
          </p:nvSpPr>
          <p:spPr>
            <a:xfrm>
              <a:off x="5727600" y="1300775"/>
              <a:ext cx="19450" cy="29475"/>
            </a:xfrm>
            <a:custGeom>
              <a:avLst/>
              <a:gdLst/>
              <a:ahLst/>
              <a:cxnLst/>
              <a:rect l="l" t="t" r="r" b="b"/>
              <a:pathLst>
                <a:path w="778" h="1179" extrusionOk="0">
                  <a:moveTo>
                    <a:pt x="753" y="0"/>
                  </a:moveTo>
                  <a:lnTo>
                    <a:pt x="677" y="26"/>
                  </a:lnTo>
                  <a:cubicBezTo>
                    <a:pt x="552" y="276"/>
                    <a:pt x="276" y="828"/>
                    <a:pt x="1" y="1178"/>
                  </a:cubicBezTo>
                  <a:cubicBezTo>
                    <a:pt x="76" y="1128"/>
                    <a:pt x="151" y="1053"/>
                    <a:pt x="151" y="1053"/>
                  </a:cubicBezTo>
                  <a:lnTo>
                    <a:pt x="151" y="1053"/>
                  </a:lnTo>
                  <a:cubicBezTo>
                    <a:pt x="151" y="1053"/>
                    <a:pt x="126" y="1103"/>
                    <a:pt x="151" y="1128"/>
                  </a:cubicBezTo>
                  <a:cubicBezTo>
                    <a:pt x="452" y="702"/>
                    <a:pt x="753" y="101"/>
                    <a:pt x="778" y="7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8"/>
            <p:cNvSpPr/>
            <p:nvPr/>
          </p:nvSpPr>
          <p:spPr>
            <a:xfrm>
              <a:off x="5736375" y="1300775"/>
              <a:ext cx="23200" cy="31350"/>
            </a:xfrm>
            <a:custGeom>
              <a:avLst/>
              <a:gdLst/>
              <a:ahLst/>
              <a:cxnLst/>
              <a:rect l="l" t="t" r="r" b="b"/>
              <a:pathLst>
                <a:path w="928" h="1254" extrusionOk="0">
                  <a:moveTo>
                    <a:pt x="903" y="0"/>
                  </a:moveTo>
                  <a:lnTo>
                    <a:pt x="853" y="51"/>
                  </a:lnTo>
                  <a:cubicBezTo>
                    <a:pt x="853" y="51"/>
                    <a:pt x="527" y="978"/>
                    <a:pt x="26" y="1178"/>
                  </a:cubicBezTo>
                  <a:lnTo>
                    <a:pt x="1" y="1229"/>
                  </a:lnTo>
                  <a:lnTo>
                    <a:pt x="51" y="1254"/>
                  </a:lnTo>
                  <a:cubicBezTo>
                    <a:pt x="627" y="1053"/>
                    <a:pt x="928" y="101"/>
                    <a:pt x="928" y="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8"/>
            <p:cNvSpPr/>
            <p:nvPr/>
          </p:nvSpPr>
          <p:spPr>
            <a:xfrm>
              <a:off x="5681875" y="1206175"/>
              <a:ext cx="37600" cy="97125"/>
            </a:xfrm>
            <a:custGeom>
              <a:avLst/>
              <a:gdLst/>
              <a:ahLst/>
              <a:cxnLst/>
              <a:rect l="l" t="t" r="r" b="b"/>
              <a:pathLst>
                <a:path w="1504" h="3885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376" y="3559"/>
                    <a:pt x="351" y="3158"/>
                    <a:pt x="401" y="2782"/>
                  </a:cubicBezTo>
                  <a:cubicBezTo>
                    <a:pt x="526" y="1955"/>
                    <a:pt x="952" y="1604"/>
                    <a:pt x="952" y="1604"/>
                  </a:cubicBezTo>
                  <a:cubicBezTo>
                    <a:pt x="952" y="1604"/>
                    <a:pt x="1303" y="627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8"/>
            <p:cNvSpPr/>
            <p:nvPr/>
          </p:nvSpPr>
          <p:spPr>
            <a:xfrm>
              <a:off x="5705675" y="1274450"/>
              <a:ext cx="37000" cy="56625"/>
            </a:xfrm>
            <a:custGeom>
              <a:avLst/>
              <a:gdLst/>
              <a:ahLst/>
              <a:cxnLst/>
              <a:rect l="l" t="t" r="r" b="b"/>
              <a:pathLst>
                <a:path w="1480" h="2265" extrusionOk="0">
                  <a:moveTo>
                    <a:pt x="420" y="1"/>
                  </a:moveTo>
                  <a:cubicBezTo>
                    <a:pt x="210" y="1"/>
                    <a:pt x="62" y="56"/>
                    <a:pt x="0" y="226"/>
                  </a:cubicBezTo>
                  <a:lnTo>
                    <a:pt x="101" y="176"/>
                  </a:lnTo>
                  <a:cubicBezTo>
                    <a:pt x="126" y="174"/>
                    <a:pt x="152" y="173"/>
                    <a:pt x="180" y="173"/>
                  </a:cubicBezTo>
                  <a:cubicBezTo>
                    <a:pt x="487" y="173"/>
                    <a:pt x="945" y="300"/>
                    <a:pt x="1128" y="552"/>
                  </a:cubicBezTo>
                  <a:cubicBezTo>
                    <a:pt x="1329" y="853"/>
                    <a:pt x="752" y="1755"/>
                    <a:pt x="702" y="2106"/>
                  </a:cubicBezTo>
                  <a:cubicBezTo>
                    <a:pt x="702" y="2224"/>
                    <a:pt x="718" y="2265"/>
                    <a:pt x="761" y="2265"/>
                  </a:cubicBezTo>
                  <a:cubicBezTo>
                    <a:pt x="772" y="2265"/>
                    <a:pt x="786" y="2262"/>
                    <a:pt x="802" y="2257"/>
                  </a:cubicBezTo>
                  <a:cubicBezTo>
                    <a:pt x="953" y="1931"/>
                    <a:pt x="1229" y="1429"/>
                    <a:pt x="1304" y="1053"/>
                  </a:cubicBezTo>
                  <a:cubicBezTo>
                    <a:pt x="1429" y="502"/>
                    <a:pt x="1479" y="151"/>
                    <a:pt x="878" y="51"/>
                  </a:cubicBezTo>
                  <a:cubicBezTo>
                    <a:pt x="705" y="22"/>
                    <a:pt x="550" y="1"/>
                    <a:pt x="42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8"/>
            <p:cNvSpPr/>
            <p:nvPr/>
          </p:nvSpPr>
          <p:spPr>
            <a:xfrm>
              <a:off x="5683125" y="1189250"/>
              <a:ext cx="26950" cy="86475"/>
            </a:xfrm>
            <a:custGeom>
              <a:avLst/>
              <a:gdLst/>
              <a:ahLst/>
              <a:cxnLst/>
              <a:rect l="l" t="t" r="r" b="b"/>
              <a:pathLst>
                <a:path w="1078" h="3459" extrusionOk="0">
                  <a:moveTo>
                    <a:pt x="1028" y="0"/>
                  </a:moveTo>
                  <a:lnTo>
                    <a:pt x="978" y="25"/>
                  </a:lnTo>
                  <a:lnTo>
                    <a:pt x="652" y="2156"/>
                  </a:lnTo>
                  <a:cubicBezTo>
                    <a:pt x="577" y="2256"/>
                    <a:pt x="0" y="3008"/>
                    <a:pt x="25" y="3409"/>
                  </a:cubicBezTo>
                  <a:lnTo>
                    <a:pt x="75" y="3459"/>
                  </a:lnTo>
                  <a:lnTo>
                    <a:pt x="126" y="3409"/>
                  </a:lnTo>
                  <a:cubicBezTo>
                    <a:pt x="100" y="3008"/>
                    <a:pt x="727" y="2206"/>
                    <a:pt x="727" y="2206"/>
                  </a:cubicBezTo>
                  <a:lnTo>
                    <a:pt x="752" y="2181"/>
                  </a:lnTo>
                  <a:lnTo>
                    <a:pt x="1078" y="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8"/>
            <p:cNvSpPr/>
            <p:nvPr/>
          </p:nvSpPr>
          <p:spPr>
            <a:xfrm>
              <a:off x="5972600" y="627200"/>
              <a:ext cx="73325" cy="47325"/>
            </a:xfrm>
            <a:custGeom>
              <a:avLst/>
              <a:gdLst/>
              <a:ahLst/>
              <a:cxnLst/>
              <a:rect l="l" t="t" r="r" b="b"/>
              <a:pathLst>
                <a:path w="2933" h="1893" extrusionOk="0">
                  <a:moveTo>
                    <a:pt x="2933" y="1"/>
                  </a:moveTo>
                  <a:lnTo>
                    <a:pt x="2933" y="1"/>
                  </a:lnTo>
                  <a:cubicBezTo>
                    <a:pt x="2732" y="176"/>
                    <a:pt x="2481" y="352"/>
                    <a:pt x="2231" y="477"/>
                  </a:cubicBezTo>
                  <a:cubicBezTo>
                    <a:pt x="1980" y="628"/>
                    <a:pt x="1730" y="753"/>
                    <a:pt x="1454" y="828"/>
                  </a:cubicBezTo>
                  <a:cubicBezTo>
                    <a:pt x="1146" y="925"/>
                    <a:pt x="839" y="980"/>
                    <a:pt x="525" y="980"/>
                  </a:cubicBezTo>
                  <a:cubicBezTo>
                    <a:pt x="352" y="980"/>
                    <a:pt x="178" y="964"/>
                    <a:pt x="0" y="928"/>
                  </a:cubicBezTo>
                  <a:cubicBezTo>
                    <a:pt x="0" y="1004"/>
                    <a:pt x="0" y="1104"/>
                    <a:pt x="0" y="1204"/>
                  </a:cubicBezTo>
                  <a:cubicBezTo>
                    <a:pt x="0" y="1354"/>
                    <a:pt x="0" y="1530"/>
                    <a:pt x="0" y="1630"/>
                  </a:cubicBezTo>
                  <a:cubicBezTo>
                    <a:pt x="446" y="1837"/>
                    <a:pt x="932" y="1892"/>
                    <a:pt x="1304" y="1892"/>
                  </a:cubicBezTo>
                  <a:cubicBezTo>
                    <a:pt x="1518" y="1892"/>
                    <a:pt x="1695" y="1874"/>
                    <a:pt x="1805" y="1856"/>
                  </a:cubicBezTo>
                  <a:cubicBezTo>
                    <a:pt x="1905" y="1856"/>
                    <a:pt x="1955" y="1831"/>
                    <a:pt x="1955" y="1831"/>
                  </a:cubicBezTo>
                  <a:lnTo>
                    <a:pt x="2256" y="125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8"/>
            <p:cNvSpPr/>
            <p:nvPr/>
          </p:nvSpPr>
          <p:spPr>
            <a:xfrm>
              <a:off x="6008925" y="627200"/>
              <a:ext cx="37000" cy="46400"/>
            </a:xfrm>
            <a:custGeom>
              <a:avLst/>
              <a:gdLst/>
              <a:ahLst/>
              <a:cxnLst/>
              <a:rect l="l" t="t" r="r" b="b"/>
              <a:pathLst>
                <a:path w="1480" h="1856" extrusionOk="0">
                  <a:moveTo>
                    <a:pt x="1480" y="1"/>
                  </a:moveTo>
                  <a:lnTo>
                    <a:pt x="1480" y="1"/>
                  </a:lnTo>
                  <a:cubicBezTo>
                    <a:pt x="1279" y="176"/>
                    <a:pt x="1028" y="352"/>
                    <a:pt x="778" y="477"/>
                  </a:cubicBezTo>
                  <a:cubicBezTo>
                    <a:pt x="527" y="628"/>
                    <a:pt x="277" y="753"/>
                    <a:pt x="1" y="828"/>
                  </a:cubicBezTo>
                  <a:cubicBezTo>
                    <a:pt x="101" y="1154"/>
                    <a:pt x="252" y="1530"/>
                    <a:pt x="352" y="1856"/>
                  </a:cubicBezTo>
                  <a:cubicBezTo>
                    <a:pt x="452" y="1856"/>
                    <a:pt x="502" y="1831"/>
                    <a:pt x="502" y="1831"/>
                  </a:cubicBezTo>
                  <a:lnTo>
                    <a:pt x="803" y="1254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8"/>
            <p:cNvSpPr/>
            <p:nvPr/>
          </p:nvSpPr>
          <p:spPr>
            <a:xfrm>
              <a:off x="5594150" y="567050"/>
              <a:ext cx="27600" cy="72725"/>
            </a:xfrm>
            <a:custGeom>
              <a:avLst/>
              <a:gdLst/>
              <a:ahLst/>
              <a:cxnLst/>
              <a:rect l="l" t="t" r="r" b="b"/>
              <a:pathLst>
                <a:path w="1104" h="2909" extrusionOk="0">
                  <a:moveTo>
                    <a:pt x="727" y="1"/>
                  </a:moveTo>
                  <a:cubicBezTo>
                    <a:pt x="552" y="552"/>
                    <a:pt x="276" y="1354"/>
                    <a:pt x="0" y="1881"/>
                  </a:cubicBezTo>
                  <a:cubicBezTo>
                    <a:pt x="326" y="2557"/>
                    <a:pt x="577" y="2908"/>
                    <a:pt x="577" y="2908"/>
                  </a:cubicBezTo>
                  <a:cubicBezTo>
                    <a:pt x="577" y="2908"/>
                    <a:pt x="702" y="2582"/>
                    <a:pt x="878" y="2232"/>
                  </a:cubicBezTo>
                  <a:cubicBezTo>
                    <a:pt x="878" y="2232"/>
                    <a:pt x="1103" y="978"/>
                    <a:pt x="727" y="1"/>
                  </a:cubicBezTo>
                  <a:close/>
                </a:path>
              </a:pathLst>
            </a:custGeom>
            <a:solidFill>
              <a:srgbClr val="D3C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8"/>
          <p:cNvSpPr txBox="1">
            <a:spLocks noGrp="1"/>
          </p:cNvSpPr>
          <p:nvPr>
            <p:ph type="title"/>
          </p:nvPr>
        </p:nvSpPr>
        <p:spPr>
          <a:xfrm>
            <a:off x="0" y="4357700"/>
            <a:ext cx="3138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Discussion</a:t>
            </a:r>
            <a:endParaRPr/>
          </a:p>
        </p:txBody>
      </p:sp>
      <p:sp>
        <p:nvSpPr>
          <p:cNvPr id="3437" name="Google Shape;3437;p48"/>
          <p:cNvSpPr txBox="1">
            <a:spLocks noGrp="1"/>
          </p:cNvSpPr>
          <p:nvPr>
            <p:ph type="subTitle" idx="1"/>
          </p:nvPr>
        </p:nvSpPr>
        <p:spPr>
          <a:xfrm>
            <a:off x="1" y="539500"/>
            <a:ext cx="6357950" cy="3461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FontTx/>
              <a:buChar char="-"/>
            </a:pPr>
            <a:r>
              <a:rPr lang="en-US" dirty="0" smtClean="0"/>
              <a:t>38% respondents in this study had a younger age and normal d-</a:t>
            </a:r>
            <a:r>
              <a:rPr lang="en-US" dirty="0" err="1" smtClean="0"/>
              <a:t>dimer</a:t>
            </a:r>
            <a:r>
              <a:rPr lang="en-US" dirty="0" smtClean="0"/>
              <a:t> levels. Young people have not maximized cell mediated immunity . This is because corona-specific memory cells do not yet exist. so that the immune response to covid-19 is not too strong., (Ahmed, 2020)</a:t>
            </a:r>
          </a:p>
          <a:p>
            <a:pPr marL="0" lvl="0" indent="0">
              <a:buFontTx/>
              <a:buChar char="-"/>
            </a:pPr>
            <a:r>
              <a:rPr lang="en-US" dirty="0" smtClean="0"/>
              <a:t>D-</a:t>
            </a:r>
            <a:r>
              <a:rPr lang="en-US" dirty="0" err="1" smtClean="0"/>
              <a:t>dimer</a:t>
            </a:r>
            <a:r>
              <a:rPr lang="en-US" dirty="0" smtClean="0"/>
              <a:t> levels increase in COVID-19 patients due to endothelial dysfunction, (</a:t>
            </a:r>
            <a:r>
              <a:rPr lang="en-US" dirty="0" err="1" smtClean="0"/>
              <a:t>Sakka</a:t>
            </a:r>
            <a:r>
              <a:rPr lang="en-US" dirty="0" smtClean="0"/>
              <a:t>, et.al. 2019)</a:t>
            </a:r>
            <a:endParaRPr/>
          </a:p>
        </p:txBody>
      </p:sp>
      <p:grpSp>
        <p:nvGrpSpPr>
          <p:cNvPr id="2" name="Google Shape;3438;p48"/>
          <p:cNvGrpSpPr/>
          <p:nvPr/>
        </p:nvGrpSpPr>
        <p:grpSpPr>
          <a:xfrm>
            <a:off x="6211508" y="998324"/>
            <a:ext cx="2429247" cy="3721196"/>
            <a:chOff x="5270825" y="407925"/>
            <a:chExt cx="973100" cy="1490625"/>
          </a:xfrm>
        </p:grpSpPr>
        <p:sp>
          <p:nvSpPr>
            <p:cNvPr id="3439" name="Google Shape;3439;p48"/>
            <p:cNvSpPr/>
            <p:nvPr/>
          </p:nvSpPr>
          <p:spPr>
            <a:xfrm>
              <a:off x="5409300" y="1099650"/>
              <a:ext cx="331475" cy="750650"/>
            </a:xfrm>
            <a:custGeom>
              <a:avLst/>
              <a:gdLst/>
              <a:ahLst/>
              <a:cxnLst/>
              <a:rect l="l" t="t" r="r" b="b"/>
              <a:pathLst>
                <a:path w="13259" h="30026" extrusionOk="0">
                  <a:moveTo>
                    <a:pt x="12256" y="0"/>
                  </a:moveTo>
                  <a:cubicBezTo>
                    <a:pt x="12256" y="0"/>
                    <a:pt x="11855" y="477"/>
                    <a:pt x="11104" y="1028"/>
                  </a:cubicBezTo>
                  <a:cubicBezTo>
                    <a:pt x="11028" y="1078"/>
                    <a:pt x="10953" y="1128"/>
                    <a:pt x="10878" y="1178"/>
                  </a:cubicBezTo>
                  <a:lnTo>
                    <a:pt x="10778" y="1228"/>
                  </a:lnTo>
                  <a:cubicBezTo>
                    <a:pt x="9901" y="1805"/>
                    <a:pt x="8647" y="2406"/>
                    <a:pt x="7043" y="2557"/>
                  </a:cubicBezTo>
                  <a:cubicBezTo>
                    <a:pt x="6842" y="2575"/>
                    <a:pt x="6647" y="2584"/>
                    <a:pt x="6459" y="2584"/>
                  </a:cubicBezTo>
                  <a:cubicBezTo>
                    <a:pt x="4869" y="2584"/>
                    <a:pt x="3751" y="1959"/>
                    <a:pt x="3033" y="1354"/>
                  </a:cubicBezTo>
                  <a:lnTo>
                    <a:pt x="2958" y="1304"/>
                  </a:lnTo>
                  <a:cubicBezTo>
                    <a:pt x="2908" y="1253"/>
                    <a:pt x="2858" y="1203"/>
                    <a:pt x="2808" y="1153"/>
                  </a:cubicBezTo>
                  <a:cubicBezTo>
                    <a:pt x="2357" y="727"/>
                    <a:pt x="2131" y="376"/>
                    <a:pt x="2131" y="376"/>
                  </a:cubicBezTo>
                  <a:cubicBezTo>
                    <a:pt x="2131" y="376"/>
                    <a:pt x="2056" y="527"/>
                    <a:pt x="1956" y="802"/>
                  </a:cubicBezTo>
                  <a:cubicBezTo>
                    <a:pt x="1780" y="1279"/>
                    <a:pt x="1479" y="2181"/>
                    <a:pt x="1179" y="3384"/>
                  </a:cubicBezTo>
                  <a:cubicBezTo>
                    <a:pt x="1154" y="3434"/>
                    <a:pt x="1154" y="3484"/>
                    <a:pt x="1129" y="3534"/>
                  </a:cubicBezTo>
                  <a:cubicBezTo>
                    <a:pt x="978" y="4186"/>
                    <a:pt x="828" y="4913"/>
                    <a:pt x="677" y="5690"/>
                  </a:cubicBezTo>
                  <a:cubicBezTo>
                    <a:pt x="427" y="7143"/>
                    <a:pt x="226" y="8848"/>
                    <a:pt x="176" y="10727"/>
                  </a:cubicBezTo>
                  <a:cubicBezTo>
                    <a:pt x="1" y="16868"/>
                    <a:pt x="176" y="18171"/>
                    <a:pt x="176" y="18171"/>
                  </a:cubicBezTo>
                  <a:lnTo>
                    <a:pt x="5114" y="30026"/>
                  </a:lnTo>
                  <a:lnTo>
                    <a:pt x="5515" y="29650"/>
                  </a:lnTo>
                  <a:lnTo>
                    <a:pt x="5640" y="29524"/>
                  </a:lnTo>
                  <a:cubicBezTo>
                    <a:pt x="5640" y="29524"/>
                    <a:pt x="6041" y="23083"/>
                    <a:pt x="5264" y="20953"/>
                  </a:cubicBezTo>
                  <a:cubicBezTo>
                    <a:pt x="4462" y="18822"/>
                    <a:pt x="3159" y="17419"/>
                    <a:pt x="3159" y="17419"/>
                  </a:cubicBezTo>
                  <a:cubicBezTo>
                    <a:pt x="3159" y="17419"/>
                    <a:pt x="4963" y="11178"/>
                    <a:pt x="5289" y="9700"/>
                  </a:cubicBezTo>
                  <a:cubicBezTo>
                    <a:pt x="5640" y="8196"/>
                    <a:pt x="5916" y="7294"/>
                    <a:pt x="5916" y="7294"/>
                  </a:cubicBezTo>
                  <a:lnTo>
                    <a:pt x="7094" y="6166"/>
                  </a:lnTo>
                  <a:lnTo>
                    <a:pt x="7094" y="6191"/>
                  </a:lnTo>
                  <a:cubicBezTo>
                    <a:pt x="7169" y="6592"/>
                    <a:pt x="8973" y="14261"/>
                    <a:pt x="9550" y="17645"/>
                  </a:cubicBezTo>
                  <a:cubicBezTo>
                    <a:pt x="9550" y="17645"/>
                    <a:pt x="8472" y="19524"/>
                    <a:pt x="8748" y="22607"/>
                  </a:cubicBezTo>
                  <a:cubicBezTo>
                    <a:pt x="8998" y="25690"/>
                    <a:pt x="10001" y="29800"/>
                    <a:pt x="10001" y="29800"/>
                  </a:cubicBezTo>
                  <a:lnTo>
                    <a:pt x="11003" y="29800"/>
                  </a:lnTo>
                  <a:cubicBezTo>
                    <a:pt x="11003" y="29800"/>
                    <a:pt x="13184" y="19349"/>
                    <a:pt x="13259" y="18346"/>
                  </a:cubicBezTo>
                  <a:lnTo>
                    <a:pt x="12808" y="9274"/>
                  </a:lnTo>
                  <a:lnTo>
                    <a:pt x="12808" y="9123"/>
                  </a:lnTo>
                  <a:lnTo>
                    <a:pt x="12582" y="4512"/>
                  </a:lnTo>
                  <a:lnTo>
                    <a:pt x="12557" y="4361"/>
                  </a:lnTo>
                  <a:cubicBezTo>
                    <a:pt x="12357" y="4311"/>
                    <a:pt x="12156" y="4286"/>
                    <a:pt x="11931" y="4261"/>
                  </a:cubicBezTo>
                  <a:lnTo>
                    <a:pt x="11881" y="4261"/>
                  </a:lnTo>
                  <a:cubicBezTo>
                    <a:pt x="11881" y="4261"/>
                    <a:pt x="11931" y="3985"/>
                    <a:pt x="11981" y="3584"/>
                  </a:cubicBezTo>
                  <a:cubicBezTo>
                    <a:pt x="11981" y="3509"/>
                    <a:pt x="12006" y="3459"/>
                    <a:pt x="12006" y="3384"/>
                  </a:cubicBezTo>
                  <a:lnTo>
                    <a:pt x="12031" y="3309"/>
                  </a:lnTo>
                  <a:cubicBezTo>
                    <a:pt x="12131" y="2607"/>
                    <a:pt x="12231" y="1680"/>
                    <a:pt x="12282" y="928"/>
                  </a:cubicBezTo>
                  <a:cubicBezTo>
                    <a:pt x="12282" y="552"/>
                    <a:pt x="12282" y="226"/>
                    <a:pt x="12256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8"/>
            <p:cNvSpPr/>
            <p:nvPr/>
          </p:nvSpPr>
          <p:spPr>
            <a:xfrm>
              <a:off x="5426225" y="1099650"/>
              <a:ext cx="297650" cy="146650"/>
            </a:xfrm>
            <a:custGeom>
              <a:avLst/>
              <a:gdLst/>
              <a:ahLst/>
              <a:cxnLst/>
              <a:rect l="l" t="t" r="r" b="b"/>
              <a:pathLst>
                <a:path w="11906" h="5866" extrusionOk="0">
                  <a:moveTo>
                    <a:pt x="11579" y="0"/>
                  </a:moveTo>
                  <a:cubicBezTo>
                    <a:pt x="11579" y="0"/>
                    <a:pt x="11178" y="477"/>
                    <a:pt x="10427" y="1028"/>
                  </a:cubicBezTo>
                  <a:cubicBezTo>
                    <a:pt x="10351" y="1078"/>
                    <a:pt x="10276" y="1128"/>
                    <a:pt x="10201" y="1178"/>
                  </a:cubicBezTo>
                  <a:lnTo>
                    <a:pt x="10101" y="1228"/>
                  </a:lnTo>
                  <a:cubicBezTo>
                    <a:pt x="9224" y="1805"/>
                    <a:pt x="7970" y="2406"/>
                    <a:pt x="6366" y="2557"/>
                  </a:cubicBezTo>
                  <a:cubicBezTo>
                    <a:pt x="6165" y="2575"/>
                    <a:pt x="5970" y="2584"/>
                    <a:pt x="5782" y="2584"/>
                  </a:cubicBezTo>
                  <a:cubicBezTo>
                    <a:pt x="4192" y="2584"/>
                    <a:pt x="3074" y="1959"/>
                    <a:pt x="2356" y="1354"/>
                  </a:cubicBezTo>
                  <a:lnTo>
                    <a:pt x="2281" y="1304"/>
                  </a:lnTo>
                  <a:cubicBezTo>
                    <a:pt x="2231" y="1253"/>
                    <a:pt x="2181" y="1203"/>
                    <a:pt x="2131" y="1153"/>
                  </a:cubicBezTo>
                  <a:cubicBezTo>
                    <a:pt x="1680" y="727"/>
                    <a:pt x="1454" y="376"/>
                    <a:pt x="1454" y="376"/>
                  </a:cubicBezTo>
                  <a:lnTo>
                    <a:pt x="1429" y="401"/>
                  </a:lnTo>
                  <a:cubicBezTo>
                    <a:pt x="1429" y="426"/>
                    <a:pt x="1404" y="451"/>
                    <a:pt x="1379" y="527"/>
                  </a:cubicBezTo>
                  <a:lnTo>
                    <a:pt x="1379" y="552"/>
                  </a:lnTo>
                  <a:lnTo>
                    <a:pt x="1354" y="602"/>
                  </a:lnTo>
                  <a:cubicBezTo>
                    <a:pt x="1329" y="652"/>
                    <a:pt x="1304" y="702"/>
                    <a:pt x="1279" y="802"/>
                  </a:cubicBezTo>
                  <a:cubicBezTo>
                    <a:pt x="1103" y="1279"/>
                    <a:pt x="802" y="2181"/>
                    <a:pt x="502" y="3384"/>
                  </a:cubicBezTo>
                  <a:cubicBezTo>
                    <a:pt x="477" y="3434"/>
                    <a:pt x="477" y="3484"/>
                    <a:pt x="452" y="3534"/>
                  </a:cubicBezTo>
                  <a:cubicBezTo>
                    <a:pt x="301" y="4186"/>
                    <a:pt x="151" y="4913"/>
                    <a:pt x="0" y="5690"/>
                  </a:cubicBezTo>
                  <a:cubicBezTo>
                    <a:pt x="326" y="4938"/>
                    <a:pt x="1078" y="3033"/>
                    <a:pt x="1830" y="1654"/>
                  </a:cubicBezTo>
                  <a:cubicBezTo>
                    <a:pt x="2562" y="2606"/>
                    <a:pt x="3792" y="3486"/>
                    <a:pt x="5637" y="3486"/>
                  </a:cubicBezTo>
                  <a:cubicBezTo>
                    <a:pt x="5688" y="3486"/>
                    <a:pt x="5739" y="3485"/>
                    <a:pt x="5790" y="3484"/>
                  </a:cubicBezTo>
                  <a:cubicBezTo>
                    <a:pt x="7419" y="3459"/>
                    <a:pt x="9249" y="2507"/>
                    <a:pt x="10552" y="1654"/>
                  </a:cubicBezTo>
                  <a:cubicBezTo>
                    <a:pt x="10777" y="2782"/>
                    <a:pt x="11078" y="4386"/>
                    <a:pt x="11178" y="5865"/>
                  </a:cubicBezTo>
                  <a:cubicBezTo>
                    <a:pt x="11178" y="5865"/>
                    <a:pt x="11554" y="5188"/>
                    <a:pt x="11905" y="4512"/>
                  </a:cubicBezTo>
                  <a:lnTo>
                    <a:pt x="11880" y="4361"/>
                  </a:lnTo>
                  <a:cubicBezTo>
                    <a:pt x="11680" y="4311"/>
                    <a:pt x="11479" y="4286"/>
                    <a:pt x="11254" y="4261"/>
                  </a:cubicBezTo>
                  <a:lnTo>
                    <a:pt x="11204" y="4261"/>
                  </a:lnTo>
                  <a:cubicBezTo>
                    <a:pt x="11204" y="4261"/>
                    <a:pt x="11254" y="3985"/>
                    <a:pt x="11304" y="3584"/>
                  </a:cubicBezTo>
                  <a:cubicBezTo>
                    <a:pt x="11304" y="3509"/>
                    <a:pt x="11329" y="3459"/>
                    <a:pt x="11329" y="3384"/>
                  </a:cubicBezTo>
                  <a:lnTo>
                    <a:pt x="11354" y="3309"/>
                  </a:lnTo>
                  <a:cubicBezTo>
                    <a:pt x="11454" y="2607"/>
                    <a:pt x="11554" y="1680"/>
                    <a:pt x="11605" y="928"/>
                  </a:cubicBezTo>
                  <a:lnTo>
                    <a:pt x="11605" y="827"/>
                  </a:lnTo>
                  <a:cubicBezTo>
                    <a:pt x="11605" y="802"/>
                    <a:pt x="11605" y="752"/>
                    <a:pt x="11605" y="702"/>
                  </a:cubicBezTo>
                  <a:lnTo>
                    <a:pt x="11605" y="677"/>
                  </a:lnTo>
                  <a:cubicBezTo>
                    <a:pt x="11605" y="602"/>
                    <a:pt x="11605" y="552"/>
                    <a:pt x="11605" y="502"/>
                  </a:cubicBezTo>
                  <a:lnTo>
                    <a:pt x="11605" y="451"/>
                  </a:lnTo>
                  <a:cubicBezTo>
                    <a:pt x="11605" y="426"/>
                    <a:pt x="11605" y="376"/>
                    <a:pt x="11605" y="351"/>
                  </a:cubicBezTo>
                  <a:lnTo>
                    <a:pt x="11605" y="301"/>
                  </a:lnTo>
                  <a:cubicBezTo>
                    <a:pt x="11605" y="251"/>
                    <a:pt x="11605" y="201"/>
                    <a:pt x="11605" y="176"/>
                  </a:cubicBezTo>
                  <a:lnTo>
                    <a:pt x="11605" y="126"/>
                  </a:lnTo>
                  <a:cubicBezTo>
                    <a:pt x="11579" y="76"/>
                    <a:pt x="11579" y="50"/>
                    <a:pt x="11579" y="0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8"/>
            <p:cNvSpPr/>
            <p:nvPr/>
          </p:nvSpPr>
          <p:spPr>
            <a:xfrm>
              <a:off x="5462575" y="1253775"/>
              <a:ext cx="124075" cy="587125"/>
            </a:xfrm>
            <a:custGeom>
              <a:avLst/>
              <a:gdLst/>
              <a:ahLst/>
              <a:cxnLst/>
              <a:rect l="l" t="t" r="r" b="b"/>
              <a:pathLst>
                <a:path w="4963" h="23485" extrusionOk="0">
                  <a:moveTo>
                    <a:pt x="4963" y="1"/>
                  </a:moveTo>
                  <a:lnTo>
                    <a:pt x="3434" y="1129"/>
                  </a:lnTo>
                  <a:cubicBezTo>
                    <a:pt x="3434" y="1129"/>
                    <a:pt x="2932" y="1555"/>
                    <a:pt x="2080" y="4036"/>
                  </a:cubicBezTo>
                  <a:cubicBezTo>
                    <a:pt x="1228" y="6542"/>
                    <a:pt x="0" y="11104"/>
                    <a:pt x="0" y="11104"/>
                  </a:cubicBezTo>
                  <a:cubicBezTo>
                    <a:pt x="0" y="11104"/>
                    <a:pt x="2156" y="15239"/>
                    <a:pt x="2757" y="17971"/>
                  </a:cubicBezTo>
                  <a:cubicBezTo>
                    <a:pt x="3158" y="19725"/>
                    <a:pt x="3308" y="22031"/>
                    <a:pt x="3384" y="23485"/>
                  </a:cubicBezTo>
                  <a:lnTo>
                    <a:pt x="3509" y="23359"/>
                  </a:lnTo>
                  <a:cubicBezTo>
                    <a:pt x="3509" y="23359"/>
                    <a:pt x="3910" y="16918"/>
                    <a:pt x="3133" y="14788"/>
                  </a:cubicBezTo>
                  <a:cubicBezTo>
                    <a:pt x="2331" y="12657"/>
                    <a:pt x="1028" y="11254"/>
                    <a:pt x="1028" y="11254"/>
                  </a:cubicBezTo>
                  <a:cubicBezTo>
                    <a:pt x="1028" y="11254"/>
                    <a:pt x="2832" y="5013"/>
                    <a:pt x="3158" y="3535"/>
                  </a:cubicBezTo>
                  <a:cubicBezTo>
                    <a:pt x="3509" y="2031"/>
                    <a:pt x="3785" y="1129"/>
                    <a:pt x="3785" y="1129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8"/>
            <p:cNvSpPr/>
            <p:nvPr/>
          </p:nvSpPr>
          <p:spPr>
            <a:xfrm>
              <a:off x="5586625" y="1254400"/>
              <a:ext cx="92125" cy="590250"/>
            </a:xfrm>
            <a:custGeom>
              <a:avLst/>
              <a:gdLst/>
              <a:ahLst/>
              <a:cxnLst/>
              <a:rect l="l" t="t" r="r" b="b"/>
              <a:pathLst>
                <a:path w="3685" h="23610" extrusionOk="0">
                  <a:moveTo>
                    <a:pt x="1" y="1"/>
                  </a:moveTo>
                  <a:cubicBezTo>
                    <a:pt x="76" y="402"/>
                    <a:pt x="1880" y="8071"/>
                    <a:pt x="2457" y="11455"/>
                  </a:cubicBezTo>
                  <a:cubicBezTo>
                    <a:pt x="2457" y="11455"/>
                    <a:pt x="1379" y="13334"/>
                    <a:pt x="1655" y="16417"/>
                  </a:cubicBezTo>
                  <a:cubicBezTo>
                    <a:pt x="1905" y="19500"/>
                    <a:pt x="2908" y="23610"/>
                    <a:pt x="2908" y="23610"/>
                  </a:cubicBezTo>
                  <a:lnTo>
                    <a:pt x="3234" y="23610"/>
                  </a:lnTo>
                  <a:cubicBezTo>
                    <a:pt x="3058" y="22156"/>
                    <a:pt x="2833" y="19675"/>
                    <a:pt x="2883" y="17495"/>
                  </a:cubicBezTo>
                  <a:cubicBezTo>
                    <a:pt x="2958" y="14237"/>
                    <a:pt x="3685" y="11881"/>
                    <a:pt x="3685" y="11881"/>
                  </a:cubicBezTo>
                  <a:cubicBezTo>
                    <a:pt x="2657" y="10026"/>
                    <a:pt x="101" y="452"/>
                    <a:pt x="1" y="1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8"/>
            <p:cNvSpPr/>
            <p:nvPr/>
          </p:nvSpPr>
          <p:spPr>
            <a:xfrm>
              <a:off x="5340375" y="696750"/>
              <a:ext cx="480625" cy="523850"/>
            </a:xfrm>
            <a:custGeom>
              <a:avLst/>
              <a:gdLst/>
              <a:ahLst/>
              <a:cxnLst/>
              <a:rect l="l" t="t" r="r" b="b"/>
              <a:pathLst>
                <a:path w="19225" h="20954" extrusionOk="0">
                  <a:moveTo>
                    <a:pt x="11329" y="1"/>
                  </a:moveTo>
                  <a:lnTo>
                    <a:pt x="10126" y="101"/>
                  </a:lnTo>
                  <a:cubicBezTo>
                    <a:pt x="10076" y="126"/>
                    <a:pt x="10026" y="151"/>
                    <a:pt x="10026" y="151"/>
                  </a:cubicBezTo>
                  <a:lnTo>
                    <a:pt x="9951" y="151"/>
                  </a:lnTo>
                  <a:cubicBezTo>
                    <a:pt x="9625" y="753"/>
                    <a:pt x="9274" y="1304"/>
                    <a:pt x="9099" y="1404"/>
                  </a:cubicBezTo>
                  <a:cubicBezTo>
                    <a:pt x="8998" y="1455"/>
                    <a:pt x="8848" y="1530"/>
                    <a:pt x="8673" y="1580"/>
                  </a:cubicBezTo>
                  <a:lnTo>
                    <a:pt x="8572" y="1605"/>
                  </a:lnTo>
                  <a:cubicBezTo>
                    <a:pt x="8345" y="1667"/>
                    <a:pt x="8102" y="1712"/>
                    <a:pt x="7827" y="1712"/>
                  </a:cubicBezTo>
                  <a:cubicBezTo>
                    <a:pt x="7768" y="1712"/>
                    <a:pt x="7707" y="1710"/>
                    <a:pt x="7645" y="1705"/>
                  </a:cubicBezTo>
                  <a:cubicBezTo>
                    <a:pt x="7294" y="1705"/>
                    <a:pt x="6918" y="1605"/>
                    <a:pt x="6567" y="1379"/>
                  </a:cubicBezTo>
                  <a:lnTo>
                    <a:pt x="6467" y="1304"/>
                  </a:lnTo>
                  <a:cubicBezTo>
                    <a:pt x="6392" y="1254"/>
                    <a:pt x="6317" y="1179"/>
                    <a:pt x="6242" y="1129"/>
                  </a:cubicBezTo>
                  <a:cubicBezTo>
                    <a:pt x="6191" y="1054"/>
                    <a:pt x="6116" y="978"/>
                    <a:pt x="6041" y="903"/>
                  </a:cubicBezTo>
                  <a:cubicBezTo>
                    <a:pt x="5841" y="978"/>
                    <a:pt x="5665" y="1079"/>
                    <a:pt x="5490" y="1154"/>
                  </a:cubicBezTo>
                  <a:cubicBezTo>
                    <a:pt x="4838" y="1505"/>
                    <a:pt x="4287" y="1956"/>
                    <a:pt x="3835" y="2482"/>
                  </a:cubicBezTo>
                  <a:lnTo>
                    <a:pt x="3760" y="2557"/>
                  </a:lnTo>
                  <a:lnTo>
                    <a:pt x="3735" y="2582"/>
                  </a:lnTo>
                  <a:lnTo>
                    <a:pt x="3685" y="2633"/>
                  </a:lnTo>
                  <a:cubicBezTo>
                    <a:pt x="3284" y="3134"/>
                    <a:pt x="2958" y="3685"/>
                    <a:pt x="2708" y="4262"/>
                  </a:cubicBezTo>
                  <a:cubicBezTo>
                    <a:pt x="2607" y="4487"/>
                    <a:pt x="2482" y="4738"/>
                    <a:pt x="2382" y="4988"/>
                  </a:cubicBezTo>
                  <a:lnTo>
                    <a:pt x="2332" y="5089"/>
                  </a:lnTo>
                  <a:cubicBezTo>
                    <a:pt x="2282" y="5189"/>
                    <a:pt x="2231" y="5314"/>
                    <a:pt x="2181" y="5415"/>
                  </a:cubicBezTo>
                  <a:cubicBezTo>
                    <a:pt x="2156" y="5465"/>
                    <a:pt x="2131" y="5540"/>
                    <a:pt x="2131" y="5590"/>
                  </a:cubicBezTo>
                  <a:cubicBezTo>
                    <a:pt x="1856" y="6242"/>
                    <a:pt x="1555" y="6968"/>
                    <a:pt x="1279" y="7720"/>
                  </a:cubicBezTo>
                  <a:cubicBezTo>
                    <a:pt x="1254" y="7795"/>
                    <a:pt x="1229" y="7871"/>
                    <a:pt x="1204" y="7946"/>
                  </a:cubicBezTo>
                  <a:cubicBezTo>
                    <a:pt x="1054" y="8372"/>
                    <a:pt x="903" y="8798"/>
                    <a:pt x="778" y="9249"/>
                  </a:cubicBezTo>
                  <a:lnTo>
                    <a:pt x="753" y="9349"/>
                  </a:lnTo>
                  <a:cubicBezTo>
                    <a:pt x="653" y="9700"/>
                    <a:pt x="552" y="10051"/>
                    <a:pt x="477" y="10402"/>
                  </a:cubicBezTo>
                  <a:lnTo>
                    <a:pt x="452" y="10502"/>
                  </a:lnTo>
                  <a:cubicBezTo>
                    <a:pt x="252" y="11304"/>
                    <a:pt x="126" y="12106"/>
                    <a:pt x="51" y="12883"/>
                  </a:cubicBezTo>
                  <a:cubicBezTo>
                    <a:pt x="26" y="13259"/>
                    <a:pt x="1" y="13660"/>
                    <a:pt x="1" y="14086"/>
                  </a:cubicBezTo>
                  <a:lnTo>
                    <a:pt x="1" y="14187"/>
                  </a:lnTo>
                  <a:cubicBezTo>
                    <a:pt x="26" y="15891"/>
                    <a:pt x="252" y="17720"/>
                    <a:pt x="477" y="18923"/>
                  </a:cubicBezTo>
                  <a:lnTo>
                    <a:pt x="477" y="18999"/>
                  </a:lnTo>
                  <a:cubicBezTo>
                    <a:pt x="627" y="19801"/>
                    <a:pt x="728" y="20302"/>
                    <a:pt x="728" y="20302"/>
                  </a:cubicBezTo>
                  <a:cubicBezTo>
                    <a:pt x="1129" y="19976"/>
                    <a:pt x="1555" y="19776"/>
                    <a:pt x="1931" y="19650"/>
                  </a:cubicBezTo>
                  <a:lnTo>
                    <a:pt x="2031" y="19625"/>
                  </a:lnTo>
                  <a:cubicBezTo>
                    <a:pt x="2181" y="19575"/>
                    <a:pt x="2332" y="19550"/>
                    <a:pt x="2457" y="19550"/>
                  </a:cubicBezTo>
                  <a:cubicBezTo>
                    <a:pt x="2733" y="19500"/>
                    <a:pt x="2933" y="19500"/>
                    <a:pt x="3033" y="19500"/>
                  </a:cubicBezTo>
                  <a:cubicBezTo>
                    <a:pt x="3084" y="19525"/>
                    <a:pt x="3109" y="19525"/>
                    <a:pt x="3109" y="19525"/>
                  </a:cubicBezTo>
                  <a:cubicBezTo>
                    <a:pt x="3109" y="19500"/>
                    <a:pt x="3109" y="19475"/>
                    <a:pt x="3134" y="19425"/>
                  </a:cubicBezTo>
                  <a:lnTo>
                    <a:pt x="3134" y="19375"/>
                  </a:lnTo>
                  <a:cubicBezTo>
                    <a:pt x="3159" y="19199"/>
                    <a:pt x="3209" y="18923"/>
                    <a:pt x="3259" y="18572"/>
                  </a:cubicBezTo>
                  <a:cubicBezTo>
                    <a:pt x="3259" y="18522"/>
                    <a:pt x="3284" y="18497"/>
                    <a:pt x="3284" y="18447"/>
                  </a:cubicBezTo>
                  <a:cubicBezTo>
                    <a:pt x="3359" y="17921"/>
                    <a:pt x="3409" y="17219"/>
                    <a:pt x="3409" y="16517"/>
                  </a:cubicBezTo>
                  <a:cubicBezTo>
                    <a:pt x="3409" y="15014"/>
                    <a:pt x="3384" y="14562"/>
                    <a:pt x="3384" y="14562"/>
                  </a:cubicBezTo>
                  <a:lnTo>
                    <a:pt x="3409" y="14462"/>
                  </a:lnTo>
                  <a:lnTo>
                    <a:pt x="3434" y="14387"/>
                  </a:lnTo>
                  <a:cubicBezTo>
                    <a:pt x="3585" y="13786"/>
                    <a:pt x="3986" y="12582"/>
                    <a:pt x="4236" y="11806"/>
                  </a:cubicBezTo>
                  <a:cubicBezTo>
                    <a:pt x="4262" y="11705"/>
                    <a:pt x="4312" y="11605"/>
                    <a:pt x="4337" y="11530"/>
                  </a:cubicBezTo>
                  <a:lnTo>
                    <a:pt x="4337" y="11505"/>
                  </a:lnTo>
                  <a:cubicBezTo>
                    <a:pt x="4437" y="11229"/>
                    <a:pt x="4487" y="11079"/>
                    <a:pt x="4487" y="11079"/>
                  </a:cubicBezTo>
                  <a:lnTo>
                    <a:pt x="4487" y="11129"/>
                  </a:lnTo>
                  <a:cubicBezTo>
                    <a:pt x="4487" y="11605"/>
                    <a:pt x="4537" y="12332"/>
                    <a:pt x="4587" y="13109"/>
                  </a:cubicBezTo>
                  <a:cubicBezTo>
                    <a:pt x="4612" y="13560"/>
                    <a:pt x="4663" y="14036"/>
                    <a:pt x="4688" y="14487"/>
                  </a:cubicBezTo>
                  <a:lnTo>
                    <a:pt x="4713" y="14588"/>
                  </a:lnTo>
                  <a:cubicBezTo>
                    <a:pt x="4788" y="15640"/>
                    <a:pt x="4888" y="16492"/>
                    <a:pt x="4888" y="16492"/>
                  </a:cubicBezTo>
                  <a:cubicBezTo>
                    <a:pt x="4888" y="16492"/>
                    <a:pt x="4988" y="16643"/>
                    <a:pt x="5189" y="16893"/>
                  </a:cubicBezTo>
                  <a:cubicBezTo>
                    <a:pt x="5465" y="17194"/>
                    <a:pt x="5941" y="17670"/>
                    <a:pt x="6617" y="18046"/>
                  </a:cubicBezTo>
                  <a:lnTo>
                    <a:pt x="6718" y="18096"/>
                  </a:lnTo>
                  <a:cubicBezTo>
                    <a:pt x="7269" y="18397"/>
                    <a:pt x="7971" y="18623"/>
                    <a:pt x="8798" y="18673"/>
                  </a:cubicBezTo>
                  <a:lnTo>
                    <a:pt x="8898" y="18698"/>
                  </a:lnTo>
                  <a:cubicBezTo>
                    <a:pt x="9199" y="18698"/>
                    <a:pt x="9475" y="18698"/>
                    <a:pt x="9800" y="18673"/>
                  </a:cubicBezTo>
                  <a:cubicBezTo>
                    <a:pt x="10076" y="18648"/>
                    <a:pt x="10352" y="18598"/>
                    <a:pt x="10627" y="18547"/>
                  </a:cubicBezTo>
                  <a:lnTo>
                    <a:pt x="10728" y="18522"/>
                  </a:lnTo>
                  <a:cubicBezTo>
                    <a:pt x="11379" y="18397"/>
                    <a:pt x="11956" y="18171"/>
                    <a:pt x="12457" y="17946"/>
                  </a:cubicBezTo>
                  <a:lnTo>
                    <a:pt x="12557" y="17896"/>
                  </a:lnTo>
                  <a:cubicBezTo>
                    <a:pt x="13059" y="17670"/>
                    <a:pt x="13510" y="17395"/>
                    <a:pt x="13861" y="17144"/>
                  </a:cubicBezTo>
                  <a:cubicBezTo>
                    <a:pt x="14086" y="16994"/>
                    <a:pt x="14262" y="16818"/>
                    <a:pt x="14437" y="16693"/>
                  </a:cubicBezTo>
                  <a:cubicBezTo>
                    <a:pt x="14788" y="16367"/>
                    <a:pt x="14988" y="16141"/>
                    <a:pt x="15013" y="16116"/>
                  </a:cubicBezTo>
                  <a:cubicBezTo>
                    <a:pt x="15039" y="16217"/>
                    <a:pt x="15039" y="16317"/>
                    <a:pt x="15039" y="16442"/>
                  </a:cubicBezTo>
                  <a:cubicBezTo>
                    <a:pt x="15064" y="17119"/>
                    <a:pt x="14938" y="18197"/>
                    <a:pt x="14838" y="19024"/>
                  </a:cubicBezTo>
                  <a:lnTo>
                    <a:pt x="14813" y="19124"/>
                  </a:lnTo>
                  <a:cubicBezTo>
                    <a:pt x="14713" y="19826"/>
                    <a:pt x="14638" y="20377"/>
                    <a:pt x="14638" y="20377"/>
                  </a:cubicBezTo>
                  <a:cubicBezTo>
                    <a:pt x="14838" y="20377"/>
                    <a:pt x="15039" y="20402"/>
                    <a:pt x="15214" y="20452"/>
                  </a:cubicBezTo>
                  <a:lnTo>
                    <a:pt x="15314" y="20477"/>
                  </a:lnTo>
                  <a:cubicBezTo>
                    <a:pt x="15540" y="20527"/>
                    <a:pt x="15765" y="20578"/>
                    <a:pt x="15941" y="20628"/>
                  </a:cubicBezTo>
                  <a:lnTo>
                    <a:pt x="16041" y="20653"/>
                  </a:lnTo>
                  <a:cubicBezTo>
                    <a:pt x="16517" y="20803"/>
                    <a:pt x="16868" y="20953"/>
                    <a:pt x="16868" y="20953"/>
                  </a:cubicBezTo>
                  <a:cubicBezTo>
                    <a:pt x="16993" y="20678"/>
                    <a:pt x="17119" y="20377"/>
                    <a:pt x="17244" y="20076"/>
                  </a:cubicBezTo>
                  <a:lnTo>
                    <a:pt x="17294" y="19976"/>
                  </a:lnTo>
                  <a:cubicBezTo>
                    <a:pt x="17344" y="19851"/>
                    <a:pt x="17394" y="19750"/>
                    <a:pt x="17420" y="19625"/>
                  </a:cubicBezTo>
                  <a:lnTo>
                    <a:pt x="17420" y="19600"/>
                  </a:lnTo>
                  <a:cubicBezTo>
                    <a:pt x="17470" y="19525"/>
                    <a:pt x="17495" y="19450"/>
                    <a:pt x="17520" y="19375"/>
                  </a:cubicBezTo>
                  <a:cubicBezTo>
                    <a:pt x="18096" y="17796"/>
                    <a:pt x="18597" y="15941"/>
                    <a:pt x="18898" y="14287"/>
                  </a:cubicBezTo>
                  <a:lnTo>
                    <a:pt x="18898" y="14187"/>
                  </a:lnTo>
                  <a:cubicBezTo>
                    <a:pt x="19149" y="12758"/>
                    <a:pt x="19224" y="11480"/>
                    <a:pt x="19049" y="10603"/>
                  </a:cubicBezTo>
                  <a:cubicBezTo>
                    <a:pt x="19024" y="10527"/>
                    <a:pt x="18998" y="10452"/>
                    <a:pt x="18998" y="10377"/>
                  </a:cubicBezTo>
                  <a:lnTo>
                    <a:pt x="18973" y="10277"/>
                  </a:lnTo>
                  <a:cubicBezTo>
                    <a:pt x="18898" y="9926"/>
                    <a:pt x="18798" y="9575"/>
                    <a:pt x="18698" y="9249"/>
                  </a:cubicBezTo>
                  <a:lnTo>
                    <a:pt x="18673" y="9149"/>
                  </a:lnTo>
                  <a:cubicBezTo>
                    <a:pt x="18422" y="8222"/>
                    <a:pt x="18071" y="7319"/>
                    <a:pt x="17745" y="6467"/>
                  </a:cubicBezTo>
                  <a:cubicBezTo>
                    <a:pt x="17720" y="6392"/>
                    <a:pt x="17695" y="6317"/>
                    <a:pt x="17670" y="6242"/>
                  </a:cubicBezTo>
                  <a:cubicBezTo>
                    <a:pt x="17445" y="5690"/>
                    <a:pt x="17244" y="5164"/>
                    <a:pt x="17044" y="4688"/>
                  </a:cubicBezTo>
                  <a:lnTo>
                    <a:pt x="16993" y="4587"/>
                  </a:lnTo>
                  <a:cubicBezTo>
                    <a:pt x="16943" y="4437"/>
                    <a:pt x="16893" y="4312"/>
                    <a:pt x="16843" y="4161"/>
                  </a:cubicBezTo>
                  <a:lnTo>
                    <a:pt x="16793" y="4061"/>
                  </a:lnTo>
                  <a:cubicBezTo>
                    <a:pt x="16768" y="4011"/>
                    <a:pt x="16743" y="3936"/>
                    <a:pt x="16718" y="3886"/>
                  </a:cubicBezTo>
                  <a:cubicBezTo>
                    <a:pt x="16542" y="3410"/>
                    <a:pt x="16342" y="2983"/>
                    <a:pt x="16091" y="2582"/>
                  </a:cubicBezTo>
                  <a:lnTo>
                    <a:pt x="16041" y="2482"/>
                  </a:lnTo>
                  <a:cubicBezTo>
                    <a:pt x="15490" y="1605"/>
                    <a:pt x="14713" y="878"/>
                    <a:pt x="13359" y="427"/>
                  </a:cubicBezTo>
                  <a:cubicBezTo>
                    <a:pt x="13259" y="377"/>
                    <a:pt x="13159" y="352"/>
                    <a:pt x="13059" y="327"/>
                  </a:cubicBezTo>
                  <a:lnTo>
                    <a:pt x="12958" y="277"/>
                  </a:lnTo>
                  <a:cubicBezTo>
                    <a:pt x="12482" y="151"/>
                    <a:pt x="12056" y="76"/>
                    <a:pt x="11705" y="26"/>
                  </a:cubicBezTo>
                  <a:cubicBezTo>
                    <a:pt x="11605" y="26"/>
                    <a:pt x="11505" y="1"/>
                    <a:pt x="11430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8"/>
            <p:cNvSpPr/>
            <p:nvPr/>
          </p:nvSpPr>
          <p:spPr>
            <a:xfrm>
              <a:off x="5927475" y="479975"/>
              <a:ext cx="193925" cy="171875"/>
            </a:xfrm>
            <a:custGeom>
              <a:avLst/>
              <a:gdLst/>
              <a:ahLst/>
              <a:cxnLst/>
              <a:rect l="l" t="t" r="r" b="b"/>
              <a:pathLst>
                <a:path w="7757" h="6875" extrusionOk="0">
                  <a:moveTo>
                    <a:pt x="4763" y="0"/>
                  </a:moveTo>
                  <a:cubicBezTo>
                    <a:pt x="4763" y="0"/>
                    <a:pt x="4011" y="852"/>
                    <a:pt x="2883" y="852"/>
                  </a:cubicBezTo>
                  <a:cubicBezTo>
                    <a:pt x="1780" y="852"/>
                    <a:pt x="1504" y="75"/>
                    <a:pt x="1504" y="75"/>
                  </a:cubicBezTo>
                  <a:cubicBezTo>
                    <a:pt x="1329" y="251"/>
                    <a:pt x="1129" y="326"/>
                    <a:pt x="953" y="326"/>
                  </a:cubicBezTo>
                  <a:cubicBezTo>
                    <a:pt x="702" y="677"/>
                    <a:pt x="427" y="1329"/>
                    <a:pt x="276" y="2532"/>
                  </a:cubicBezTo>
                  <a:cubicBezTo>
                    <a:pt x="1" y="4637"/>
                    <a:pt x="176" y="6040"/>
                    <a:pt x="1154" y="6567"/>
                  </a:cubicBezTo>
                  <a:cubicBezTo>
                    <a:pt x="1279" y="6642"/>
                    <a:pt x="1404" y="6692"/>
                    <a:pt x="1530" y="6742"/>
                  </a:cubicBezTo>
                  <a:cubicBezTo>
                    <a:pt x="1630" y="6767"/>
                    <a:pt x="1730" y="6792"/>
                    <a:pt x="1805" y="6817"/>
                  </a:cubicBezTo>
                  <a:cubicBezTo>
                    <a:pt x="1984" y="6857"/>
                    <a:pt x="2163" y="6874"/>
                    <a:pt x="2338" y="6874"/>
                  </a:cubicBezTo>
                  <a:cubicBezTo>
                    <a:pt x="2948" y="6874"/>
                    <a:pt x="3530" y="6658"/>
                    <a:pt x="4036" y="6366"/>
                  </a:cubicBezTo>
                  <a:cubicBezTo>
                    <a:pt x="4286" y="6241"/>
                    <a:pt x="4537" y="6065"/>
                    <a:pt x="4738" y="5890"/>
                  </a:cubicBezTo>
                  <a:cubicBezTo>
                    <a:pt x="5164" y="5539"/>
                    <a:pt x="5439" y="5213"/>
                    <a:pt x="5439" y="5213"/>
                  </a:cubicBezTo>
                  <a:cubicBezTo>
                    <a:pt x="5439" y="5213"/>
                    <a:pt x="5502" y="5219"/>
                    <a:pt x="5605" y="5219"/>
                  </a:cubicBezTo>
                  <a:cubicBezTo>
                    <a:pt x="5941" y="5219"/>
                    <a:pt x="6709" y="5160"/>
                    <a:pt x="7169" y="4662"/>
                  </a:cubicBezTo>
                  <a:cubicBezTo>
                    <a:pt x="7757" y="4025"/>
                    <a:pt x="7650" y="2956"/>
                    <a:pt x="7387" y="2956"/>
                  </a:cubicBezTo>
                  <a:cubicBezTo>
                    <a:pt x="7381" y="2956"/>
                    <a:pt x="7375" y="2957"/>
                    <a:pt x="7369" y="2958"/>
                  </a:cubicBezTo>
                  <a:cubicBezTo>
                    <a:pt x="7319" y="2983"/>
                    <a:pt x="7244" y="3008"/>
                    <a:pt x="7194" y="3033"/>
                  </a:cubicBezTo>
                  <a:cubicBezTo>
                    <a:pt x="6918" y="3258"/>
                    <a:pt x="6667" y="3409"/>
                    <a:pt x="6542" y="3484"/>
                  </a:cubicBezTo>
                  <a:lnTo>
                    <a:pt x="6517" y="3484"/>
                  </a:lnTo>
                  <a:cubicBezTo>
                    <a:pt x="6442" y="3509"/>
                    <a:pt x="6417" y="3534"/>
                    <a:pt x="6417" y="3534"/>
                  </a:cubicBezTo>
                  <a:cubicBezTo>
                    <a:pt x="6417" y="3534"/>
                    <a:pt x="6442" y="3183"/>
                    <a:pt x="6417" y="2481"/>
                  </a:cubicBezTo>
                  <a:cubicBezTo>
                    <a:pt x="6392" y="1780"/>
                    <a:pt x="6216" y="1028"/>
                    <a:pt x="6216" y="1028"/>
                  </a:cubicBezTo>
                  <a:cubicBezTo>
                    <a:pt x="6116" y="1028"/>
                    <a:pt x="6041" y="1028"/>
                    <a:pt x="5941" y="978"/>
                  </a:cubicBezTo>
                  <a:cubicBezTo>
                    <a:pt x="5339" y="777"/>
                    <a:pt x="4763" y="0"/>
                    <a:pt x="476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8"/>
            <p:cNvSpPr/>
            <p:nvPr/>
          </p:nvSpPr>
          <p:spPr>
            <a:xfrm>
              <a:off x="5401800" y="823950"/>
              <a:ext cx="342750" cy="384125"/>
            </a:xfrm>
            <a:custGeom>
              <a:avLst/>
              <a:gdLst/>
              <a:ahLst/>
              <a:cxnLst/>
              <a:rect l="l" t="t" r="r" b="b"/>
              <a:pathLst>
                <a:path w="13710" h="15365" extrusionOk="0">
                  <a:moveTo>
                    <a:pt x="12331" y="1"/>
                  </a:moveTo>
                  <a:cubicBezTo>
                    <a:pt x="12331" y="1"/>
                    <a:pt x="11604" y="477"/>
                    <a:pt x="11629" y="4412"/>
                  </a:cubicBezTo>
                  <a:cubicBezTo>
                    <a:pt x="11629" y="5489"/>
                    <a:pt x="11604" y="6667"/>
                    <a:pt x="11579" y="7795"/>
                  </a:cubicBezTo>
                  <a:cubicBezTo>
                    <a:pt x="10426" y="8597"/>
                    <a:pt x="7870" y="10352"/>
                    <a:pt x="6341" y="10352"/>
                  </a:cubicBezTo>
                  <a:cubicBezTo>
                    <a:pt x="4837" y="10352"/>
                    <a:pt x="3434" y="9700"/>
                    <a:pt x="2732" y="8572"/>
                  </a:cubicBezTo>
                  <a:cubicBezTo>
                    <a:pt x="2707" y="7996"/>
                    <a:pt x="2707" y="7444"/>
                    <a:pt x="2682" y="6968"/>
                  </a:cubicBezTo>
                  <a:cubicBezTo>
                    <a:pt x="2607" y="4713"/>
                    <a:pt x="2055" y="2733"/>
                    <a:pt x="2055" y="2733"/>
                  </a:cubicBezTo>
                  <a:cubicBezTo>
                    <a:pt x="1980" y="4286"/>
                    <a:pt x="175" y="9424"/>
                    <a:pt x="175" y="9424"/>
                  </a:cubicBezTo>
                  <a:cubicBezTo>
                    <a:pt x="401" y="10903"/>
                    <a:pt x="75" y="13535"/>
                    <a:pt x="0" y="14462"/>
                  </a:cubicBezTo>
                  <a:cubicBezTo>
                    <a:pt x="276" y="14412"/>
                    <a:pt x="476" y="14412"/>
                    <a:pt x="576" y="14412"/>
                  </a:cubicBezTo>
                  <a:cubicBezTo>
                    <a:pt x="627" y="14437"/>
                    <a:pt x="652" y="14437"/>
                    <a:pt x="652" y="14437"/>
                  </a:cubicBezTo>
                  <a:cubicBezTo>
                    <a:pt x="652" y="14412"/>
                    <a:pt x="652" y="14387"/>
                    <a:pt x="677" y="14337"/>
                  </a:cubicBezTo>
                  <a:lnTo>
                    <a:pt x="677" y="14287"/>
                  </a:lnTo>
                  <a:cubicBezTo>
                    <a:pt x="702" y="14111"/>
                    <a:pt x="752" y="13835"/>
                    <a:pt x="802" y="13484"/>
                  </a:cubicBezTo>
                  <a:cubicBezTo>
                    <a:pt x="802" y="13434"/>
                    <a:pt x="827" y="13409"/>
                    <a:pt x="827" y="13359"/>
                  </a:cubicBezTo>
                  <a:cubicBezTo>
                    <a:pt x="902" y="12833"/>
                    <a:pt x="952" y="12131"/>
                    <a:pt x="952" y="11429"/>
                  </a:cubicBezTo>
                  <a:cubicBezTo>
                    <a:pt x="952" y="9926"/>
                    <a:pt x="927" y="9474"/>
                    <a:pt x="927" y="9474"/>
                  </a:cubicBezTo>
                  <a:lnTo>
                    <a:pt x="952" y="9374"/>
                  </a:lnTo>
                  <a:lnTo>
                    <a:pt x="977" y="9299"/>
                  </a:lnTo>
                  <a:cubicBezTo>
                    <a:pt x="1128" y="8698"/>
                    <a:pt x="1529" y="7494"/>
                    <a:pt x="1779" y="6718"/>
                  </a:cubicBezTo>
                  <a:cubicBezTo>
                    <a:pt x="1805" y="6617"/>
                    <a:pt x="1855" y="6517"/>
                    <a:pt x="1880" y="6442"/>
                  </a:cubicBezTo>
                  <a:lnTo>
                    <a:pt x="1880" y="6417"/>
                  </a:lnTo>
                  <a:cubicBezTo>
                    <a:pt x="1980" y="6141"/>
                    <a:pt x="2030" y="5991"/>
                    <a:pt x="2030" y="5991"/>
                  </a:cubicBezTo>
                  <a:lnTo>
                    <a:pt x="2030" y="6041"/>
                  </a:lnTo>
                  <a:cubicBezTo>
                    <a:pt x="2030" y="6592"/>
                    <a:pt x="2080" y="7469"/>
                    <a:pt x="2155" y="8347"/>
                  </a:cubicBezTo>
                  <a:lnTo>
                    <a:pt x="2155" y="8422"/>
                  </a:lnTo>
                  <a:lnTo>
                    <a:pt x="2180" y="8522"/>
                  </a:lnTo>
                  <a:cubicBezTo>
                    <a:pt x="2206" y="8823"/>
                    <a:pt x="2206" y="9124"/>
                    <a:pt x="2231" y="9399"/>
                  </a:cubicBezTo>
                  <a:lnTo>
                    <a:pt x="2256" y="9500"/>
                  </a:lnTo>
                  <a:cubicBezTo>
                    <a:pt x="2331" y="10552"/>
                    <a:pt x="2431" y="11404"/>
                    <a:pt x="2431" y="11404"/>
                  </a:cubicBezTo>
                  <a:cubicBezTo>
                    <a:pt x="2431" y="11404"/>
                    <a:pt x="2531" y="11555"/>
                    <a:pt x="2732" y="11805"/>
                  </a:cubicBezTo>
                  <a:cubicBezTo>
                    <a:pt x="3008" y="12106"/>
                    <a:pt x="3484" y="12582"/>
                    <a:pt x="4160" y="12958"/>
                  </a:cubicBezTo>
                  <a:lnTo>
                    <a:pt x="4261" y="13008"/>
                  </a:lnTo>
                  <a:cubicBezTo>
                    <a:pt x="4812" y="13309"/>
                    <a:pt x="5514" y="13535"/>
                    <a:pt x="6341" y="13585"/>
                  </a:cubicBezTo>
                  <a:lnTo>
                    <a:pt x="6441" y="13610"/>
                  </a:lnTo>
                  <a:cubicBezTo>
                    <a:pt x="6742" y="13610"/>
                    <a:pt x="7018" y="13610"/>
                    <a:pt x="7343" y="13585"/>
                  </a:cubicBezTo>
                  <a:cubicBezTo>
                    <a:pt x="7619" y="13560"/>
                    <a:pt x="7895" y="13510"/>
                    <a:pt x="8170" y="13459"/>
                  </a:cubicBezTo>
                  <a:lnTo>
                    <a:pt x="8271" y="13434"/>
                  </a:lnTo>
                  <a:cubicBezTo>
                    <a:pt x="8922" y="13309"/>
                    <a:pt x="9499" y="13083"/>
                    <a:pt x="10000" y="12858"/>
                  </a:cubicBezTo>
                  <a:lnTo>
                    <a:pt x="10100" y="12808"/>
                  </a:lnTo>
                  <a:cubicBezTo>
                    <a:pt x="10602" y="12582"/>
                    <a:pt x="11053" y="12307"/>
                    <a:pt x="11404" y="12056"/>
                  </a:cubicBezTo>
                  <a:cubicBezTo>
                    <a:pt x="12130" y="11530"/>
                    <a:pt x="12531" y="11078"/>
                    <a:pt x="12556" y="11028"/>
                  </a:cubicBezTo>
                  <a:cubicBezTo>
                    <a:pt x="12582" y="11129"/>
                    <a:pt x="12582" y="11229"/>
                    <a:pt x="12582" y="11354"/>
                  </a:cubicBezTo>
                  <a:cubicBezTo>
                    <a:pt x="12607" y="12031"/>
                    <a:pt x="12481" y="13109"/>
                    <a:pt x="12381" y="13936"/>
                  </a:cubicBezTo>
                  <a:lnTo>
                    <a:pt x="12356" y="14036"/>
                  </a:lnTo>
                  <a:cubicBezTo>
                    <a:pt x="12256" y="14738"/>
                    <a:pt x="12181" y="15289"/>
                    <a:pt x="12181" y="15289"/>
                  </a:cubicBezTo>
                  <a:cubicBezTo>
                    <a:pt x="12381" y="15289"/>
                    <a:pt x="12582" y="15314"/>
                    <a:pt x="12757" y="15364"/>
                  </a:cubicBezTo>
                  <a:cubicBezTo>
                    <a:pt x="13183" y="14161"/>
                    <a:pt x="13709" y="12281"/>
                    <a:pt x="13459" y="10126"/>
                  </a:cubicBezTo>
                  <a:cubicBezTo>
                    <a:pt x="13208" y="7845"/>
                    <a:pt x="12181" y="2256"/>
                    <a:pt x="12331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5965700" y="504400"/>
              <a:ext cx="155700" cy="147450"/>
            </a:xfrm>
            <a:custGeom>
              <a:avLst/>
              <a:gdLst/>
              <a:ahLst/>
              <a:cxnLst/>
              <a:rect l="l" t="t" r="r" b="b"/>
              <a:pathLst>
                <a:path w="6228" h="5898" extrusionOk="0">
                  <a:moveTo>
                    <a:pt x="4412" y="1"/>
                  </a:moveTo>
                  <a:cubicBezTo>
                    <a:pt x="4537" y="702"/>
                    <a:pt x="4587" y="1855"/>
                    <a:pt x="4036" y="2883"/>
                  </a:cubicBezTo>
                  <a:cubicBezTo>
                    <a:pt x="3284" y="4261"/>
                    <a:pt x="2131" y="5765"/>
                    <a:pt x="1" y="5765"/>
                  </a:cubicBezTo>
                  <a:cubicBezTo>
                    <a:pt x="101" y="5790"/>
                    <a:pt x="201" y="5815"/>
                    <a:pt x="276" y="5840"/>
                  </a:cubicBezTo>
                  <a:cubicBezTo>
                    <a:pt x="455" y="5880"/>
                    <a:pt x="634" y="5897"/>
                    <a:pt x="809" y="5897"/>
                  </a:cubicBezTo>
                  <a:cubicBezTo>
                    <a:pt x="1419" y="5897"/>
                    <a:pt x="2001" y="5681"/>
                    <a:pt x="2507" y="5389"/>
                  </a:cubicBezTo>
                  <a:cubicBezTo>
                    <a:pt x="2757" y="5264"/>
                    <a:pt x="3008" y="5088"/>
                    <a:pt x="3209" y="4913"/>
                  </a:cubicBezTo>
                  <a:cubicBezTo>
                    <a:pt x="3635" y="4562"/>
                    <a:pt x="3910" y="4236"/>
                    <a:pt x="3910" y="4236"/>
                  </a:cubicBezTo>
                  <a:cubicBezTo>
                    <a:pt x="3910" y="4236"/>
                    <a:pt x="3973" y="4242"/>
                    <a:pt x="4076" y="4242"/>
                  </a:cubicBezTo>
                  <a:cubicBezTo>
                    <a:pt x="4412" y="4242"/>
                    <a:pt x="5180" y="4183"/>
                    <a:pt x="5640" y="3685"/>
                  </a:cubicBezTo>
                  <a:cubicBezTo>
                    <a:pt x="6228" y="3048"/>
                    <a:pt x="6121" y="1979"/>
                    <a:pt x="5858" y="1979"/>
                  </a:cubicBezTo>
                  <a:cubicBezTo>
                    <a:pt x="5852" y="1979"/>
                    <a:pt x="5846" y="1980"/>
                    <a:pt x="5840" y="1981"/>
                  </a:cubicBezTo>
                  <a:cubicBezTo>
                    <a:pt x="5790" y="2006"/>
                    <a:pt x="5715" y="2031"/>
                    <a:pt x="5665" y="2056"/>
                  </a:cubicBezTo>
                  <a:cubicBezTo>
                    <a:pt x="5389" y="2281"/>
                    <a:pt x="5138" y="2432"/>
                    <a:pt x="5013" y="2507"/>
                  </a:cubicBezTo>
                  <a:lnTo>
                    <a:pt x="4988" y="2507"/>
                  </a:lnTo>
                  <a:cubicBezTo>
                    <a:pt x="4913" y="2532"/>
                    <a:pt x="4888" y="2557"/>
                    <a:pt x="4888" y="2557"/>
                  </a:cubicBezTo>
                  <a:cubicBezTo>
                    <a:pt x="4888" y="2557"/>
                    <a:pt x="4913" y="2206"/>
                    <a:pt x="4888" y="1504"/>
                  </a:cubicBezTo>
                  <a:cubicBezTo>
                    <a:pt x="4863" y="803"/>
                    <a:pt x="4687" y="51"/>
                    <a:pt x="4687" y="51"/>
                  </a:cubicBezTo>
                  <a:cubicBezTo>
                    <a:pt x="4587" y="51"/>
                    <a:pt x="4512" y="51"/>
                    <a:pt x="441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8"/>
            <p:cNvSpPr/>
            <p:nvPr/>
          </p:nvSpPr>
          <p:spPr>
            <a:xfrm>
              <a:off x="5559675" y="753150"/>
              <a:ext cx="11300" cy="411050"/>
            </a:xfrm>
            <a:custGeom>
              <a:avLst/>
              <a:gdLst/>
              <a:ahLst/>
              <a:cxnLst/>
              <a:rect l="l" t="t" r="r" b="b"/>
              <a:pathLst>
                <a:path w="452" h="16442" extrusionOk="0">
                  <a:moveTo>
                    <a:pt x="402" y="1"/>
                  </a:moveTo>
                  <a:lnTo>
                    <a:pt x="352" y="51"/>
                  </a:lnTo>
                  <a:cubicBezTo>
                    <a:pt x="352" y="201"/>
                    <a:pt x="352" y="351"/>
                    <a:pt x="352" y="502"/>
                  </a:cubicBezTo>
                  <a:lnTo>
                    <a:pt x="352" y="602"/>
                  </a:lnTo>
                  <a:cubicBezTo>
                    <a:pt x="352" y="1204"/>
                    <a:pt x="352" y="1880"/>
                    <a:pt x="302" y="2632"/>
                  </a:cubicBezTo>
                  <a:lnTo>
                    <a:pt x="302" y="2732"/>
                  </a:lnTo>
                  <a:cubicBezTo>
                    <a:pt x="277" y="3108"/>
                    <a:pt x="277" y="3509"/>
                    <a:pt x="251" y="3910"/>
                  </a:cubicBezTo>
                  <a:cubicBezTo>
                    <a:pt x="226" y="4537"/>
                    <a:pt x="176" y="5214"/>
                    <a:pt x="151" y="5966"/>
                  </a:cubicBezTo>
                  <a:cubicBezTo>
                    <a:pt x="126" y="6542"/>
                    <a:pt x="101" y="6868"/>
                    <a:pt x="76" y="7118"/>
                  </a:cubicBezTo>
                  <a:lnTo>
                    <a:pt x="76" y="7169"/>
                  </a:lnTo>
                  <a:lnTo>
                    <a:pt x="76" y="7194"/>
                  </a:lnTo>
                  <a:cubicBezTo>
                    <a:pt x="51" y="7469"/>
                    <a:pt x="51" y="7695"/>
                    <a:pt x="26" y="8171"/>
                  </a:cubicBezTo>
                  <a:lnTo>
                    <a:pt x="26" y="8271"/>
                  </a:lnTo>
                  <a:cubicBezTo>
                    <a:pt x="26" y="8948"/>
                    <a:pt x="1" y="10126"/>
                    <a:pt x="26" y="12482"/>
                  </a:cubicBezTo>
                  <a:lnTo>
                    <a:pt x="26" y="12582"/>
                  </a:lnTo>
                  <a:cubicBezTo>
                    <a:pt x="26" y="13610"/>
                    <a:pt x="26" y="14888"/>
                    <a:pt x="26" y="16417"/>
                  </a:cubicBezTo>
                  <a:lnTo>
                    <a:pt x="126" y="16442"/>
                  </a:lnTo>
                  <a:cubicBezTo>
                    <a:pt x="126" y="14888"/>
                    <a:pt x="126" y="13610"/>
                    <a:pt x="126" y="12582"/>
                  </a:cubicBezTo>
                  <a:lnTo>
                    <a:pt x="126" y="12482"/>
                  </a:lnTo>
                  <a:cubicBezTo>
                    <a:pt x="101" y="10126"/>
                    <a:pt x="101" y="8948"/>
                    <a:pt x="126" y="8271"/>
                  </a:cubicBezTo>
                  <a:lnTo>
                    <a:pt x="126" y="8171"/>
                  </a:lnTo>
                  <a:cubicBezTo>
                    <a:pt x="151" y="7695"/>
                    <a:pt x="151" y="7469"/>
                    <a:pt x="176" y="7194"/>
                  </a:cubicBezTo>
                  <a:lnTo>
                    <a:pt x="176" y="7118"/>
                  </a:lnTo>
                  <a:cubicBezTo>
                    <a:pt x="201" y="6868"/>
                    <a:pt x="226" y="6542"/>
                    <a:pt x="251" y="5966"/>
                  </a:cubicBezTo>
                  <a:cubicBezTo>
                    <a:pt x="277" y="5214"/>
                    <a:pt x="327" y="4537"/>
                    <a:pt x="352" y="3910"/>
                  </a:cubicBezTo>
                  <a:cubicBezTo>
                    <a:pt x="377" y="3509"/>
                    <a:pt x="377" y="3108"/>
                    <a:pt x="402" y="2732"/>
                  </a:cubicBezTo>
                  <a:lnTo>
                    <a:pt x="402" y="2632"/>
                  </a:lnTo>
                  <a:cubicBezTo>
                    <a:pt x="427" y="1855"/>
                    <a:pt x="452" y="1204"/>
                    <a:pt x="452" y="602"/>
                  </a:cubicBezTo>
                  <a:lnTo>
                    <a:pt x="452" y="502"/>
                  </a:lnTo>
                  <a:cubicBezTo>
                    <a:pt x="452" y="351"/>
                    <a:pt x="452" y="201"/>
                    <a:pt x="452" y="5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8"/>
            <p:cNvSpPr/>
            <p:nvPr/>
          </p:nvSpPr>
          <p:spPr>
            <a:xfrm>
              <a:off x="5432500" y="758800"/>
              <a:ext cx="310175" cy="10050"/>
            </a:xfrm>
            <a:custGeom>
              <a:avLst/>
              <a:gdLst/>
              <a:ahLst/>
              <a:cxnLst/>
              <a:rect l="l" t="t" r="r" b="b"/>
              <a:pathLst>
                <a:path w="12407" h="402" extrusionOk="0">
                  <a:moveTo>
                    <a:pt x="12356" y="0"/>
                  </a:moveTo>
                  <a:cubicBezTo>
                    <a:pt x="11579" y="0"/>
                    <a:pt x="10401" y="25"/>
                    <a:pt x="9198" y="75"/>
                  </a:cubicBezTo>
                  <a:lnTo>
                    <a:pt x="9098" y="100"/>
                  </a:lnTo>
                  <a:cubicBezTo>
                    <a:pt x="8547" y="125"/>
                    <a:pt x="7995" y="151"/>
                    <a:pt x="7469" y="176"/>
                  </a:cubicBezTo>
                  <a:lnTo>
                    <a:pt x="7369" y="176"/>
                  </a:lnTo>
                  <a:cubicBezTo>
                    <a:pt x="6717" y="201"/>
                    <a:pt x="6090" y="251"/>
                    <a:pt x="5589" y="276"/>
                  </a:cubicBezTo>
                  <a:lnTo>
                    <a:pt x="5439" y="276"/>
                  </a:lnTo>
                  <a:cubicBezTo>
                    <a:pt x="5142" y="295"/>
                    <a:pt x="4827" y="303"/>
                    <a:pt x="4502" y="303"/>
                  </a:cubicBezTo>
                  <a:cubicBezTo>
                    <a:pt x="3976" y="303"/>
                    <a:pt x="3424" y="282"/>
                    <a:pt x="2882" y="251"/>
                  </a:cubicBezTo>
                  <a:lnTo>
                    <a:pt x="2782" y="251"/>
                  </a:lnTo>
                  <a:cubicBezTo>
                    <a:pt x="2030" y="201"/>
                    <a:pt x="1303" y="151"/>
                    <a:pt x="702" y="100"/>
                  </a:cubicBezTo>
                  <a:cubicBezTo>
                    <a:pt x="501" y="100"/>
                    <a:pt x="301" y="75"/>
                    <a:pt x="150" y="75"/>
                  </a:cubicBezTo>
                  <a:lnTo>
                    <a:pt x="75" y="75"/>
                  </a:lnTo>
                  <a:lnTo>
                    <a:pt x="50" y="50"/>
                  </a:lnTo>
                  <a:lnTo>
                    <a:pt x="50" y="100"/>
                  </a:lnTo>
                  <a:lnTo>
                    <a:pt x="0" y="151"/>
                  </a:lnTo>
                  <a:lnTo>
                    <a:pt x="75" y="151"/>
                  </a:lnTo>
                  <a:lnTo>
                    <a:pt x="176" y="176"/>
                  </a:lnTo>
                  <a:cubicBezTo>
                    <a:pt x="326" y="176"/>
                    <a:pt x="501" y="201"/>
                    <a:pt x="702" y="201"/>
                  </a:cubicBezTo>
                  <a:cubicBezTo>
                    <a:pt x="1278" y="251"/>
                    <a:pt x="2030" y="301"/>
                    <a:pt x="2782" y="351"/>
                  </a:cubicBezTo>
                  <a:lnTo>
                    <a:pt x="2882" y="351"/>
                  </a:lnTo>
                  <a:cubicBezTo>
                    <a:pt x="3409" y="376"/>
                    <a:pt x="3960" y="401"/>
                    <a:pt x="4511" y="401"/>
                  </a:cubicBezTo>
                  <a:cubicBezTo>
                    <a:pt x="4837" y="401"/>
                    <a:pt x="5138" y="401"/>
                    <a:pt x="5439" y="376"/>
                  </a:cubicBezTo>
                  <a:lnTo>
                    <a:pt x="5589" y="376"/>
                  </a:lnTo>
                  <a:cubicBezTo>
                    <a:pt x="6090" y="351"/>
                    <a:pt x="6717" y="301"/>
                    <a:pt x="7369" y="276"/>
                  </a:cubicBezTo>
                  <a:lnTo>
                    <a:pt x="7469" y="251"/>
                  </a:lnTo>
                  <a:cubicBezTo>
                    <a:pt x="7995" y="226"/>
                    <a:pt x="8547" y="201"/>
                    <a:pt x="9098" y="176"/>
                  </a:cubicBezTo>
                  <a:lnTo>
                    <a:pt x="9198" y="176"/>
                  </a:lnTo>
                  <a:cubicBezTo>
                    <a:pt x="10426" y="125"/>
                    <a:pt x="11629" y="100"/>
                    <a:pt x="12406" y="100"/>
                  </a:cubicBezTo>
                  <a:lnTo>
                    <a:pt x="12356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5501425" y="729350"/>
              <a:ext cx="6900" cy="419825"/>
            </a:xfrm>
            <a:custGeom>
              <a:avLst/>
              <a:gdLst/>
              <a:ahLst/>
              <a:cxnLst/>
              <a:rect l="l" t="t" r="r" b="b"/>
              <a:pathLst>
                <a:path w="276" h="16793" extrusionOk="0">
                  <a:moveTo>
                    <a:pt x="25" y="0"/>
                  </a:moveTo>
                  <a:cubicBezTo>
                    <a:pt x="25" y="426"/>
                    <a:pt x="25" y="902"/>
                    <a:pt x="25" y="1429"/>
                  </a:cubicBezTo>
                  <a:lnTo>
                    <a:pt x="25" y="1529"/>
                  </a:lnTo>
                  <a:cubicBezTo>
                    <a:pt x="25" y="2206"/>
                    <a:pt x="25" y="2958"/>
                    <a:pt x="25" y="3735"/>
                  </a:cubicBezTo>
                  <a:lnTo>
                    <a:pt x="25" y="3835"/>
                  </a:lnTo>
                  <a:cubicBezTo>
                    <a:pt x="25" y="5314"/>
                    <a:pt x="25" y="6842"/>
                    <a:pt x="25" y="8070"/>
                  </a:cubicBezTo>
                  <a:lnTo>
                    <a:pt x="25" y="8171"/>
                  </a:lnTo>
                  <a:cubicBezTo>
                    <a:pt x="25" y="8522"/>
                    <a:pt x="25" y="8847"/>
                    <a:pt x="25" y="9148"/>
                  </a:cubicBezTo>
                  <a:lnTo>
                    <a:pt x="25" y="9248"/>
                  </a:lnTo>
                  <a:cubicBezTo>
                    <a:pt x="25" y="9449"/>
                    <a:pt x="25" y="9624"/>
                    <a:pt x="25" y="9800"/>
                  </a:cubicBezTo>
                  <a:cubicBezTo>
                    <a:pt x="0" y="10827"/>
                    <a:pt x="25" y="12106"/>
                    <a:pt x="50" y="13309"/>
                  </a:cubicBezTo>
                  <a:lnTo>
                    <a:pt x="50" y="13409"/>
                  </a:lnTo>
                  <a:cubicBezTo>
                    <a:pt x="100" y="14737"/>
                    <a:pt x="125" y="15990"/>
                    <a:pt x="175" y="16742"/>
                  </a:cubicBezTo>
                  <a:lnTo>
                    <a:pt x="276" y="16792"/>
                  </a:lnTo>
                  <a:cubicBezTo>
                    <a:pt x="226" y="16040"/>
                    <a:pt x="201" y="14787"/>
                    <a:pt x="150" y="13434"/>
                  </a:cubicBezTo>
                  <a:lnTo>
                    <a:pt x="150" y="13334"/>
                  </a:lnTo>
                  <a:cubicBezTo>
                    <a:pt x="125" y="12106"/>
                    <a:pt x="100" y="10827"/>
                    <a:pt x="125" y="9800"/>
                  </a:cubicBezTo>
                  <a:cubicBezTo>
                    <a:pt x="125" y="9624"/>
                    <a:pt x="125" y="9449"/>
                    <a:pt x="125" y="9248"/>
                  </a:cubicBezTo>
                  <a:lnTo>
                    <a:pt x="125" y="9148"/>
                  </a:lnTo>
                  <a:cubicBezTo>
                    <a:pt x="125" y="8847"/>
                    <a:pt x="125" y="8522"/>
                    <a:pt x="125" y="8171"/>
                  </a:cubicBezTo>
                  <a:lnTo>
                    <a:pt x="125" y="8070"/>
                  </a:lnTo>
                  <a:cubicBezTo>
                    <a:pt x="125" y="6842"/>
                    <a:pt x="125" y="5288"/>
                    <a:pt x="125" y="3835"/>
                  </a:cubicBezTo>
                  <a:lnTo>
                    <a:pt x="125" y="3735"/>
                  </a:lnTo>
                  <a:cubicBezTo>
                    <a:pt x="125" y="2958"/>
                    <a:pt x="125" y="2206"/>
                    <a:pt x="125" y="1529"/>
                  </a:cubicBezTo>
                  <a:lnTo>
                    <a:pt x="125" y="1429"/>
                  </a:lnTo>
                  <a:cubicBezTo>
                    <a:pt x="125" y="928"/>
                    <a:pt x="125" y="476"/>
                    <a:pt x="125" y="7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8"/>
            <p:cNvSpPr/>
            <p:nvPr/>
          </p:nvSpPr>
          <p:spPr>
            <a:xfrm>
              <a:off x="5601025" y="696750"/>
              <a:ext cx="25100" cy="463700"/>
            </a:xfrm>
            <a:custGeom>
              <a:avLst/>
              <a:gdLst/>
              <a:ahLst/>
              <a:cxnLst/>
              <a:rect l="l" t="t" r="r" b="b"/>
              <a:pathLst>
                <a:path w="1004" h="18548" extrusionOk="0">
                  <a:moveTo>
                    <a:pt x="903" y="1"/>
                  </a:moveTo>
                  <a:cubicBezTo>
                    <a:pt x="853" y="552"/>
                    <a:pt x="753" y="1530"/>
                    <a:pt x="628" y="2658"/>
                  </a:cubicBezTo>
                  <a:lnTo>
                    <a:pt x="628" y="2758"/>
                  </a:lnTo>
                  <a:cubicBezTo>
                    <a:pt x="577" y="3410"/>
                    <a:pt x="502" y="4086"/>
                    <a:pt x="427" y="4788"/>
                  </a:cubicBezTo>
                  <a:lnTo>
                    <a:pt x="427" y="4888"/>
                  </a:lnTo>
                  <a:cubicBezTo>
                    <a:pt x="327" y="5891"/>
                    <a:pt x="227" y="6918"/>
                    <a:pt x="151" y="7770"/>
                  </a:cubicBezTo>
                  <a:cubicBezTo>
                    <a:pt x="126" y="8222"/>
                    <a:pt x="76" y="8773"/>
                    <a:pt x="76" y="9349"/>
                  </a:cubicBezTo>
                  <a:lnTo>
                    <a:pt x="51" y="9450"/>
                  </a:lnTo>
                  <a:cubicBezTo>
                    <a:pt x="51" y="9750"/>
                    <a:pt x="51" y="10051"/>
                    <a:pt x="26" y="10377"/>
                  </a:cubicBezTo>
                  <a:lnTo>
                    <a:pt x="26" y="10477"/>
                  </a:lnTo>
                  <a:cubicBezTo>
                    <a:pt x="1" y="11856"/>
                    <a:pt x="1" y="13359"/>
                    <a:pt x="26" y="14713"/>
                  </a:cubicBezTo>
                  <a:lnTo>
                    <a:pt x="26" y="14813"/>
                  </a:lnTo>
                  <a:cubicBezTo>
                    <a:pt x="76" y="16392"/>
                    <a:pt x="126" y="17796"/>
                    <a:pt x="201" y="18547"/>
                  </a:cubicBezTo>
                  <a:lnTo>
                    <a:pt x="302" y="18522"/>
                  </a:lnTo>
                  <a:cubicBezTo>
                    <a:pt x="227" y="17770"/>
                    <a:pt x="176" y="16392"/>
                    <a:pt x="126" y="14813"/>
                  </a:cubicBezTo>
                  <a:lnTo>
                    <a:pt x="126" y="14713"/>
                  </a:lnTo>
                  <a:cubicBezTo>
                    <a:pt x="101" y="13359"/>
                    <a:pt x="101" y="11831"/>
                    <a:pt x="126" y="10477"/>
                  </a:cubicBezTo>
                  <a:lnTo>
                    <a:pt x="126" y="10377"/>
                  </a:lnTo>
                  <a:cubicBezTo>
                    <a:pt x="151" y="10051"/>
                    <a:pt x="151" y="9750"/>
                    <a:pt x="151" y="9450"/>
                  </a:cubicBezTo>
                  <a:lnTo>
                    <a:pt x="151" y="9349"/>
                  </a:lnTo>
                  <a:cubicBezTo>
                    <a:pt x="176" y="8773"/>
                    <a:pt x="227" y="8247"/>
                    <a:pt x="252" y="7770"/>
                  </a:cubicBezTo>
                  <a:cubicBezTo>
                    <a:pt x="327" y="6918"/>
                    <a:pt x="427" y="5891"/>
                    <a:pt x="527" y="4888"/>
                  </a:cubicBezTo>
                  <a:lnTo>
                    <a:pt x="527" y="4788"/>
                  </a:lnTo>
                  <a:cubicBezTo>
                    <a:pt x="603" y="4086"/>
                    <a:pt x="653" y="3384"/>
                    <a:pt x="728" y="2733"/>
                  </a:cubicBezTo>
                  <a:lnTo>
                    <a:pt x="728" y="2658"/>
                  </a:lnTo>
                  <a:cubicBezTo>
                    <a:pt x="853" y="1530"/>
                    <a:pt x="953" y="552"/>
                    <a:pt x="1004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8"/>
            <p:cNvSpPr/>
            <p:nvPr/>
          </p:nvSpPr>
          <p:spPr>
            <a:xfrm>
              <a:off x="5649900" y="703650"/>
              <a:ext cx="16950" cy="441750"/>
            </a:xfrm>
            <a:custGeom>
              <a:avLst/>
              <a:gdLst/>
              <a:ahLst/>
              <a:cxnLst/>
              <a:rect l="l" t="t" r="r" b="b"/>
              <a:pathLst>
                <a:path w="678" h="17670" extrusionOk="0">
                  <a:moveTo>
                    <a:pt x="577" y="1"/>
                  </a:moveTo>
                  <a:cubicBezTo>
                    <a:pt x="527" y="602"/>
                    <a:pt x="477" y="1404"/>
                    <a:pt x="402" y="2306"/>
                  </a:cubicBezTo>
                  <a:lnTo>
                    <a:pt x="402" y="2382"/>
                  </a:lnTo>
                  <a:cubicBezTo>
                    <a:pt x="377" y="2657"/>
                    <a:pt x="377" y="2933"/>
                    <a:pt x="352" y="3209"/>
                  </a:cubicBezTo>
                  <a:cubicBezTo>
                    <a:pt x="327" y="3535"/>
                    <a:pt x="302" y="3961"/>
                    <a:pt x="252" y="4462"/>
                  </a:cubicBezTo>
                  <a:lnTo>
                    <a:pt x="252" y="4562"/>
                  </a:lnTo>
                  <a:cubicBezTo>
                    <a:pt x="176" y="5765"/>
                    <a:pt x="76" y="7394"/>
                    <a:pt x="26" y="9048"/>
                  </a:cubicBezTo>
                  <a:lnTo>
                    <a:pt x="26" y="9149"/>
                  </a:lnTo>
                  <a:cubicBezTo>
                    <a:pt x="26" y="9449"/>
                    <a:pt x="26" y="9750"/>
                    <a:pt x="26" y="10051"/>
                  </a:cubicBezTo>
                  <a:lnTo>
                    <a:pt x="26" y="10151"/>
                  </a:lnTo>
                  <a:cubicBezTo>
                    <a:pt x="1" y="10953"/>
                    <a:pt x="26" y="11755"/>
                    <a:pt x="51" y="12482"/>
                  </a:cubicBezTo>
                  <a:cubicBezTo>
                    <a:pt x="76" y="13159"/>
                    <a:pt x="101" y="13785"/>
                    <a:pt x="101" y="14362"/>
                  </a:cubicBezTo>
                  <a:lnTo>
                    <a:pt x="101" y="14462"/>
                  </a:lnTo>
                  <a:cubicBezTo>
                    <a:pt x="126" y="15890"/>
                    <a:pt x="101" y="17043"/>
                    <a:pt x="76" y="17670"/>
                  </a:cubicBezTo>
                  <a:lnTo>
                    <a:pt x="176" y="17620"/>
                  </a:lnTo>
                  <a:cubicBezTo>
                    <a:pt x="201" y="16968"/>
                    <a:pt x="226" y="15815"/>
                    <a:pt x="201" y="14462"/>
                  </a:cubicBezTo>
                  <a:lnTo>
                    <a:pt x="201" y="14362"/>
                  </a:lnTo>
                  <a:cubicBezTo>
                    <a:pt x="201" y="13760"/>
                    <a:pt x="176" y="13134"/>
                    <a:pt x="151" y="12482"/>
                  </a:cubicBezTo>
                  <a:cubicBezTo>
                    <a:pt x="126" y="11755"/>
                    <a:pt x="101" y="10953"/>
                    <a:pt x="126" y="10151"/>
                  </a:cubicBezTo>
                  <a:lnTo>
                    <a:pt x="126" y="10051"/>
                  </a:lnTo>
                  <a:cubicBezTo>
                    <a:pt x="126" y="9750"/>
                    <a:pt x="126" y="9449"/>
                    <a:pt x="126" y="9149"/>
                  </a:cubicBezTo>
                  <a:lnTo>
                    <a:pt x="126" y="9048"/>
                  </a:lnTo>
                  <a:cubicBezTo>
                    <a:pt x="176" y="7394"/>
                    <a:pt x="277" y="5765"/>
                    <a:pt x="352" y="4562"/>
                  </a:cubicBezTo>
                  <a:lnTo>
                    <a:pt x="352" y="4462"/>
                  </a:lnTo>
                  <a:cubicBezTo>
                    <a:pt x="377" y="3961"/>
                    <a:pt x="427" y="3535"/>
                    <a:pt x="452" y="3234"/>
                  </a:cubicBezTo>
                  <a:cubicBezTo>
                    <a:pt x="452" y="2933"/>
                    <a:pt x="477" y="2657"/>
                    <a:pt x="502" y="2382"/>
                  </a:cubicBezTo>
                  <a:lnTo>
                    <a:pt x="502" y="2281"/>
                  </a:lnTo>
                  <a:cubicBezTo>
                    <a:pt x="577" y="1429"/>
                    <a:pt x="627" y="627"/>
                    <a:pt x="678" y="51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8"/>
            <p:cNvSpPr/>
            <p:nvPr/>
          </p:nvSpPr>
          <p:spPr>
            <a:xfrm>
              <a:off x="5393650" y="832100"/>
              <a:ext cx="25075" cy="352775"/>
            </a:xfrm>
            <a:custGeom>
              <a:avLst/>
              <a:gdLst/>
              <a:ahLst/>
              <a:cxnLst/>
              <a:rect l="l" t="t" r="r" b="b"/>
              <a:pathLst>
                <a:path w="1003" h="14111" extrusionOk="0">
                  <a:moveTo>
                    <a:pt x="50" y="1"/>
                  </a:moveTo>
                  <a:cubicBezTo>
                    <a:pt x="25" y="51"/>
                    <a:pt x="0" y="126"/>
                    <a:pt x="0" y="176"/>
                  </a:cubicBezTo>
                  <a:cubicBezTo>
                    <a:pt x="126" y="1003"/>
                    <a:pt x="351" y="2407"/>
                    <a:pt x="476" y="3935"/>
                  </a:cubicBezTo>
                  <a:lnTo>
                    <a:pt x="476" y="4036"/>
                  </a:lnTo>
                  <a:cubicBezTo>
                    <a:pt x="501" y="4361"/>
                    <a:pt x="527" y="4687"/>
                    <a:pt x="552" y="5013"/>
                  </a:cubicBezTo>
                  <a:lnTo>
                    <a:pt x="552" y="5063"/>
                  </a:lnTo>
                  <a:lnTo>
                    <a:pt x="552" y="5113"/>
                  </a:lnTo>
                  <a:cubicBezTo>
                    <a:pt x="602" y="5991"/>
                    <a:pt x="652" y="7394"/>
                    <a:pt x="702" y="8923"/>
                  </a:cubicBezTo>
                  <a:lnTo>
                    <a:pt x="702" y="8998"/>
                  </a:lnTo>
                  <a:cubicBezTo>
                    <a:pt x="777" y="10828"/>
                    <a:pt x="852" y="12757"/>
                    <a:pt x="902" y="14086"/>
                  </a:cubicBezTo>
                  <a:cubicBezTo>
                    <a:pt x="953" y="14111"/>
                    <a:pt x="978" y="14111"/>
                    <a:pt x="978" y="14111"/>
                  </a:cubicBezTo>
                  <a:cubicBezTo>
                    <a:pt x="978" y="14086"/>
                    <a:pt x="978" y="14061"/>
                    <a:pt x="1003" y="14011"/>
                  </a:cubicBezTo>
                  <a:cubicBezTo>
                    <a:pt x="953" y="12682"/>
                    <a:pt x="877" y="10778"/>
                    <a:pt x="802" y="9023"/>
                  </a:cubicBezTo>
                  <a:lnTo>
                    <a:pt x="802" y="8923"/>
                  </a:lnTo>
                  <a:cubicBezTo>
                    <a:pt x="752" y="7394"/>
                    <a:pt x="677" y="5991"/>
                    <a:pt x="652" y="5113"/>
                  </a:cubicBezTo>
                  <a:lnTo>
                    <a:pt x="652" y="5063"/>
                  </a:lnTo>
                  <a:lnTo>
                    <a:pt x="652" y="5013"/>
                  </a:lnTo>
                  <a:cubicBezTo>
                    <a:pt x="627" y="4687"/>
                    <a:pt x="602" y="4361"/>
                    <a:pt x="577" y="4036"/>
                  </a:cubicBezTo>
                  <a:lnTo>
                    <a:pt x="577" y="3935"/>
                  </a:lnTo>
                  <a:cubicBezTo>
                    <a:pt x="426" y="2306"/>
                    <a:pt x="201" y="803"/>
                    <a:pt x="50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8"/>
            <p:cNvSpPr/>
            <p:nvPr/>
          </p:nvSpPr>
          <p:spPr>
            <a:xfrm>
              <a:off x="5370450" y="889750"/>
              <a:ext cx="21975" cy="298275"/>
            </a:xfrm>
            <a:custGeom>
              <a:avLst/>
              <a:gdLst/>
              <a:ahLst/>
              <a:cxnLst/>
              <a:rect l="l" t="t" r="r" b="b"/>
              <a:pathLst>
                <a:path w="879" h="11931" extrusionOk="0">
                  <a:moveTo>
                    <a:pt x="76" y="0"/>
                  </a:moveTo>
                  <a:cubicBezTo>
                    <a:pt x="51" y="75"/>
                    <a:pt x="26" y="151"/>
                    <a:pt x="1" y="226"/>
                  </a:cubicBezTo>
                  <a:cubicBezTo>
                    <a:pt x="51" y="627"/>
                    <a:pt x="76" y="1078"/>
                    <a:pt x="126" y="1579"/>
                  </a:cubicBezTo>
                  <a:lnTo>
                    <a:pt x="151" y="1680"/>
                  </a:lnTo>
                  <a:cubicBezTo>
                    <a:pt x="176" y="2005"/>
                    <a:pt x="201" y="2331"/>
                    <a:pt x="252" y="2682"/>
                  </a:cubicBezTo>
                  <a:lnTo>
                    <a:pt x="252" y="2782"/>
                  </a:lnTo>
                  <a:cubicBezTo>
                    <a:pt x="377" y="4035"/>
                    <a:pt x="477" y="5389"/>
                    <a:pt x="577" y="6517"/>
                  </a:cubicBezTo>
                  <a:lnTo>
                    <a:pt x="577" y="6617"/>
                  </a:lnTo>
                  <a:cubicBezTo>
                    <a:pt x="602" y="6968"/>
                    <a:pt x="627" y="7294"/>
                    <a:pt x="653" y="7594"/>
                  </a:cubicBezTo>
                  <a:cubicBezTo>
                    <a:pt x="778" y="9349"/>
                    <a:pt x="753" y="10953"/>
                    <a:pt x="728" y="11930"/>
                  </a:cubicBezTo>
                  <a:lnTo>
                    <a:pt x="828" y="11905"/>
                  </a:lnTo>
                  <a:cubicBezTo>
                    <a:pt x="853" y="10903"/>
                    <a:pt x="878" y="9324"/>
                    <a:pt x="753" y="7594"/>
                  </a:cubicBezTo>
                  <a:cubicBezTo>
                    <a:pt x="728" y="7294"/>
                    <a:pt x="703" y="6968"/>
                    <a:pt x="678" y="6617"/>
                  </a:cubicBezTo>
                  <a:lnTo>
                    <a:pt x="678" y="6517"/>
                  </a:lnTo>
                  <a:cubicBezTo>
                    <a:pt x="577" y="5389"/>
                    <a:pt x="452" y="4035"/>
                    <a:pt x="352" y="2782"/>
                  </a:cubicBezTo>
                  <a:lnTo>
                    <a:pt x="327" y="2682"/>
                  </a:lnTo>
                  <a:cubicBezTo>
                    <a:pt x="302" y="2331"/>
                    <a:pt x="277" y="2005"/>
                    <a:pt x="252" y="1680"/>
                  </a:cubicBezTo>
                  <a:lnTo>
                    <a:pt x="226" y="1579"/>
                  </a:lnTo>
                  <a:cubicBezTo>
                    <a:pt x="176" y="978"/>
                    <a:pt x="126" y="451"/>
                    <a:pt x="76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8"/>
            <p:cNvSpPr/>
            <p:nvPr/>
          </p:nvSpPr>
          <p:spPr>
            <a:xfrm>
              <a:off x="5359175" y="924825"/>
              <a:ext cx="448650" cy="9425"/>
            </a:xfrm>
            <a:custGeom>
              <a:avLst/>
              <a:gdLst/>
              <a:ahLst/>
              <a:cxnLst/>
              <a:rect l="l" t="t" r="r" b="b"/>
              <a:pathLst>
                <a:path w="17946" h="377" extrusionOk="0">
                  <a:moveTo>
                    <a:pt x="16693" y="1"/>
                  </a:moveTo>
                  <a:cubicBezTo>
                    <a:pt x="16342" y="1"/>
                    <a:pt x="15966" y="26"/>
                    <a:pt x="15565" y="51"/>
                  </a:cubicBezTo>
                  <a:lnTo>
                    <a:pt x="15465" y="51"/>
                  </a:lnTo>
                  <a:cubicBezTo>
                    <a:pt x="15389" y="51"/>
                    <a:pt x="15339" y="76"/>
                    <a:pt x="15264" y="76"/>
                  </a:cubicBezTo>
                  <a:cubicBezTo>
                    <a:pt x="14537" y="126"/>
                    <a:pt x="13234" y="176"/>
                    <a:pt x="11755" y="201"/>
                  </a:cubicBezTo>
                  <a:lnTo>
                    <a:pt x="11655" y="201"/>
                  </a:lnTo>
                  <a:cubicBezTo>
                    <a:pt x="11079" y="201"/>
                    <a:pt x="10452" y="226"/>
                    <a:pt x="9825" y="226"/>
                  </a:cubicBezTo>
                  <a:lnTo>
                    <a:pt x="9750" y="226"/>
                  </a:lnTo>
                  <a:cubicBezTo>
                    <a:pt x="9224" y="226"/>
                    <a:pt x="8698" y="226"/>
                    <a:pt x="8196" y="251"/>
                  </a:cubicBezTo>
                  <a:lnTo>
                    <a:pt x="5715" y="251"/>
                  </a:lnTo>
                  <a:cubicBezTo>
                    <a:pt x="5565" y="251"/>
                    <a:pt x="5389" y="277"/>
                    <a:pt x="5264" y="277"/>
                  </a:cubicBezTo>
                  <a:cubicBezTo>
                    <a:pt x="4738" y="277"/>
                    <a:pt x="4161" y="277"/>
                    <a:pt x="3585" y="251"/>
                  </a:cubicBezTo>
                  <a:lnTo>
                    <a:pt x="3484" y="251"/>
                  </a:lnTo>
                  <a:cubicBezTo>
                    <a:pt x="2958" y="251"/>
                    <a:pt x="2432" y="226"/>
                    <a:pt x="1956" y="226"/>
                  </a:cubicBezTo>
                  <a:lnTo>
                    <a:pt x="1855" y="226"/>
                  </a:lnTo>
                  <a:cubicBezTo>
                    <a:pt x="1429" y="201"/>
                    <a:pt x="1028" y="176"/>
                    <a:pt x="677" y="176"/>
                  </a:cubicBezTo>
                  <a:lnTo>
                    <a:pt x="577" y="176"/>
                  </a:lnTo>
                  <a:cubicBezTo>
                    <a:pt x="377" y="151"/>
                    <a:pt x="176" y="151"/>
                    <a:pt x="26" y="126"/>
                  </a:cubicBezTo>
                  <a:lnTo>
                    <a:pt x="1" y="226"/>
                  </a:lnTo>
                  <a:cubicBezTo>
                    <a:pt x="176" y="251"/>
                    <a:pt x="377" y="251"/>
                    <a:pt x="602" y="277"/>
                  </a:cubicBezTo>
                  <a:lnTo>
                    <a:pt x="703" y="277"/>
                  </a:lnTo>
                  <a:cubicBezTo>
                    <a:pt x="1028" y="277"/>
                    <a:pt x="1429" y="302"/>
                    <a:pt x="1855" y="327"/>
                  </a:cubicBezTo>
                  <a:lnTo>
                    <a:pt x="1956" y="327"/>
                  </a:lnTo>
                  <a:cubicBezTo>
                    <a:pt x="2457" y="327"/>
                    <a:pt x="2958" y="352"/>
                    <a:pt x="3484" y="352"/>
                  </a:cubicBezTo>
                  <a:lnTo>
                    <a:pt x="3585" y="352"/>
                  </a:lnTo>
                  <a:cubicBezTo>
                    <a:pt x="3936" y="377"/>
                    <a:pt x="4286" y="377"/>
                    <a:pt x="4637" y="377"/>
                  </a:cubicBezTo>
                  <a:cubicBezTo>
                    <a:pt x="4838" y="377"/>
                    <a:pt x="5063" y="377"/>
                    <a:pt x="5264" y="352"/>
                  </a:cubicBezTo>
                  <a:lnTo>
                    <a:pt x="7394" y="352"/>
                  </a:lnTo>
                  <a:cubicBezTo>
                    <a:pt x="7620" y="352"/>
                    <a:pt x="7870" y="352"/>
                    <a:pt x="8096" y="327"/>
                  </a:cubicBezTo>
                  <a:lnTo>
                    <a:pt x="9825" y="327"/>
                  </a:lnTo>
                  <a:cubicBezTo>
                    <a:pt x="10452" y="327"/>
                    <a:pt x="11079" y="302"/>
                    <a:pt x="11655" y="302"/>
                  </a:cubicBezTo>
                  <a:lnTo>
                    <a:pt x="11755" y="302"/>
                  </a:lnTo>
                  <a:cubicBezTo>
                    <a:pt x="13234" y="277"/>
                    <a:pt x="14537" y="226"/>
                    <a:pt x="15264" y="176"/>
                  </a:cubicBezTo>
                  <a:cubicBezTo>
                    <a:pt x="15339" y="151"/>
                    <a:pt x="15414" y="151"/>
                    <a:pt x="15465" y="151"/>
                  </a:cubicBezTo>
                  <a:lnTo>
                    <a:pt x="15565" y="151"/>
                  </a:lnTo>
                  <a:cubicBezTo>
                    <a:pt x="15966" y="126"/>
                    <a:pt x="16342" y="101"/>
                    <a:pt x="16693" y="101"/>
                  </a:cubicBezTo>
                  <a:lnTo>
                    <a:pt x="16768" y="101"/>
                  </a:lnTo>
                  <a:cubicBezTo>
                    <a:pt x="17244" y="101"/>
                    <a:pt x="17645" y="101"/>
                    <a:pt x="17946" y="126"/>
                  </a:cubicBezTo>
                  <a:lnTo>
                    <a:pt x="17921" y="26"/>
                  </a:lnTo>
                  <a:cubicBezTo>
                    <a:pt x="17620" y="1"/>
                    <a:pt x="17219" y="1"/>
                    <a:pt x="1679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8"/>
            <p:cNvSpPr/>
            <p:nvPr/>
          </p:nvSpPr>
          <p:spPr>
            <a:xfrm>
              <a:off x="5351675" y="952400"/>
              <a:ext cx="463675" cy="8175"/>
            </a:xfrm>
            <a:custGeom>
              <a:avLst/>
              <a:gdLst/>
              <a:ahLst/>
              <a:cxnLst/>
              <a:rect l="l" t="t" r="r" b="b"/>
              <a:pathLst>
                <a:path w="18547" h="327" extrusionOk="0">
                  <a:moveTo>
                    <a:pt x="16892" y="1"/>
                  </a:moveTo>
                  <a:cubicBezTo>
                    <a:pt x="16592" y="1"/>
                    <a:pt x="16266" y="26"/>
                    <a:pt x="15890" y="26"/>
                  </a:cubicBezTo>
                  <a:lnTo>
                    <a:pt x="15790" y="26"/>
                  </a:lnTo>
                  <a:cubicBezTo>
                    <a:pt x="14787" y="26"/>
                    <a:pt x="13484" y="76"/>
                    <a:pt x="12055" y="101"/>
                  </a:cubicBezTo>
                  <a:lnTo>
                    <a:pt x="11955" y="101"/>
                  </a:lnTo>
                  <a:cubicBezTo>
                    <a:pt x="11579" y="126"/>
                    <a:pt x="11178" y="126"/>
                    <a:pt x="10777" y="126"/>
                  </a:cubicBezTo>
                  <a:cubicBezTo>
                    <a:pt x="10551" y="151"/>
                    <a:pt x="10326" y="151"/>
                    <a:pt x="10100" y="151"/>
                  </a:cubicBezTo>
                  <a:lnTo>
                    <a:pt x="10000" y="151"/>
                  </a:lnTo>
                  <a:cubicBezTo>
                    <a:pt x="9499" y="176"/>
                    <a:pt x="8972" y="176"/>
                    <a:pt x="8446" y="201"/>
                  </a:cubicBezTo>
                  <a:lnTo>
                    <a:pt x="8346" y="201"/>
                  </a:lnTo>
                  <a:cubicBezTo>
                    <a:pt x="7644" y="226"/>
                    <a:pt x="6892" y="226"/>
                    <a:pt x="6115" y="226"/>
                  </a:cubicBezTo>
                  <a:lnTo>
                    <a:pt x="3784" y="226"/>
                  </a:lnTo>
                  <a:cubicBezTo>
                    <a:pt x="3258" y="201"/>
                    <a:pt x="2782" y="201"/>
                    <a:pt x="2331" y="201"/>
                  </a:cubicBezTo>
                  <a:lnTo>
                    <a:pt x="2080" y="201"/>
                  </a:lnTo>
                  <a:cubicBezTo>
                    <a:pt x="1704" y="176"/>
                    <a:pt x="1378" y="176"/>
                    <a:pt x="1078" y="176"/>
                  </a:cubicBezTo>
                  <a:lnTo>
                    <a:pt x="25" y="176"/>
                  </a:lnTo>
                  <a:lnTo>
                    <a:pt x="0" y="276"/>
                  </a:lnTo>
                  <a:lnTo>
                    <a:pt x="1103" y="276"/>
                  </a:lnTo>
                  <a:cubicBezTo>
                    <a:pt x="1404" y="276"/>
                    <a:pt x="1729" y="276"/>
                    <a:pt x="2080" y="301"/>
                  </a:cubicBezTo>
                  <a:lnTo>
                    <a:pt x="3784" y="301"/>
                  </a:lnTo>
                  <a:lnTo>
                    <a:pt x="3885" y="326"/>
                  </a:lnTo>
                  <a:lnTo>
                    <a:pt x="6115" y="326"/>
                  </a:lnTo>
                  <a:cubicBezTo>
                    <a:pt x="6892" y="326"/>
                    <a:pt x="7644" y="326"/>
                    <a:pt x="8346" y="301"/>
                  </a:cubicBezTo>
                  <a:lnTo>
                    <a:pt x="8446" y="301"/>
                  </a:lnTo>
                  <a:cubicBezTo>
                    <a:pt x="8972" y="276"/>
                    <a:pt x="9499" y="276"/>
                    <a:pt x="10000" y="251"/>
                  </a:cubicBezTo>
                  <a:lnTo>
                    <a:pt x="10100" y="251"/>
                  </a:lnTo>
                  <a:cubicBezTo>
                    <a:pt x="10326" y="251"/>
                    <a:pt x="10551" y="251"/>
                    <a:pt x="10777" y="226"/>
                  </a:cubicBezTo>
                  <a:cubicBezTo>
                    <a:pt x="11178" y="226"/>
                    <a:pt x="11579" y="226"/>
                    <a:pt x="11955" y="201"/>
                  </a:cubicBezTo>
                  <a:lnTo>
                    <a:pt x="12055" y="201"/>
                  </a:lnTo>
                  <a:cubicBezTo>
                    <a:pt x="13484" y="176"/>
                    <a:pt x="14787" y="126"/>
                    <a:pt x="15790" y="126"/>
                  </a:cubicBezTo>
                  <a:lnTo>
                    <a:pt x="15890" y="126"/>
                  </a:lnTo>
                  <a:cubicBezTo>
                    <a:pt x="16266" y="101"/>
                    <a:pt x="16592" y="101"/>
                    <a:pt x="16892" y="101"/>
                  </a:cubicBezTo>
                  <a:lnTo>
                    <a:pt x="17018" y="101"/>
                  </a:lnTo>
                  <a:cubicBezTo>
                    <a:pt x="17669" y="101"/>
                    <a:pt x="18171" y="126"/>
                    <a:pt x="18546" y="151"/>
                  </a:cubicBezTo>
                  <a:lnTo>
                    <a:pt x="18521" y="51"/>
                  </a:lnTo>
                  <a:cubicBezTo>
                    <a:pt x="18145" y="26"/>
                    <a:pt x="17644" y="26"/>
                    <a:pt x="17018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8"/>
            <p:cNvSpPr/>
            <p:nvPr/>
          </p:nvSpPr>
          <p:spPr>
            <a:xfrm>
              <a:off x="5737000" y="793875"/>
              <a:ext cx="23200" cy="419200"/>
            </a:xfrm>
            <a:custGeom>
              <a:avLst/>
              <a:gdLst/>
              <a:ahLst/>
              <a:cxnLst/>
              <a:rect l="l" t="t" r="r" b="b"/>
              <a:pathLst>
                <a:path w="928" h="16768" extrusionOk="0">
                  <a:moveTo>
                    <a:pt x="853" y="1"/>
                  </a:moveTo>
                  <a:cubicBezTo>
                    <a:pt x="828" y="251"/>
                    <a:pt x="778" y="502"/>
                    <a:pt x="753" y="753"/>
                  </a:cubicBezTo>
                  <a:lnTo>
                    <a:pt x="727" y="853"/>
                  </a:lnTo>
                  <a:lnTo>
                    <a:pt x="727" y="903"/>
                  </a:lnTo>
                  <a:cubicBezTo>
                    <a:pt x="527" y="2256"/>
                    <a:pt x="326" y="3535"/>
                    <a:pt x="352" y="5289"/>
                  </a:cubicBezTo>
                  <a:lnTo>
                    <a:pt x="352" y="5389"/>
                  </a:lnTo>
                  <a:cubicBezTo>
                    <a:pt x="352" y="5515"/>
                    <a:pt x="377" y="5640"/>
                    <a:pt x="377" y="5740"/>
                  </a:cubicBezTo>
                  <a:cubicBezTo>
                    <a:pt x="377" y="5966"/>
                    <a:pt x="377" y="6166"/>
                    <a:pt x="377" y="6367"/>
                  </a:cubicBezTo>
                  <a:lnTo>
                    <a:pt x="377" y="6467"/>
                  </a:lnTo>
                  <a:cubicBezTo>
                    <a:pt x="402" y="7745"/>
                    <a:pt x="276" y="9098"/>
                    <a:pt x="176" y="10327"/>
                  </a:cubicBezTo>
                  <a:cubicBezTo>
                    <a:pt x="176" y="10402"/>
                    <a:pt x="176" y="10477"/>
                    <a:pt x="151" y="10552"/>
                  </a:cubicBezTo>
                  <a:lnTo>
                    <a:pt x="151" y="10652"/>
                  </a:lnTo>
                  <a:cubicBezTo>
                    <a:pt x="76" y="11680"/>
                    <a:pt x="1" y="12657"/>
                    <a:pt x="1" y="13459"/>
                  </a:cubicBezTo>
                  <a:cubicBezTo>
                    <a:pt x="26" y="14562"/>
                    <a:pt x="51" y="15840"/>
                    <a:pt x="76" y="16743"/>
                  </a:cubicBezTo>
                  <a:lnTo>
                    <a:pt x="176" y="16768"/>
                  </a:lnTo>
                  <a:cubicBezTo>
                    <a:pt x="151" y="15891"/>
                    <a:pt x="126" y="14587"/>
                    <a:pt x="101" y="13434"/>
                  </a:cubicBezTo>
                  <a:cubicBezTo>
                    <a:pt x="101" y="12657"/>
                    <a:pt x="151" y="11680"/>
                    <a:pt x="251" y="10652"/>
                  </a:cubicBezTo>
                  <a:lnTo>
                    <a:pt x="251" y="10552"/>
                  </a:lnTo>
                  <a:cubicBezTo>
                    <a:pt x="251" y="10477"/>
                    <a:pt x="276" y="10402"/>
                    <a:pt x="276" y="10327"/>
                  </a:cubicBezTo>
                  <a:cubicBezTo>
                    <a:pt x="377" y="9098"/>
                    <a:pt x="502" y="7770"/>
                    <a:pt x="477" y="6467"/>
                  </a:cubicBezTo>
                  <a:lnTo>
                    <a:pt x="477" y="6367"/>
                  </a:lnTo>
                  <a:cubicBezTo>
                    <a:pt x="477" y="6166"/>
                    <a:pt x="477" y="5941"/>
                    <a:pt x="477" y="5740"/>
                  </a:cubicBezTo>
                  <a:cubicBezTo>
                    <a:pt x="477" y="5615"/>
                    <a:pt x="452" y="5489"/>
                    <a:pt x="452" y="5389"/>
                  </a:cubicBezTo>
                  <a:lnTo>
                    <a:pt x="452" y="5289"/>
                  </a:lnTo>
                  <a:cubicBezTo>
                    <a:pt x="427" y="3535"/>
                    <a:pt x="602" y="2256"/>
                    <a:pt x="828" y="928"/>
                  </a:cubicBezTo>
                  <a:lnTo>
                    <a:pt x="828" y="853"/>
                  </a:lnTo>
                  <a:lnTo>
                    <a:pt x="853" y="753"/>
                  </a:lnTo>
                  <a:cubicBezTo>
                    <a:pt x="878" y="552"/>
                    <a:pt x="903" y="377"/>
                    <a:pt x="928" y="176"/>
                  </a:cubicBezTo>
                  <a:cubicBezTo>
                    <a:pt x="903" y="126"/>
                    <a:pt x="878" y="51"/>
                    <a:pt x="85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8"/>
            <p:cNvSpPr/>
            <p:nvPr/>
          </p:nvSpPr>
          <p:spPr>
            <a:xfrm>
              <a:off x="5772725" y="852775"/>
              <a:ext cx="11300" cy="334000"/>
            </a:xfrm>
            <a:custGeom>
              <a:avLst/>
              <a:gdLst/>
              <a:ahLst/>
              <a:cxnLst/>
              <a:rect l="l" t="t" r="r" b="b"/>
              <a:pathLst>
                <a:path w="452" h="13360" extrusionOk="0">
                  <a:moveTo>
                    <a:pt x="376" y="1"/>
                  </a:moveTo>
                  <a:cubicBezTo>
                    <a:pt x="326" y="627"/>
                    <a:pt x="226" y="1705"/>
                    <a:pt x="151" y="2883"/>
                  </a:cubicBezTo>
                  <a:lnTo>
                    <a:pt x="151" y="2983"/>
                  </a:lnTo>
                  <a:cubicBezTo>
                    <a:pt x="126" y="3309"/>
                    <a:pt x="100" y="3660"/>
                    <a:pt x="75" y="3986"/>
                  </a:cubicBezTo>
                  <a:lnTo>
                    <a:pt x="75" y="4086"/>
                  </a:lnTo>
                  <a:cubicBezTo>
                    <a:pt x="25" y="4863"/>
                    <a:pt x="0" y="5615"/>
                    <a:pt x="0" y="6241"/>
                  </a:cubicBezTo>
                  <a:cubicBezTo>
                    <a:pt x="0" y="6742"/>
                    <a:pt x="0" y="7394"/>
                    <a:pt x="0" y="8096"/>
                  </a:cubicBezTo>
                  <a:lnTo>
                    <a:pt x="0" y="8196"/>
                  </a:lnTo>
                  <a:cubicBezTo>
                    <a:pt x="25" y="10001"/>
                    <a:pt x="100" y="12156"/>
                    <a:pt x="126" y="13359"/>
                  </a:cubicBezTo>
                  <a:cubicBezTo>
                    <a:pt x="176" y="13284"/>
                    <a:pt x="201" y="13209"/>
                    <a:pt x="226" y="13134"/>
                  </a:cubicBezTo>
                  <a:cubicBezTo>
                    <a:pt x="176" y="11905"/>
                    <a:pt x="126" y="9900"/>
                    <a:pt x="100" y="8196"/>
                  </a:cubicBezTo>
                  <a:lnTo>
                    <a:pt x="100" y="8096"/>
                  </a:lnTo>
                  <a:cubicBezTo>
                    <a:pt x="100" y="7394"/>
                    <a:pt x="100" y="6742"/>
                    <a:pt x="100" y="6241"/>
                  </a:cubicBezTo>
                  <a:cubicBezTo>
                    <a:pt x="100" y="5615"/>
                    <a:pt x="126" y="4863"/>
                    <a:pt x="176" y="4086"/>
                  </a:cubicBezTo>
                  <a:lnTo>
                    <a:pt x="176" y="3986"/>
                  </a:lnTo>
                  <a:cubicBezTo>
                    <a:pt x="201" y="3660"/>
                    <a:pt x="201" y="3309"/>
                    <a:pt x="226" y="2983"/>
                  </a:cubicBezTo>
                  <a:lnTo>
                    <a:pt x="251" y="2883"/>
                  </a:lnTo>
                  <a:cubicBezTo>
                    <a:pt x="326" y="1830"/>
                    <a:pt x="401" y="853"/>
                    <a:pt x="451" y="226"/>
                  </a:cubicBezTo>
                  <a:cubicBezTo>
                    <a:pt x="426" y="151"/>
                    <a:pt x="401" y="76"/>
                    <a:pt x="376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8"/>
            <p:cNvSpPr/>
            <p:nvPr/>
          </p:nvSpPr>
          <p:spPr>
            <a:xfrm>
              <a:off x="5398650" y="811425"/>
              <a:ext cx="367825" cy="13800"/>
            </a:xfrm>
            <a:custGeom>
              <a:avLst/>
              <a:gdLst/>
              <a:ahLst/>
              <a:cxnLst/>
              <a:rect l="l" t="t" r="r" b="b"/>
              <a:pathLst>
                <a:path w="14713" h="552" extrusionOk="0">
                  <a:moveTo>
                    <a:pt x="14662" y="0"/>
                  </a:moveTo>
                  <a:cubicBezTo>
                    <a:pt x="14587" y="26"/>
                    <a:pt x="14487" y="26"/>
                    <a:pt x="14387" y="51"/>
                  </a:cubicBezTo>
                  <a:lnTo>
                    <a:pt x="14287" y="51"/>
                  </a:lnTo>
                  <a:cubicBezTo>
                    <a:pt x="13679" y="116"/>
                    <a:pt x="12958" y="181"/>
                    <a:pt x="12320" y="181"/>
                  </a:cubicBezTo>
                  <a:cubicBezTo>
                    <a:pt x="12222" y="181"/>
                    <a:pt x="12125" y="179"/>
                    <a:pt x="12031" y="176"/>
                  </a:cubicBezTo>
                  <a:cubicBezTo>
                    <a:pt x="11530" y="151"/>
                    <a:pt x="11003" y="151"/>
                    <a:pt x="10402" y="151"/>
                  </a:cubicBezTo>
                  <a:lnTo>
                    <a:pt x="10302" y="151"/>
                  </a:lnTo>
                  <a:cubicBezTo>
                    <a:pt x="9800" y="151"/>
                    <a:pt x="9224" y="176"/>
                    <a:pt x="8622" y="201"/>
                  </a:cubicBezTo>
                  <a:lnTo>
                    <a:pt x="8522" y="201"/>
                  </a:lnTo>
                  <a:cubicBezTo>
                    <a:pt x="7996" y="226"/>
                    <a:pt x="7444" y="251"/>
                    <a:pt x="6843" y="301"/>
                  </a:cubicBezTo>
                  <a:lnTo>
                    <a:pt x="6743" y="301"/>
                  </a:lnTo>
                  <a:cubicBezTo>
                    <a:pt x="6492" y="326"/>
                    <a:pt x="6241" y="351"/>
                    <a:pt x="5966" y="376"/>
                  </a:cubicBezTo>
                  <a:cubicBezTo>
                    <a:pt x="5439" y="401"/>
                    <a:pt x="4838" y="427"/>
                    <a:pt x="4236" y="452"/>
                  </a:cubicBezTo>
                  <a:lnTo>
                    <a:pt x="1730" y="452"/>
                  </a:lnTo>
                  <a:cubicBezTo>
                    <a:pt x="1078" y="427"/>
                    <a:pt x="477" y="401"/>
                    <a:pt x="51" y="401"/>
                  </a:cubicBezTo>
                  <a:lnTo>
                    <a:pt x="1" y="502"/>
                  </a:lnTo>
                  <a:cubicBezTo>
                    <a:pt x="452" y="502"/>
                    <a:pt x="1053" y="527"/>
                    <a:pt x="1755" y="552"/>
                  </a:cubicBezTo>
                  <a:lnTo>
                    <a:pt x="4236" y="552"/>
                  </a:lnTo>
                  <a:cubicBezTo>
                    <a:pt x="4863" y="527"/>
                    <a:pt x="5439" y="502"/>
                    <a:pt x="5991" y="452"/>
                  </a:cubicBezTo>
                  <a:cubicBezTo>
                    <a:pt x="6241" y="452"/>
                    <a:pt x="6492" y="427"/>
                    <a:pt x="6743" y="401"/>
                  </a:cubicBezTo>
                  <a:lnTo>
                    <a:pt x="6843" y="401"/>
                  </a:lnTo>
                  <a:cubicBezTo>
                    <a:pt x="7444" y="351"/>
                    <a:pt x="7996" y="326"/>
                    <a:pt x="8522" y="301"/>
                  </a:cubicBezTo>
                  <a:lnTo>
                    <a:pt x="8622" y="301"/>
                  </a:lnTo>
                  <a:cubicBezTo>
                    <a:pt x="9224" y="276"/>
                    <a:pt x="9775" y="251"/>
                    <a:pt x="10302" y="251"/>
                  </a:cubicBezTo>
                  <a:lnTo>
                    <a:pt x="10402" y="251"/>
                  </a:lnTo>
                  <a:cubicBezTo>
                    <a:pt x="10571" y="244"/>
                    <a:pt x="10737" y="241"/>
                    <a:pt x="10901" y="241"/>
                  </a:cubicBezTo>
                  <a:cubicBezTo>
                    <a:pt x="11297" y="241"/>
                    <a:pt x="11676" y="258"/>
                    <a:pt x="12031" y="276"/>
                  </a:cubicBezTo>
                  <a:cubicBezTo>
                    <a:pt x="12125" y="280"/>
                    <a:pt x="12221" y="281"/>
                    <a:pt x="12319" y="281"/>
                  </a:cubicBezTo>
                  <a:cubicBezTo>
                    <a:pt x="12952" y="281"/>
                    <a:pt x="13654" y="216"/>
                    <a:pt x="14261" y="151"/>
                  </a:cubicBezTo>
                  <a:lnTo>
                    <a:pt x="14362" y="151"/>
                  </a:lnTo>
                  <a:cubicBezTo>
                    <a:pt x="14487" y="126"/>
                    <a:pt x="14587" y="101"/>
                    <a:pt x="14713" y="101"/>
                  </a:cubicBezTo>
                  <a:lnTo>
                    <a:pt x="14662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8"/>
            <p:cNvSpPr/>
            <p:nvPr/>
          </p:nvSpPr>
          <p:spPr>
            <a:xfrm>
              <a:off x="5340375" y="1048900"/>
              <a:ext cx="85875" cy="9425"/>
            </a:xfrm>
            <a:custGeom>
              <a:avLst/>
              <a:gdLst/>
              <a:ahLst/>
              <a:cxnLst/>
              <a:rect l="l" t="t" r="r" b="b"/>
              <a:pathLst>
                <a:path w="3435" h="377" extrusionOk="0">
                  <a:moveTo>
                    <a:pt x="1" y="0"/>
                  </a:moveTo>
                  <a:lnTo>
                    <a:pt x="1" y="101"/>
                  </a:lnTo>
                  <a:cubicBezTo>
                    <a:pt x="452" y="126"/>
                    <a:pt x="1079" y="176"/>
                    <a:pt x="1780" y="251"/>
                  </a:cubicBezTo>
                  <a:lnTo>
                    <a:pt x="1881" y="251"/>
                  </a:lnTo>
                  <a:cubicBezTo>
                    <a:pt x="1931" y="251"/>
                    <a:pt x="1981" y="251"/>
                    <a:pt x="2056" y="276"/>
                  </a:cubicBezTo>
                  <a:cubicBezTo>
                    <a:pt x="2307" y="301"/>
                    <a:pt x="2557" y="301"/>
                    <a:pt x="2833" y="326"/>
                  </a:cubicBezTo>
                  <a:lnTo>
                    <a:pt x="2933" y="351"/>
                  </a:lnTo>
                  <a:cubicBezTo>
                    <a:pt x="3084" y="351"/>
                    <a:pt x="3234" y="376"/>
                    <a:pt x="3409" y="376"/>
                  </a:cubicBezTo>
                  <a:lnTo>
                    <a:pt x="3434" y="301"/>
                  </a:lnTo>
                  <a:cubicBezTo>
                    <a:pt x="3259" y="276"/>
                    <a:pt x="3109" y="251"/>
                    <a:pt x="2933" y="251"/>
                  </a:cubicBezTo>
                  <a:lnTo>
                    <a:pt x="2833" y="251"/>
                  </a:lnTo>
                  <a:cubicBezTo>
                    <a:pt x="2557" y="226"/>
                    <a:pt x="2307" y="201"/>
                    <a:pt x="2056" y="176"/>
                  </a:cubicBezTo>
                  <a:cubicBezTo>
                    <a:pt x="2006" y="176"/>
                    <a:pt x="1931" y="151"/>
                    <a:pt x="1881" y="151"/>
                  </a:cubicBezTo>
                  <a:lnTo>
                    <a:pt x="1780" y="151"/>
                  </a:lnTo>
                  <a:cubicBezTo>
                    <a:pt x="953" y="75"/>
                    <a:pt x="377" y="25"/>
                    <a:pt x="1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8"/>
            <p:cNvSpPr/>
            <p:nvPr/>
          </p:nvSpPr>
          <p:spPr>
            <a:xfrm>
              <a:off x="5457550" y="1051400"/>
              <a:ext cx="355300" cy="16325"/>
            </a:xfrm>
            <a:custGeom>
              <a:avLst/>
              <a:gdLst/>
              <a:ahLst/>
              <a:cxnLst/>
              <a:rect l="l" t="t" r="r" b="b"/>
              <a:pathLst>
                <a:path w="14212" h="653" extrusionOk="0">
                  <a:moveTo>
                    <a:pt x="14211" y="1"/>
                  </a:moveTo>
                  <a:cubicBezTo>
                    <a:pt x="13810" y="51"/>
                    <a:pt x="13309" y="101"/>
                    <a:pt x="12707" y="151"/>
                  </a:cubicBezTo>
                  <a:lnTo>
                    <a:pt x="12607" y="151"/>
                  </a:lnTo>
                  <a:cubicBezTo>
                    <a:pt x="12231" y="201"/>
                    <a:pt x="11855" y="226"/>
                    <a:pt x="11429" y="251"/>
                  </a:cubicBezTo>
                  <a:lnTo>
                    <a:pt x="11329" y="251"/>
                  </a:lnTo>
                  <a:cubicBezTo>
                    <a:pt x="10226" y="326"/>
                    <a:pt x="9023" y="402"/>
                    <a:pt x="7895" y="452"/>
                  </a:cubicBezTo>
                  <a:lnTo>
                    <a:pt x="7795" y="452"/>
                  </a:lnTo>
                  <a:cubicBezTo>
                    <a:pt x="7118" y="477"/>
                    <a:pt x="6467" y="502"/>
                    <a:pt x="5865" y="527"/>
                  </a:cubicBezTo>
                  <a:lnTo>
                    <a:pt x="5765" y="527"/>
                  </a:lnTo>
                  <a:cubicBezTo>
                    <a:pt x="5164" y="552"/>
                    <a:pt x="4612" y="552"/>
                    <a:pt x="4211" y="552"/>
                  </a:cubicBezTo>
                  <a:lnTo>
                    <a:pt x="4011" y="552"/>
                  </a:lnTo>
                  <a:cubicBezTo>
                    <a:pt x="3484" y="552"/>
                    <a:pt x="2758" y="502"/>
                    <a:pt x="1905" y="452"/>
                  </a:cubicBezTo>
                  <a:lnTo>
                    <a:pt x="1805" y="427"/>
                  </a:lnTo>
                  <a:cubicBezTo>
                    <a:pt x="1229" y="402"/>
                    <a:pt x="627" y="351"/>
                    <a:pt x="1" y="301"/>
                  </a:cubicBezTo>
                  <a:lnTo>
                    <a:pt x="1" y="301"/>
                  </a:lnTo>
                  <a:lnTo>
                    <a:pt x="26" y="402"/>
                  </a:lnTo>
                  <a:cubicBezTo>
                    <a:pt x="627" y="452"/>
                    <a:pt x="1254" y="502"/>
                    <a:pt x="1805" y="527"/>
                  </a:cubicBezTo>
                  <a:lnTo>
                    <a:pt x="1905" y="552"/>
                  </a:lnTo>
                  <a:cubicBezTo>
                    <a:pt x="2758" y="602"/>
                    <a:pt x="3484" y="652"/>
                    <a:pt x="4011" y="652"/>
                  </a:cubicBezTo>
                  <a:lnTo>
                    <a:pt x="4311" y="652"/>
                  </a:lnTo>
                  <a:cubicBezTo>
                    <a:pt x="4712" y="652"/>
                    <a:pt x="5214" y="652"/>
                    <a:pt x="5765" y="627"/>
                  </a:cubicBezTo>
                  <a:lnTo>
                    <a:pt x="5865" y="627"/>
                  </a:lnTo>
                  <a:cubicBezTo>
                    <a:pt x="6467" y="602"/>
                    <a:pt x="7118" y="577"/>
                    <a:pt x="7795" y="552"/>
                  </a:cubicBezTo>
                  <a:lnTo>
                    <a:pt x="7895" y="552"/>
                  </a:lnTo>
                  <a:cubicBezTo>
                    <a:pt x="9023" y="502"/>
                    <a:pt x="10226" y="427"/>
                    <a:pt x="11329" y="351"/>
                  </a:cubicBezTo>
                  <a:lnTo>
                    <a:pt x="11429" y="351"/>
                  </a:lnTo>
                  <a:cubicBezTo>
                    <a:pt x="11830" y="326"/>
                    <a:pt x="12231" y="301"/>
                    <a:pt x="12607" y="251"/>
                  </a:cubicBezTo>
                  <a:lnTo>
                    <a:pt x="12707" y="251"/>
                  </a:lnTo>
                  <a:cubicBezTo>
                    <a:pt x="13284" y="201"/>
                    <a:pt x="13810" y="151"/>
                    <a:pt x="14211" y="101"/>
                  </a:cubicBezTo>
                  <a:lnTo>
                    <a:pt x="14211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8"/>
            <p:cNvSpPr/>
            <p:nvPr/>
          </p:nvSpPr>
          <p:spPr>
            <a:xfrm>
              <a:off x="5801550" y="1089625"/>
              <a:ext cx="414175" cy="766375"/>
            </a:xfrm>
            <a:custGeom>
              <a:avLst/>
              <a:gdLst/>
              <a:ahLst/>
              <a:cxnLst/>
              <a:rect l="l" t="t" r="r" b="b"/>
              <a:pathLst>
                <a:path w="16567" h="30655" extrusionOk="0">
                  <a:moveTo>
                    <a:pt x="11203" y="0"/>
                  </a:moveTo>
                  <a:cubicBezTo>
                    <a:pt x="11203" y="0"/>
                    <a:pt x="9836" y="1025"/>
                    <a:pt x="6847" y="1025"/>
                  </a:cubicBezTo>
                  <a:cubicBezTo>
                    <a:pt x="6598" y="1025"/>
                    <a:pt x="6337" y="1018"/>
                    <a:pt x="6065" y="1003"/>
                  </a:cubicBezTo>
                  <a:cubicBezTo>
                    <a:pt x="6065" y="1003"/>
                    <a:pt x="5038" y="1404"/>
                    <a:pt x="3810" y="1755"/>
                  </a:cubicBezTo>
                  <a:cubicBezTo>
                    <a:pt x="2983" y="1980"/>
                    <a:pt x="2105" y="2206"/>
                    <a:pt x="1353" y="2306"/>
                  </a:cubicBezTo>
                  <a:cubicBezTo>
                    <a:pt x="1353" y="2306"/>
                    <a:pt x="1328" y="2231"/>
                    <a:pt x="1278" y="2106"/>
                  </a:cubicBezTo>
                  <a:lnTo>
                    <a:pt x="727" y="2832"/>
                  </a:lnTo>
                  <a:cubicBezTo>
                    <a:pt x="727" y="2832"/>
                    <a:pt x="551" y="5238"/>
                    <a:pt x="376" y="7720"/>
                  </a:cubicBezTo>
                  <a:cubicBezTo>
                    <a:pt x="276" y="9148"/>
                    <a:pt x="176" y="10627"/>
                    <a:pt x="125" y="11655"/>
                  </a:cubicBezTo>
                  <a:cubicBezTo>
                    <a:pt x="0" y="14537"/>
                    <a:pt x="652" y="20627"/>
                    <a:pt x="727" y="22883"/>
                  </a:cubicBezTo>
                  <a:cubicBezTo>
                    <a:pt x="827" y="25138"/>
                    <a:pt x="1353" y="30652"/>
                    <a:pt x="1353" y="30652"/>
                  </a:cubicBezTo>
                  <a:cubicBezTo>
                    <a:pt x="1353" y="30652"/>
                    <a:pt x="1381" y="30655"/>
                    <a:pt x="1426" y="30655"/>
                  </a:cubicBezTo>
                  <a:cubicBezTo>
                    <a:pt x="1515" y="30655"/>
                    <a:pt x="1671" y="30644"/>
                    <a:pt x="1805" y="30577"/>
                  </a:cubicBezTo>
                  <a:cubicBezTo>
                    <a:pt x="1880" y="30527"/>
                    <a:pt x="1955" y="30452"/>
                    <a:pt x="2005" y="30326"/>
                  </a:cubicBezTo>
                  <a:cubicBezTo>
                    <a:pt x="2130" y="29925"/>
                    <a:pt x="4110" y="25013"/>
                    <a:pt x="4236" y="21930"/>
                  </a:cubicBezTo>
                  <a:cubicBezTo>
                    <a:pt x="4386" y="18873"/>
                    <a:pt x="3760" y="16592"/>
                    <a:pt x="3760" y="16592"/>
                  </a:cubicBezTo>
                  <a:cubicBezTo>
                    <a:pt x="3760" y="16592"/>
                    <a:pt x="5088" y="11379"/>
                    <a:pt x="5414" y="9650"/>
                  </a:cubicBezTo>
                  <a:cubicBezTo>
                    <a:pt x="5739" y="7945"/>
                    <a:pt x="5940" y="6842"/>
                    <a:pt x="5940" y="6842"/>
                  </a:cubicBezTo>
                  <a:cubicBezTo>
                    <a:pt x="5940" y="6842"/>
                    <a:pt x="6516" y="6517"/>
                    <a:pt x="6642" y="6441"/>
                  </a:cubicBezTo>
                  <a:lnTo>
                    <a:pt x="6667" y="6441"/>
                  </a:lnTo>
                  <a:cubicBezTo>
                    <a:pt x="6667" y="6441"/>
                    <a:pt x="6742" y="6717"/>
                    <a:pt x="6867" y="7168"/>
                  </a:cubicBezTo>
                  <a:lnTo>
                    <a:pt x="6867" y="7193"/>
                  </a:lnTo>
                  <a:cubicBezTo>
                    <a:pt x="7343" y="9023"/>
                    <a:pt x="8622" y="13810"/>
                    <a:pt x="9073" y="16015"/>
                  </a:cubicBezTo>
                  <a:cubicBezTo>
                    <a:pt x="9624" y="18747"/>
                    <a:pt x="10176" y="19825"/>
                    <a:pt x="11228" y="21755"/>
                  </a:cubicBezTo>
                  <a:cubicBezTo>
                    <a:pt x="12281" y="23660"/>
                    <a:pt x="15990" y="29249"/>
                    <a:pt x="15990" y="29249"/>
                  </a:cubicBezTo>
                  <a:cubicBezTo>
                    <a:pt x="15990" y="29249"/>
                    <a:pt x="16065" y="29198"/>
                    <a:pt x="16141" y="29098"/>
                  </a:cubicBezTo>
                  <a:cubicBezTo>
                    <a:pt x="16316" y="28923"/>
                    <a:pt x="16567" y="28572"/>
                    <a:pt x="16567" y="28171"/>
                  </a:cubicBezTo>
                  <a:cubicBezTo>
                    <a:pt x="16567" y="28171"/>
                    <a:pt x="16316" y="22356"/>
                    <a:pt x="15439" y="19825"/>
                  </a:cubicBezTo>
                  <a:cubicBezTo>
                    <a:pt x="14562" y="17269"/>
                    <a:pt x="12958" y="16141"/>
                    <a:pt x="12958" y="16141"/>
                  </a:cubicBezTo>
                  <a:cubicBezTo>
                    <a:pt x="12958" y="16141"/>
                    <a:pt x="12607" y="9650"/>
                    <a:pt x="12231" y="6943"/>
                  </a:cubicBezTo>
                  <a:cubicBezTo>
                    <a:pt x="11880" y="4236"/>
                    <a:pt x="11203" y="0"/>
                    <a:pt x="11203" y="0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8"/>
            <p:cNvSpPr/>
            <p:nvPr/>
          </p:nvSpPr>
          <p:spPr>
            <a:xfrm>
              <a:off x="5846650" y="1249200"/>
              <a:ext cx="120950" cy="604850"/>
            </a:xfrm>
            <a:custGeom>
              <a:avLst/>
              <a:gdLst/>
              <a:ahLst/>
              <a:cxnLst/>
              <a:rect l="l" t="t" r="r" b="b"/>
              <a:pathLst>
                <a:path w="4838" h="24194" extrusionOk="0">
                  <a:moveTo>
                    <a:pt x="4817" y="0"/>
                  </a:moveTo>
                  <a:cubicBezTo>
                    <a:pt x="4692" y="0"/>
                    <a:pt x="4111" y="409"/>
                    <a:pt x="4111" y="409"/>
                  </a:cubicBezTo>
                  <a:lnTo>
                    <a:pt x="3434" y="1788"/>
                  </a:lnTo>
                  <a:cubicBezTo>
                    <a:pt x="2732" y="3968"/>
                    <a:pt x="1329" y="10059"/>
                    <a:pt x="1329" y="10059"/>
                  </a:cubicBezTo>
                  <a:cubicBezTo>
                    <a:pt x="1329" y="10059"/>
                    <a:pt x="1555" y="11111"/>
                    <a:pt x="1329" y="15923"/>
                  </a:cubicBezTo>
                  <a:cubicBezTo>
                    <a:pt x="1154" y="19633"/>
                    <a:pt x="351" y="22866"/>
                    <a:pt x="1" y="24194"/>
                  </a:cubicBezTo>
                  <a:cubicBezTo>
                    <a:pt x="76" y="24144"/>
                    <a:pt x="151" y="24069"/>
                    <a:pt x="201" y="23943"/>
                  </a:cubicBezTo>
                  <a:cubicBezTo>
                    <a:pt x="326" y="23542"/>
                    <a:pt x="2306" y="18630"/>
                    <a:pt x="2432" y="15547"/>
                  </a:cubicBezTo>
                  <a:cubicBezTo>
                    <a:pt x="2582" y="12490"/>
                    <a:pt x="1956" y="10209"/>
                    <a:pt x="1956" y="10209"/>
                  </a:cubicBezTo>
                  <a:cubicBezTo>
                    <a:pt x="1956" y="10209"/>
                    <a:pt x="3284" y="4996"/>
                    <a:pt x="3610" y="3267"/>
                  </a:cubicBezTo>
                  <a:cubicBezTo>
                    <a:pt x="3935" y="1562"/>
                    <a:pt x="4136" y="459"/>
                    <a:pt x="4136" y="459"/>
                  </a:cubicBezTo>
                  <a:cubicBezTo>
                    <a:pt x="4136" y="459"/>
                    <a:pt x="4712" y="134"/>
                    <a:pt x="4838" y="58"/>
                  </a:cubicBezTo>
                  <a:lnTo>
                    <a:pt x="4838" y="8"/>
                  </a:lnTo>
                  <a:cubicBezTo>
                    <a:pt x="4834" y="3"/>
                    <a:pt x="4827" y="0"/>
                    <a:pt x="481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8"/>
            <p:cNvSpPr/>
            <p:nvPr/>
          </p:nvSpPr>
          <p:spPr>
            <a:xfrm>
              <a:off x="5973225" y="1269450"/>
              <a:ext cx="231850" cy="551400"/>
            </a:xfrm>
            <a:custGeom>
              <a:avLst/>
              <a:gdLst/>
              <a:ahLst/>
              <a:cxnLst/>
              <a:rect l="l" t="t" r="r" b="b"/>
              <a:pathLst>
                <a:path w="9274" h="22056" extrusionOk="0">
                  <a:moveTo>
                    <a:pt x="0" y="0"/>
                  </a:moveTo>
                  <a:lnTo>
                    <a:pt x="0" y="0"/>
                  </a:lnTo>
                  <a:cubicBezTo>
                    <a:pt x="476" y="1830"/>
                    <a:pt x="1755" y="6617"/>
                    <a:pt x="2206" y="8822"/>
                  </a:cubicBezTo>
                  <a:cubicBezTo>
                    <a:pt x="2757" y="11554"/>
                    <a:pt x="3309" y="12632"/>
                    <a:pt x="4361" y="14562"/>
                  </a:cubicBezTo>
                  <a:cubicBezTo>
                    <a:pt x="5414" y="16467"/>
                    <a:pt x="9123" y="22056"/>
                    <a:pt x="9123" y="22056"/>
                  </a:cubicBezTo>
                  <a:cubicBezTo>
                    <a:pt x="9123" y="22056"/>
                    <a:pt x="9198" y="22005"/>
                    <a:pt x="9274" y="21905"/>
                  </a:cubicBezTo>
                  <a:cubicBezTo>
                    <a:pt x="8898" y="20953"/>
                    <a:pt x="8121" y="19274"/>
                    <a:pt x="6993" y="17068"/>
                  </a:cubicBezTo>
                  <a:cubicBezTo>
                    <a:pt x="5088" y="13384"/>
                    <a:pt x="4010" y="10151"/>
                    <a:pt x="3133" y="8096"/>
                  </a:cubicBezTo>
                  <a:cubicBezTo>
                    <a:pt x="2431" y="6391"/>
                    <a:pt x="627" y="1655"/>
                    <a:pt x="0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8"/>
            <p:cNvSpPr/>
            <p:nvPr/>
          </p:nvSpPr>
          <p:spPr>
            <a:xfrm>
              <a:off x="5810950" y="1133475"/>
              <a:ext cx="85850" cy="149150"/>
            </a:xfrm>
            <a:custGeom>
              <a:avLst/>
              <a:gdLst/>
              <a:ahLst/>
              <a:cxnLst/>
              <a:rect l="l" t="t" r="r" b="b"/>
              <a:pathLst>
                <a:path w="3434" h="5966" extrusionOk="0">
                  <a:moveTo>
                    <a:pt x="3434" y="1"/>
                  </a:moveTo>
                  <a:cubicBezTo>
                    <a:pt x="2607" y="226"/>
                    <a:pt x="1729" y="452"/>
                    <a:pt x="977" y="552"/>
                  </a:cubicBezTo>
                  <a:cubicBezTo>
                    <a:pt x="977" y="552"/>
                    <a:pt x="952" y="477"/>
                    <a:pt x="902" y="352"/>
                  </a:cubicBezTo>
                  <a:lnTo>
                    <a:pt x="351" y="1078"/>
                  </a:lnTo>
                  <a:cubicBezTo>
                    <a:pt x="351" y="1078"/>
                    <a:pt x="175" y="3484"/>
                    <a:pt x="0" y="5966"/>
                  </a:cubicBezTo>
                  <a:cubicBezTo>
                    <a:pt x="627" y="4412"/>
                    <a:pt x="1429" y="2557"/>
                    <a:pt x="1855" y="1981"/>
                  </a:cubicBezTo>
                  <a:cubicBezTo>
                    <a:pt x="2281" y="1354"/>
                    <a:pt x="2807" y="677"/>
                    <a:pt x="3434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8"/>
            <p:cNvSpPr/>
            <p:nvPr/>
          </p:nvSpPr>
          <p:spPr>
            <a:xfrm>
              <a:off x="5753925" y="657300"/>
              <a:ext cx="407925" cy="490000"/>
            </a:xfrm>
            <a:custGeom>
              <a:avLst/>
              <a:gdLst/>
              <a:ahLst/>
              <a:cxnLst/>
              <a:rect l="l" t="t" r="r" b="b"/>
              <a:pathLst>
                <a:path w="16317" h="19600" extrusionOk="0">
                  <a:moveTo>
                    <a:pt x="8747" y="0"/>
                  </a:moveTo>
                  <a:cubicBezTo>
                    <a:pt x="8446" y="0"/>
                    <a:pt x="8171" y="25"/>
                    <a:pt x="7895" y="25"/>
                  </a:cubicBezTo>
                  <a:lnTo>
                    <a:pt x="7795" y="50"/>
                  </a:lnTo>
                  <a:cubicBezTo>
                    <a:pt x="7494" y="50"/>
                    <a:pt x="7218" y="75"/>
                    <a:pt x="6918" y="100"/>
                  </a:cubicBezTo>
                  <a:cubicBezTo>
                    <a:pt x="5715" y="226"/>
                    <a:pt x="4612" y="426"/>
                    <a:pt x="3659" y="752"/>
                  </a:cubicBezTo>
                  <a:cubicBezTo>
                    <a:pt x="1980" y="1303"/>
                    <a:pt x="0" y="5013"/>
                    <a:pt x="0" y="5013"/>
                  </a:cubicBezTo>
                  <a:lnTo>
                    <a:pt x="1329" y="8396"/>
                  </a:lnTo>
                  <a:lnTo>
                    <a:pt x="1654" y="9248"/>
                  </a:lnTo>
                  <a:lnTo>
                    <a:pt x="1705" y="9373"/>
                  </a:lnTo>
                  <a:cubicBezTo>
                    <a:pt x="1755" y="9323"/>
                    <a:pt x="1780" y="9273"/>
                    <a:pt x="1805" y="9198"/>
                  </a:cubicBezTo>
                  <a:lnTo>
                    <a:pt x="1830" y="9173"/>
                  </a:lnTo>
                  <a:cubicBezTo>
                    <a:pt x="2256" y="8321"/>
                    <a:pt x="3033" y="6817"/>
                    <a:pt x="3384" y="6165"/>
                  </a:cubicBezTo>
                  <a:cubicBezTo>
                    <a:pt x="3409" y="6115"/>
                    <a:pt x="3434" y="6065"/>
                    <a:pt x="3459" y="6015"/>
                  </a:cubicBezTo>
                  <a:cubicBezTo>
                    <a:pt x="3509" y="5915"/>
                    <a:pt x="3534" y="5865"/>
                    <a:pt x="3534" y="5865"/>
                  </a:cubicBezTo>
                  <a:lnTo>
                    <a:pt x="3534" y="5865"/>
                  </a:lnTo>
                  <a:cubicBezTo>
                    <a:pt x="3509" y="6065"/>
                    <a:pt x="3208" y="8446"/>
                    <a:pt x="3258" y="9900"/>
                  </a:cubicBezTo>
                  <a:cubicBezTo>
                    <a:pt x="3258" y="10025"/>
                    <a:pt x="3258" y="10176"/>
                    <a:pt x="3258" y="10351"/>
                  </a:cubicBezTo>
                  <a:cubicBezTo>
                    <a:pt x="3258" y="11203"/>
                    <a:pt x="3208" y="12607"/>
                    <a:pt x="3158" y="13910"/>
                  </a:cubicBezTo>
                  <a:cubicBezTo>
                    <a:pt x="3083" y="15514"/>
                    <a:pt x="3008" y="16942"/>
                    <a:pt x="3008" y="16942"/>
                  </a:cubicBezTo>
                  <a:lnTo>
                    <a:pt x="3008" y="16968"/>
                  </a:lnTo>
                  <a:lnTo>
                    <a:pt x="2807" y="17143"/>
                  </a:lnTo>
                  <a:lnTo>
                    <a:pt x="2682" y="17293"/>
                  </a:lnTo>
                  <a:cubicBezTo>
                    <a:pt x="2657" y="17369"/>
                    <a:pt x="2682" y="17519"/>
                    <a:pt x="2707" y="17669"/>
                  </a:cubicBezTo>
                  <a:cubicBezTo>
                    <a:pt x="2757" y="17920"/>
                    <a:pt x="2857" y="18271"/>
                    <a:pt x="2933" y="18572"/>
                  </a:cubicBezTo>
                  <a:lnTo>
                    <a:pt x="2958" y="18647"/>
                  </a:lnTo>
                  <a:cubicBezTo>
                    <a:pt x="2983" y="18722"/>
                    <a:pt x="3008" y="18797"/>
                    <a:pt x="3033" y="18872"/>
                  </a:cubicBezTo>
                  <a:cubicBezTo>
                    <a:pt x="3083" y="19073"/>
                    <a:pt x="3158" y="19248"/>
                    <a:pt x="3183" y="19399"/>
                  </a:cubicBezTo>
                  <a:cubicBezTo>
                    <a:pt x="3233" y="19524"/>
                    <a:pt x="3258" y="19599"/>
                    <a:pt x="3258" y="19599"/>
                  </a:cubicBezTo>
                  <a:cubicBezTo>
                    <a:pt x="4336" y="19474"/>
                    <a:pt x="5740" y="19048"/>
                    <a:pt x="6742" y="18722"/>
                  </a:cubicBezTo>
                  <a:lnTo>
                    <a:pt x="6842" y="18697"/>
                  </a:lnTo>
                  <a:cubicBezTo>
                    <a:pt x="6893" y="18672"/>
                    <a:pt x="6918" y="18672"/>
                    <a:pt x="6968" y="18647"/>
                  </a:cubicBezTo>
                  <a:cubicBezTo>
                    <a:pt x="7093" y="18597"/>
                    <a:pt x="7218" y="18572"/>
                    <a:pt x="7319" y="18521"/>
                  </a:cubicBezTo>
                  <a:lnTo>
                    <a:pt x="7344" y="18521"/>
                  </a:lnTo>
                  <a:cubicBezTo>
                    <a:pt x="7569" y="18446"/>
                    <a:pt x="7745" y="18371"/>
                    <a:pt x="7870" y="18346"/>
                  </a:cubicBezTo>
                  <a:cubicBezTo>
                    <a:pt x="7945" y="18296"/>
                    <a:pt x="7970" y="18296"/>
                    <a:pt x="7970" y="18296"/>
                  </a:cubicBezTo>
                  <a:cubicBezTo>
                    <a:pt x="8242" y="18311"/>
                    <a:pt x="8503" y="18318"/>
                    <a:pt x="8752" y="18318"/>
                  </a:cubicBezTo>
                  <a:cubicBezTo>
                    <a:pt x="11741" y="18318"/>
                    <a:pt x="13108" y="17293"/>
                    <a:pt x="13108" y="17293"/>
                  </a:cubicBezTo>
                  <a:lnTo>
                    <a:pt x="13108" y="17243"/>
                  </a:lnTo>
                  <a:cubicBezTo>
                    <a:pt x="13284" y="16642"/>
                    <a:pt x="14361" y="12582"/>
                    <a:pt x="14411" y="12456"/>
                  </a:cubicBezTo>
                  <a:cubicBezTo>
                    <a:pt x="14411" y="12431"/>
                    <a:pt x="14487" y="12356"/>
                    <a:pt x="14612" y="12206"/>
                  </a:cubicBezTo>
                  <a:cubicBezTo>
                    <a:pt x="14687" y="12080"/>
                    <a:pt x="14787" y="11930"/>
                    <a:pt x="14913" y="11704"/>
                  </a:cubicBezTo>
                  <a:lnTo>
                    <a:pt x="14938" y="11679"/>
                  </a:lnTo>
                  <a:cubicBezTo>
                    <a:pt x="14988" y="11554"/>
                    <a:pt x="15063" y="11404"/>
                    <a:pt x="15163" y="11253"/>
                  </a:cubicBezTo>
                  <a:cubicBezTo>
                    <a:pt x="15364" y="10802"/>
                    <a:pt x="15589" y="10226"/>
                    <a:pt x="15840" y="9449"/>
                  </a:cubicBezTo>
                  <a:cubicBezTo>
                    <a:pt x="16141" y="8471"/>
                    <a:pt x="16316" y="7494"/>
                    <a:pt x="16291" y="6541"/>
                  </a:cubicBezTo>
                  <a:lnTo>
                    <a:pt x="16291" y="6516"/>
                  </a:lnTo>
                  <a:cubicBezTo>
                    <a:pt x="16266" y="5213"/>
                    <a:pt x="15865" y="3960"/>
                    <a:pt x="14938" y="3033"/>
                  </a:cubicBezTo>
                  <a:cubicBezTo>
                    <a:pt x="14336" y="2381"/>
                    <a:pt x="13559" y="1754"/>
                    <a:pt x="12832" y="1253"/>
                  </a:cubicBezTo>
                  <a:cubicBezTo>
                    <a:pt x="12457" y="977"/>
                    <a:pt x="12106" y="752"/>
                    <a:pt x="11780" y="551"/>
                  </a:cubicBezTo>
                  <a:lnTo>
                    <a:pt x="11705" y="501"/>
                  </a:lnTo>
                  <a:cubicBezTo>
                    <a:pt x="11404" y="301"/>
                    <a:pt x="11153" y="150"/>
                    <a:pt x="11003" y="50"/>
                  </a:cubicBezTo>
                  <a:lnTo>
                    <a:pt x="10702" y="627"/>
                  </a:lnTo>
                  <a:cubicBezTo>
                    <a:pt x="10702" y="627"/>
                    <a:pt x="10452" y="1003"/>
                    <a:pt x="10126" y="1504"/>
                  </a:cubicBezTo>
                  <a:cubicBezTo>
                    <a:pt x="9526" y="2440"/>
                    <a:pt x="8626" y="3767"/>
                    <a:pt x="8508" y="3767"/>
                  </a:cubicBezTo>
                  <a:cubicBezTo>
                    <a:pt x="8502" y="3767"/>
                    <a:pt x="8499" y="3765"/>
                    <a:pt x="8497" y="3759"/>
                  </a:cubicBezTo>
                  <a:cubicBezTo>
                    <a:pt x="8472" y="3634"/>
                    <a:pt x="8597" y="2206"/>
                    <a:pt x="8672" y="1253"/>
                  </a:cubicBezTo>
                  <a:cubicBezTo>
                    <a:pt x="8722" y="777"/>
                    <a:pt x="8747" y="426"/>
                    <a:pt x="8747" y="426"/>
                  </a:cubicBezTo>
                  <a:cubicBezTo>
                    <a:pt x="8747" y="326"/>
                    <a:pt x="8747" y="150"/>
                    <a:pt x="8747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8"/>
            <p:cNvSpPr/>
            <p:nvPr/>
          </p:nvSpPr>
          <p:spPr>
            <a:xfrm>
              <a:off x="5926850" y="657300"/>
              <a:ext cx="45775" cy="31350"/>
            </a:xfrm>
            <a:custGeom>
              <a:avLst/>
              <a:gdLst/>
              <a:ahLst/>
              <a:cxnLst/>
              <a:rect l="l" t="t" r="r" b="b"/>
              <a:pathLst>
                <a:path w="1831" h="1254" extrusionOk="0">
                  <a:moveTo>
                    <a:pt x="1830" y="0"/>
                  </a:moveTo>
                  <a:cubicBezTo>
                    <a:pt x="1529" y="0"/>
                    <a:pt x="1254" y="25"/>
                    <a:pt x="978" y="25"/>
                  </a:cubicBezTo>
                  <a:lnTo>
                    <a:pt x="878" y="50"/>
                  </a:lnTo>
                  <a:cubicBezTo>
                    <a:pt x="577" y="50"/>
                    <a:pt x="301" y="75"/>
                    <a:pt x="1" y="100"/>
                  </a:cubicBezTo>
                  <a:cubicBezTo>
                    <a:pt x="251" y="426"/>
                    <a:pt x="778" y="952"/>
                    <a:pt x="1755" y="1253"/>
                  </a:cubicBezTo>
                  <a:cubicBezTo>
                    <a:pt x="1805" y="777"/>
                    <a:pt x="1830" y="426"/>
                    <a:pt x="1830" y="426"/>
                  </a:cubicBezTo>
                  <a:cubicBezTo>
                    <a:pt x="1830" y="326"/>
                    <a:pt x="1830" y="150"/>
                    <a:pt x="183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8"/>
            <p:cNvSpPr/>
            <p:nvPr/>
          </p:nvSpPr>
          <p:spPr>
            <a:xfrm>
              <a:off x="6007050" y="658550"/>
              <a:ext cx="67700" cy="36725"/>
            </a:xfrm>
            <a:custGeom>
              <a:avLst/>
              <a:gdLst/>
              <a:ahLst/>
              <a:cxnLst/>
              <a:rect l="l" t="t" r="r" b="b"/>
              <a:pathLst>
                <a:path w="2708" h="1469" extrusionOk="0">
                  <a:moveTo>
                    <a:pt x="878" y="0"/>
                  </a:moveTo>
                  <a:lnTo>
                    <a:pt x="577" y="577"/>
                  </a:lnTo>
                  <a:cubicBezTo>
                    <a:pt x="577" y="577"/>
                    <a:pt x="327" y="953"/>
                    <a:pt x="1" y="1454"/>
                  </a:cubicBezTo>
                  <a:cubicBezTo>
                    <a:pt x="148" y="1464"/>
                    <a:pt x="300" y="1469"/>
                    <a:pt x="458" y="1469"/>
                  </a:cubicBezTo>
                  <a:cubicBezTo>
                    <a:pt x="1104" y="1469"/>
                    <a:pt x="1841" y="1384"/>
                    <a:pt x="2707" y="1203"/>
                  </a:cubicBezTo>
                  <a:cubicBezTo>
                    <a:pt x="2332" y="927"/>
                    <a:pt x="1981" y="702"/>
                    <a:pt x="1655" y="501"/>
                  </a:cubicBezTo>
                  <a:lnTo>
                    <a:pt x="1580" y="451"/>
                  </a:lnTo>
                  <a:cubicBezTo>
                    <a:pt x="1279" y="251"/>
                    <a:pt x="1028" y="100"/>
                    <a:pt x="878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8"/>
            <p:cNvSpPr/>
            <p:nvPr/>
          </p:nvSpPr>
          <p:spPr>
            <a:xfrm>
              <a:off x="5787125" y="768200"/>
              <a:ext cx="62050" cy="123450"/>
            </a:xfrm>
            <a:custGeom>
              <a:avLst/>
              <a:gdLst/>
              <a:ahLst/>
              <a:cxnLst/>
              <a:rect l="l" t="t" r="r" b="b"/>
              <a:pathLst>
                <a:path w="2482" h="4938" extrusionOk="0">
                  <a:moveTo>
                    <a:pt x="2482" y="0"/>
                  </a:moveTo>
                  <a:lnTo>
                    <a:pt x="2482" y="0"/>
                  </a:lnTo>
                  <a:cubicBezTo>
                    <a:pt x="1981" y="1053"/>
                    <a:pt x="627" y="3033"/>
                    <a:pt x="1" y="3960"/>
                  </a:cubicBezTo>
                  <a:lnTo>
                    <a:pt x="326" y="4812"/>
                  </a:lnTo>
                  <a:lnTo>
                    <a:pt x="377" y="4937"/>
                  </a:lnTo>
                  <a:cubicBezTo>
                    <a:pt x="427" y="4887"/>
                    <a:pt x="452" y="4837"/>
                    <a:pt x="477" y="4762"/>
                  </a:cubicBezTo>
                  <a:lnTo>
                    <a:pt x="502" y="4737"/>
                  </a:lnTo>
                  <a:cubicBezTo>
                    <a:pt x="928" y="3885"/>
                    <a:pt x="1705" y="2381"/>
                    <a:pt x="2056" y="1729"/>
                  </a:cubicBezTo>
                  <a:lnTo>
                    <a:pt x="2482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5829725" y="820825"/>
              <a:ext cx="332125" cy="326475"/>
            </a:xfrm>
            <a:custGeom>
              <a:avLst/>
              <a:gdLst/>
              <a:ahLst/>
              <a:cxnLst/>
              <a:rect l="l" t="t" r="r" b="b"/>
              <a:pathLst>
                <a:path w="13285" h="13059" extrusionOk="0">
                  <a:moveTo>
                    <a:pt x="13259" y="0"/>
                  </a:moveTo>
                  <a:cubicBezTo>
                    <a:pt x="12883" y="978"/>
                    <a:pt x="12282" y="2482"/>
                    <a:pt x="11605" y="3660"/>
                  </a:cubicBezTo>
                  <a:cubicBezTo>
                    <a:pt x="10452" y="5640"/>
                    <a:pt x="7795" y="8722"/>
                    <a:pt x="5114" y="10151"/>
                  </a:cubicBezTo>
                  <a:cubicBezTo>
                    <a:pt x="2633" y="11479"/>
                    <a:pt x="302" y="12231"/>
                    <a:pt x="1" y="12331"/>
                  </a:cubicBezTo>
                  <a:cubicBezTo>
                    <a:pt x="51" y="12532"/>
                    <a:pt x="126" y="12707"/>
                    <a:pt x="151" y="12858"/>
                  </a:cubicBezTo>
                  <a:cubicBezTo>
                    <a:pt x="201" y="12983"/>
                    <a:pt x="226" y="13058"/>
                    <a:pt x="226" y="13058"/>
                  </a:cubicBezTo>
                  <a:cubicBezTo>
                    <a:pt x="1304" y="12933"/>
                    <a:pt x="2708" y="12507"/>
                    <a:pt x="3710" y="12181"/>
                  </a:cubicBezTo>
                  <a:lnTo>
                    <a:pt x="3810" y="12156"/>
                  </a:lnTo>
                  <a:cubicBezTo>
                    <a:pt x="3861" y="12131"/>
                    <a:pt x="3886" y="12131"/>
                    <a:pt x="3936" y="12106"/>
                  </a:cubicBezTo>
                  <a:cubicBezTo>
                    <a:pt x="4061" y="12005"/>
                    <a:pt x="4111" y="11955"/>
                    <a:pt x="4111" y="11955"/>
                  </a:cubicBezTo>
                  <a:cubicBezTo>
                    <a:pt x="5565" y="11379"/>
                    <a:pt x="7495" y="10602"/>
                    <a:pt x="8973" y="8998"/>
                  </a:cubicBezTo>
                  <a:cubicBezTo>
                    <a:pt x="10427" y="7369"/>
                    <a:pt x="11455" y="5614"/>
                    <a:pt x="11455" y="5614"/>
                  </a:cubicBezTo>
                  <a:cubicBezTo>
                    <a:pt x="11455" y="5614"/>
                    <a:pt x="11505" y="5640"/>
                    <a:pt x="11580" y="5665"/>
                  </a:cubicBezTo>
                  <a:cubicBezTo>
                    <a:pt x="11655" y="5539"/>
                    <a:pt x="11755" y="5389"/>
                    <a:pt x="11881" y="5163"/>
                  </a:cubicBezTo>
                  <a:lnTo>
                    <a:pt x="11906" y="5138"/>
                  </a:lnTo>
                  <a:cubicBezTo>
                    <a:pt x="11956" y="5013"/>
                    <a:pt x="12031" y="4863"/>
                    <a:pt x="12131" y="4712"/>
                  </a:cubicBezTo>
                  <a:cubicBezTo>
                    <a:pt x="12332" y="4261"/>
                    <a:pt x="12557" y="3685"/>
                    <a:pt x="12808" y="2908"/>
                  </a:cubicBezTo>
                  <a:cubicBezTo>
                    <a:pt x="13109" y="1930"/>
                    <a:pt x="13284" y="953"/>
                    <a:pt x="13259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5824100" y="1005025"/>
              <a:ext cx="92125" cy="83375"/>
            </a:xfrm>
            <a:custGeom>
              <a:avLst/>
              <a:gdLst/>
              <a:ahLst/>
              <a:cxnLst/>
              <a:rect l="l" t="t" r="r" b="b"/>
              <a:pathLst>
                <a:path w="3685" h="3335" extrusionOk="0">
                  <a:moveTo>
                    <a:pt x="3685" y="151"/>
                  </a:moveTo>
                  <a:cubicBezTo>
                    <a:pt x="3682" y="152"/>
                    <a:pt x="3679" y="155"/>
                    <a:pt x="3675" y="159"/>
                  </a:cubicBezTo>
                  <a:lnTo>
                    <a:pt x="3675" y="159"/>
                  </a:lnTo>
                  <a:cubicBezTo>
                    <a:pt x="3678" y="156"/>
                    <a:pt x="3682" y="154"/>
                    <a:pt x="3685" y="151"/>
                  </a:cubicBezTo>
                  <a:close/>
                  <a:moveTo>
                    <a:pt x="351" y="1"/>
                  </a:moveTo>
                  <a:cubicBezTo>
                    <a:pt x="276" y="1605"/>
                    <a:pt x="201" y="3033"/>
                    <a:pt x="201" y="3033"/>
                  </a:cubicBezTo>
                  <a:lnTo>
                    <a:pt x="201" y="3059"/>
                  </a:lnTo>
                  <a:lnTo>
                    <a:pt x="0" y="3234"/>
                  </a:lnTo>
                  <a:lnTo>
                    <a:pt x="0" y="3334"/>
                  </a:lnTo>
                  <a:cubicBezTo>
                    <a:pt x="0" y="3334"/>
                    <a:pt x="727" y="2808"/>
                    <a:pt x="1855" y="1856"/>
                  </a:cubicBezTo>
                  <a:cubicBezTo>
                    <a:pt x="2910" y="968"/>
                    <a:pt x="3575" y="242"/>
                    <a:pt x="3675" y="159"/>
                  </a:cubicBezTo>
                  <a:lnTo>
                    <a:pt x="3675" y="159"/>
                  </a:lnTo>
                  <a:cubicBezTo>
                    <a:pt x="3524" y="262"/>
                    <a:pt x="2887" y="463"/>
                    <a:pt x="2125" y="463"/>
                  </a:cubicBezTo>
                  <a:cubicBezTo>
                    <a:pt x="1554" y="463"/>
                    <a:pt x="912" y="350"/>
                    <a:pt x="351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5773975" y="1089625"/>
              <a:ext cx="62050" cy="103400"/>
            </a:xfrm>
            <a:custGeom>
              <a:avLst/>
              <a:gdLst/>
              <a:ahLst/>
              <a:cxnLst/>
              <a:rect l="l" t="t" r="r" b="b"/>
              <a:pathLst>
                <a:path w="2482" h="4136" extrusionOk="0">
                  <a:moveTo>
                    <a:pt x="1880" y="0"/>
                  </a:moveTo>
                  <a:lnTo>
                    <a:pt x="1128" y="527"/>
                  </a:lnTo>
                  <a:cubicBezTo>
                    <a:pt x="903" y="1454"/>
                    <a:pt x="602" y="2381"/>
                    <a:pt x="376" y="3058"/>
                  </a:cubicBezTo>
                  <a:cubicBezTo>
                    <a:pt x="151" y="3710"/>
                    <a:pt x="0" y="4136"/>
                    <a:pt x="0" y="4136"/>
                  </a:cubicBezTo>
                  <a:cubicBezTo>
                    <a:pt x="527" y="4111"/>
                    <a:pt x="1279" y="3258"/>
                    <a:pt x="1279" y="3258"/>
                  </a:cubicBezTo>
                  <a:cubicBezTo>
                    <a:pt x="1279" y="3258"/>
                    <a:pt x="2482" y="2381"/>
                    <a:pt x="2456" y="2306"/>
                  </a:cubicBezTo>
                  <a:cubicBezTo>
                    <a:pt x="2406" y="2181"/>
                    <a:pt x="2331" y="1880"/>
                    <a:pt x="2256" y="1504"/>
                  </a:cubicBezTo>
                  <a:cubicBezTo>
                    <a:pt x="2081" y="827"/>
                    <a:pt x="1880" y="0"/>
                    <a:pt x="188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5773975" y="1127225"/>
              <a:ext cx="62050" cy="65800"/>
            </a:xfrm>
            <a:custGeom>
              <a:avLst/>
              <a:gdLst/>
              <a:ahLst/>
              <a:cxnLst/>
              <a:rect l="l" t="t" r="r" b="b"/>
              <a:pathLst>
                <a:path w="2482" h="2632" extrusionOk="0">
                  <a:moveTo>
                    <a:pt x="2256" y="0"/>
                  </a:moveTo>
                  <a:cubicBezTo>
                    <a:pt x="1930" y="376"/>
                    <a:pt x="1153" y="1128"/>
                    <a:pt x="376" y="1554"/>
                  </a:cubicBezTo>
                  <a:cubicBezTo>
                    <a:pt x="151" y="2206"/>
                    <a:pt x="0" y="2632"/>
                    <a:pt x="0" y="2632"/>
                  </a:cubicBezTo>
                  <a:cubicBezTo>
                    <a:pt x="527" y="2607"/>
                    <a:pt x="1279" y="1754"/>
                    <a:pt x="1279" y="1754"/>
                  </a:cubicBezTo>
                  <a:cubicBezTo>
                    <a:pt x="1279" y="1754"/>
                    <a:pt x="2482" y="877"/>
                    <a:pt x="2456" y="802"/>
                  </a:cubicBezTo>
                  <a:cubicBezTo>
                    <a:pt x="2406" y="677"/>
                    <a:pt x="2331" y="376"/>
                    <a:pt x="225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8"/>
            <p:cNvSpPr/>
            <p:nvPr/>
          </p:nvSpPr>
          <p:spPr>
            <a:xfrm>
              <a:off x="5441900" y="510050"/>
              <a:ext cx="202650" cy="229625"/>
            </a:xfrm>
            <a:custGeom>
              <a:avLst/>
              <a:gdLst/>
              <a:ahLst/>
              <a:cxnLst/>
              <a:rect l="l" t="t" r="r" b="b"/>
              <a:pathLst>
                <a:path w="8106" h="9185" extrusionOk="0">
                  <a:moveTo>
                    <a:pt x="3410" y="0"/>
                  </a:moveTo>
                  <a:cubicBezTo>
                    <a:pt x="3166" y="0"/>
                    <a:pt x="2938" y="27"/>
                    <a:pt x="2732" y="75"/>
                  </a:cubicBezTo>
                  <a:cubicBezTo>
                    <a:pt x="1880" y="276"/>
                    <a:pt x="0" y="852"/>
                    <a:pt x="175" y="3534"/>
                  </a:cubicBezTo>
                  <a:cubicBezTo>
                    <a:pt x="326" y="6015"/>
                    <a:pt x="1053" y="7419"/>
                    <a:pt x="1980" y="8371"/>
                  </a:cubicBezTo>
                  <a:cubicBezTo>
                    <a:pt x="2055" y="8446"/>
                    <a:pt x="2130" y="8522"/>
                    <a:pt x="2181" y="8597"/>
                  </a:cubicBezTo>
                  <a:cubicBezTo>
                    <a:pt x="2657" y="9042"/>
                    <a:pt x="3215" y="9185"/>
                    <a:pt x="3719" y="9185"/>
                  </a:cubicBezTo>
                  <a:cubicBezTo>
                    <a:pt x="4010" y="9185"/>
                    <a:pt x="4282" y="9137"/>
                    <a:pt x="4511" y="9073"/>
                  </a:cubicBezTo>
                  <a:cubicBezTo>
                    <a:pt x="4737" y="9023"/>
                    <a:pt x="4912" y="8948"/>
                    <a:pt x="5038" y="8872"/>
                  </a:cubicBezTo>
                  <a:cubicBezTo>
                    <a:pt x="5063" y="8872"/>
                    <a:pt x="5088" y="8847"/>
                    <a:pt x="5138" y="8797"/>
                  </a:cubicBezTo>
                  <a:cubicBezTo>
                    <a:pt x="5338" y="8622"/>
                    <a:pt x="5689" y="8196"/>
                    <a:pt x="5965" y="7695"/>
                  </a:cubicBezTo>
                  <a:cubicBezTo>
                    <a:pt x="6090" y="7469"/>
                    <a:pt x="6191" y="7243"/>
                    <a:pt x="6291" y="7043"/>
                  </a:cubicBezTo>
                  <a:cubicBezTo>
                    <a:pt x="6516" y="6617"/>
                    <a:pt x="6592" y="6216"/>
                    <a:pt x="6592" y="6216"/>
                  </a:cubicBezTo>
                  <a:cubicBezTo>
                    <a:pt x="6592" y="6216"/>
                    <a:pt x="6639" y="6223"/>
                    <a:pt x="6716" y="6223"/>
                  </a:cubicBezTo>
                  <a:cubicBezTo>
                    <a:pt x="6970" y="6223"/>
                    <a:pt x="7545" y="6149"/>
                    <a:pt x="7795" y="5514"/>
                  </a:cubicBezTo>
                  <a:cubicBezTo>
                    <a:pt x="8106" y="4749"/>
                    <a:pt x="7983" y="3778"/>
                    <a:pt x="7622" y="3778"/>
                  </a:cubicBezTo>
                  <a:cubicBezTo>
                    <a:pt x="7605" y="3778"/>
                    <a:pt x="7587" y="3780"/>
                    <a:pt x="7569" y="3785"/>
                  </a:cubicBezTo>
                  <a:cubicBezTo>
                    <a:pt x="7369" y="3835"/>
                    <a:pt x="7168" y="4186"/>
                    <a:pt x="6968" y="4512"/>
                  </a:cubicBezTo>
                  <a:cubicBezTo>
                    <a:pt x="6942" y="4712"/>
                    <a:pt x="6667" y="5188"/>
                    <a:pt x="6667" y="5188"/>
                  </a:cubicBezTo>
                  <a:cubicBezTo>
                    <a:pt x="6667" y="5188"/>
                    <a:pt x="6441" y="4862"/>
                    <a:pt x="6140" y="4261"/>
                  </a:cubicBezTo>
                  <a:cubicBezTo>
                    <a:pt x="6090" y="4161"/>
                    <a:pt x="6040" y="4060"/>
                    <a:pt x="6015" y="3960"/>
                  </a:cubicBezTo>
                  <a:cubicBezTo>
                    <a:pt x="5639" y="3158"/>
                    <a:pt x="5714" y="2933"/>
                    <a:pt x="5890" y="2206"/>
                  </a:cubicBezTo>
                  <a:cubicBezTo>
                    <a:pt x="5915" y="2131"/>
                    <a:pt x="5915" y="2055"/>
                    <a:pt x="5915" y="1980"/>
                  </a:cubicBezTo>
                  <a:cubicBezTo>
                    <a:pt x="6015" y="1354"/>
                    <a:pt x="5790" y="928"/>
                    <a:pt x="5739" y="877"/>
                  </a:cubicBezTo>
                  <a:lnTo>
                    <a:pt x="5639" y="802"/>
                  </a:lnTo>
                  <a:cubicBezTo>
                    <a:pt x="5614" y="752"/>
                    <a:pt x="5564" y="727"/>
                    <a:pt x="5539" y="702"/>
                  </a:cubicBezTo>
                  <a:cubicBezTo>
                    <a:pt x="4811" y="192"/>
                    <a:pt x="4057" y="0"/>
                    <a:pt x="341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8"/>
            <p:cNvSpPr/>
            <p:nvPr/>
          </p:nvSpPr>
          <p:spPr>
            <a:xfrm>
              <a:off x="5580350" y="527600"/>
              <a:ext cx="11950" cy="31975"/>
            </a:xfrm>
            <a:custGeom>
              <a:avLst/>
              <a:gdLst/>
              <a:ahLst/>
              <a:cxnLst/>
              <a:rect l="l" t="t" r="r" b="b"/>
              <a:pathLst>
                <a:path w="478" h="1279" extrusionOk="0">
                  <a:moveTo>
                    <a:pt x="1" y="0"/>
                  </a:moveTo>
                  <a:cubicBezTo>
                    <a:pt x="151" y="401"/>
                    <a:pt x="277" y="827"/>
                    <a:pt x="377" y="1278"/>
                  </a:cubicBezTo>
                  <a:cubicBezTo>
                    <a:pt x="477" y="652"/>
                    <a:pt x="252" y="226"/>
                    <a:pt x="201" y="175"/>
                  </a:cubicBezTo>
                  <a:lnTo>
                    <a:pt x="101" y="100"/>
                  </a:lnTo>
                  <a:cubicBezTo>
                    <a:pt x="76" y="50"/>
                    <a:pt x="26" y="25"/>
                    <a:pt x="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5570325" y="604475"/>
              <a:ext cx="74225" cy="125525"/>
            </a:xfrm>
            <a:custGeom>
              <a:avLst/>
              <a:gdLst/>
              <a:ahLst/>
              <a:cxnLst/>
              <a:rect l="l" t="t" r="r" b="b"/>
              <a:pathLst>
                <a:path w="2969" h="5021" extrusionOk="0">
                  <a:moveTo>
                    <a:pt x="2485" y="1"/>
                  </a:moveTo>
                  <a:cubicBezTo>
                    <a:pt x="2468" y="1"/>
                    <a:pt x="2450" y="3"/>
                    <a:pt x="2432" y="8"/>
                  </a:cubicBezTo>
                  <a:cubicBezTo>
                    <a:pt x="2232" y="58"/>
                    <a:pt x="2031" y="409"/>
                    <a:pt x="1831" y="735"/>
                  </a:cubicBezTo>
                  <a:cubicBezTo>
                    <a:pt x="1805" y="935"/>
                    <a:pt x="1530" y="1411"/>
                    <a:pt x="1530" y="1411"/>
                  </a:cubicBezTo>
                  <a:cubicBezTo>
                    <a:pt x="1530" y="1411"/>
                    <a:pt x="1304" y="1085"/>
                    <a:pt x="1003" y="484"/>
                  </a:cubicBezTo>
                  <a:cubicBezTo>
                    <a:pt x="1003" y="735"/>
                    <a:pt x="953" y="1010"/>
                    <a:pt x="928" y="1286"/>
                  </a:cubicBezTo>
                  <a:cubicBezTo>
                    <a:pt x="803" y="3216"/>
                    <a:pt x="277" y="4168"/>
                    <a:pt x="1" y="5020"/>
                  </a:cubicBezTo>
                  <a:cubicBezTo>
                    <a:pt x="201" y="4845"/>
                    <a:pt x="552" y="4419"/>
                    <a:pt x="828" y="3918"/>
                  </a:cubicBezTo>
                  <a:cubicBezTo>
                    <a:pt x="953" y="3692"/>
                    <a:pt x="1054" y="3466"/>
                    <a:pt x="1154" y="3266"/>
                  </a:cubicBezTo>
                  <a:cubicBezTo>
                    <a:pt x="1379" y="2840"/>
                    <a:pt x="1455" y="2439"/>
                    <a:pt x="1455" y="2439"/>
                  </a:cubicBezTo>
                  <a:cubicBezTo>
                    <a:pt x="1455" y="2439"/>
                    <a:pt x="1502" y="2446"/>
                    <a:pt x="1579" y="2446"/>
                  </a:cubicBezTo>
                  <a:cubicBezTo>
                    <a:pt x="1833" y="2446"/>
                    <a:pt x="2408" y="2372"/>
                    <a:pt x="2658" y="1737"/>
                  </a:cubicBezTo>
                  <a:cubicBezTo>
                    <a:pt x="2969" y="972"/>
                    <a:pt x="2846" y="1"/>
                    <a:pt x="2485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5693775" y="791375"/>
              <a:ext cx="33225" cy="317075"/>
            </a:xfrm>
            <a:custGeom>
              <a:avLst/>
              <a:gdLst/>
              <a:ahLst/>
              <a:cxnLst/>
              <a:rect l="l" t="t" r="r" b="b"/>
              <a:pathLst>
                <a:path w="1329" h="12683" extrusionOk="0">
                  <a:moveTo>
                    <a:pt x="1329" y="0"/>
                  </a:moveTo>
                  <a:lnTo>
                    <a:pt x="1253" y="26"/>
                  </a:lnTo>
                  <a:cubicBezTo>
                    <a:pt x="1228" y="51"/>
                    <a:pt x="1203" y="101"/>
                    <a:pt x="1178" y="126"/>
                  </a:cubicBezTo>
                  <a:cubicBezTo>
                    <a:pt x="827" y="652"/>
                    <a:pt x="0" y="1855"/>
                    <a:pt x="201" y="4136"/>
                  </a:cubicBezTo>
                  <a:cubicBezTo>
                    <a:pt x="301" y="5389"/>
                    <a:pt x="426" y="6467"/>
                    <a:pt x="502" y="7319"/>
                  </a:cubicBezTo>
                  <a:cubicBezTo>
                    <a:pt x="602" y="8196"/>
                    <a:pt x="677" y="8873"/>
                    <a:pt x="702" y="9424"/>
                  </a:cubicBezTo>
                  <a:cubicBezTo>
                    <a:pt x="777" y="10527"/>
                    <a:pt x="903" y="12607"/>
                    <a:pt x="903" y="12632"/>
                  </a:cubicBezTo>
                  <a:lnTo>
                    <a:pt x="953" y="12682"/>
                  </a:lnTo>
                  <a:lnTo>
                    <a:pt x="1003" y="12632"/>
                  </a:lnTo>
                  <a:cubicBezTo>
                    <a:pt x="978" y="12607"/>
                    <a:pt x="877" y="10527"/>
                    <a:pt x="802" y="9424"/>
                  </a:cubicBezTo>
                  <a:cubicBezTo>
                    <a:pt x="752" y="8873"/>
                    <a:pt x="702" y="8171"/>
                    <a:pt x="602" y="7294"/>
                  </a:cubicBezTo>
                  <a:cubicBezTo>
                    <a:pt x="527" y="6442"/>
                    <a:pt x="401" y="5364"/>
                    <a:pt x="301" y="4136"/>
                  </a:cubicBezTo>
                  <a:cubicBezTo>
                    <a:pt x="101" y="1880"/>
                    <a:pt x="903" y="702"/>
                    <a:pt x="1253" y="201"/>
                  </a:cubicBezTo>
                  <a:cubicBezTo>
                    <a:pt x="1278" y="151"/>
                    <a:pt x="1304" y="101"/>
                    <a:pt x="1329" y="76"/>
                  </a:cubicBezTo>
                  <a:lnTo>
                    <a:pt x="132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5448150" y="859050"/>
              <a:ext cx="20075" cy="125325"/>
            </a:xfrm>
            <a:custGeom>
              <a:avLst/>
              <a:gdLst/>
              <a:ahLst/>
              <a:cxnLst/>
              <a:rect l="l" t="t" r="r" b="b"/>
              <a:pathLst>
                <a:path w="803" h="5013" extrusionOk="0">
                  <a:moveTo>
                    <a:pt x="753" y="0"/>
                  </a:moveTo>
                  <a:lnTo>
                    <a:pt x="702" y="50"/>
                  </a:lnTo>
                  <a:cubicBezTo>
                    <a:pt x="602" y="1253"/>
                    <a:pt x="251" y="4136"/>
                    <a:pt x="1" y="4938"/>
                  </a:cubicBezTo>
                  <a:lnTo>
                    <a:pt x="26" y="5013"/>
                  </a:lnTo>
                  <a:lnTo>
                    <a:pt x="51" y="5013"/>
                  </a:lnTo>
                  <a:lnTo>
                    <a:pt x="101" y="4963"/>
                  </a:lnTo>
                  <a:cubicBezTo>
                    <a:pt x="326" y="4161"/>
                    <a:pt x="677" y="1278"/>
                    <a:pt x="803" y="5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5451925" y="964925"/>
              <a:ext cx="11925" cy="145400"/>
            </a:xfrm>
            <a:custGeom>
              <a:avLst/>
              <a:gdLst/>
              <a:ahLst/>
              <a:cxnLst/>
              <a:rect l="l" t="t" r="r" b="b"/>
              <a:pathLst>
                <a:path w="477" h="5816" extrusionOk="0">
                  <a:moveTo>
                    <a:pt x="50" y="1"/>
                  </a:moveTo>
                  <a:lnTo>
                    <a:pt x="0" y="51"/>
                  </a:lnTo>
                  <a:cubicBezTo>
                    <a:pt x="0" y="51"/>
                    <a:pt x="0" y="1379"/>
                    <a:pt x="100" y="2607"/>
                  </a:cubicBezTo>
                  <a:cubicBezTo>
                    <a:pt x="201" y="3861"/>
                    <a:pt x="376" y="5740"/>
                    <a:pt x="376" y="5765"/>
                  </a:cubicBezTo>
                  <a:lnTo>
                    <a:pt x="426" y="5815"/>
                  </a:lnTo>
                  <a:lnTo>
                    <a:pt x="476" y="5765"/>
                  </a:lnTo>
                  <a:cubicBezTo>
                    <a:pt x="476" y="5740"/>
                    <a:pt x="301" y="3861"/>
                    <a:pt x="201" y="2607"/>
                  </a:cubicBezTo>
                  <a:cubicBezTo>
                    <a:pt x="100" y="1354"/>
                    <a:pt x="100" y="51"/>
                    <a:pt x="100" y="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5531500" y="736225"/>
              <a:ext cx="33225" cy="63325"/>
            </a:xfrm>
            <a:custGeom>
              <a:avLst/>
              <a:gdLst/>
              <a:ahLst/>
              <a:cxnLst/>
              <a:rect l="l" t="t" r="r" b="b"/>
              <a:pathLst>
                <a:path w="1329" h="2533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0" y="88"/>
                    <a:pt x="457" y="133"/>
                    <a:pt x="182" y="133"/>
                  </a:cubicBezTo>
                  <a:cubicBezTo>
                    <a:pt x="123" y="133"/>
                    <a:pt x="62" y="131"/>
                    <a:pt x="0" y="126"/>
                  </a:cubicBezTo>
                  <a:lnTo>
                    <a:pt x="0" y="126"/>
                  </a:lnTo>
                  <a:lnTo>
                    <a:pt x="150" y="2532"/>
                  </a:lnTo>
                  <a:cubicBezTo>
                    <a:pt x="501" y="1154"/>
                    <a:pt x="1228" y="1054"/>
                    <a:pt x="1328" y="978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5572225" y="696750"/>
              <a:ext cx="52025" cy="105300"/>
            </a:xfrm>
            <a:custGeom>
              <a:avLst/>
              <a:gdLst/>
              <a:ahLst/>
              <a:cxnLst/>
              <a:rect l="l" t="t" r="r" b="b"/>
              <a:pathLst>
                <a:path w="2081" h="4212" extrusionOk="0">
                  <a:moveTo>
                    <a:pt x="2080" y="1"/>
                  </a:moveTo>
                  <a:lnTo>
                    <a:pt x="852" y="101"/>
                  </a:lnTo>
                  <a:cubicBezTo>
                    <a:pt x="577" y="878"/>
                    <a:pt x="0" y="2482"/>
                    <a:pt x="0" y="2482"/>
                  </a:cubicBezTo>
                  <a:cubicBezTo>
                    <a:pt x="125" y="2532"/>
                    <a:pt x="727" y="3184"/>
                    <a:pt x="1028" y="4212"/>
                  </a:cubicBezTo>
                  <a:cubicBezTo>
                    <a:pt x="1028" y="4212"/>
                    <a:pt x="1554" y="2131"/>
                    <a:pt x="1755" y="1254"/>
                  </a:cubicBezTo>
                  <a:cubicBezTo>
                    <a:pt x="1880" y="728"/>
                    <a:pt x="2005" y="277"/>
                    <a:pt x="2080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5433750" y="758800"/>
              <a:ext cx="15050" cy="233100"/>
            </a:xfrm>
            <a:custGeom>
              <a:avLst/>
              <a:gdLst/>
              <a:ahLst/>
              <a:cxnLst/>
              <a:rect l="l" t="t" r="r" b="b"/>
              <a:pathLst>
                <a:path w="602" h="9324" extrusionOk="0">
                  <a:moveTo>
                    <a:pt x="100" y="0"/>
                  </a:moveTo>
                  <a:lnTo>
                    <a:pt x="25" y="75"/>
                  </a:lnTo>
                  <a:lnTo>
                    <a:pt x="0" y="50"/>
                  </a:lnTo>
                  <a:lnTo>
                    <a:pt x="0" y="100"/>
                  </a:lnTo>
                  <a:lnTo>
                    <a:pt x="25" y="151"/>
                  </a:lnTo>
                  <a:cubicBezTo>
                    <a:pt x="176" y="1003"/>
                    <a:pt x="276" y="1830"/>
                    <a:pt x="326" y="2557"/>
                  </a:cubicBezTo>
                  <a:lnTo>
                    <a:pt x="351" y="2657"/>
                  </a:lnTo>
                  <a:cubicBezTo>
                    <a:pt x="401" y="3183"/>
                    <a:pt x="426" y="3659"/>
                    <a:pt x="426" y="4060"/>
                  </a:cubicBezTo>
                  <a:cubicBezTo>
                    <a:pt x="476" y="4887"/>
                    <a:pt x="476" y="5915"/>
                    <a:pt x="501" y="6892"/>
                  </a:cubicBezTo>
                  <a:lnTo>
                    <a:pt x="501" y="6993"/>
                  </a:lnTo>
                  <a:cubicBezTo>
                    <a:pt x="501" y="7319"/>
                    <a:pt x="501" y="7644"/>
                    <a:pt x="501" y="7970"/>
                  </a:cubicBezTo>
                  <a:lnTo>
                    <a:pt x="501" y="8045"/>
                  </a:lnTo>
                  <a:cubicBezTo>
                    <a:pt x="501" y="8496"/>
                    <a:pt x="501" y="8948"/>
                    <a:pt x="501" y="9324"/>
                  </a:cubicBezTo>
                  <a:cubicBezTo>
                    <a:pt x="527" y="9223"/>
                    <a:pt x="577" y="9123"/>
                    <a:pt x="602" y="9048"/>
                  </a:cubicBezTo>
                  <a:cubicBezTo>
                    <a:pt x="602" y="8722"/>
                    <a:pt x="602" y="8396"/>
                    <a:pt x="602" y="8070"/>
                  </a:cubicBezTo>
                  <a:lnTo>
                    <a:pt x="602" y="7970"/>
                  </a:lnTo>
                  <a:cubicBezTo>
                    <a:pt x="602" y="7644"/>
                    <a:pt x="602" y="7319"/>
                    <a:pt x="602" y="6993"/>
                  </a:cubicBezTo>
                  <a:lnTo>
                    <a:pt x="602" y="6892"/>
                  </a:lnTo>
                  <a:cubicBezTo>
                    <a:pt x="577" y="5915"/>
                    <a:pt x="577" y="4887"/>
                    <a:pt x="527" y="4060"/>
                  </a:cubicBezTo>
                  <a:cubicBezTo>
                    <a:pt x="527" y="3659"/>
                    <a:pt x="501" y="3183"/>
                    <a:pt x="451" y="2657"/>
                  </a:cubicBezTo>
                  <a:lnTo>
                    <a:pt x="426" y="2557"/>
                  </a:lnTo>
                  <a:cubicBezTo>
                    <a:pt x="376" y="1830"/>
                    <a:pt x="276" y="1003"/>
                    <a:pt x="126" y="176"/>
                  </a:cubicBezTo>
                  <a:lnTo>
                    <a:pt x="100" y="7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5477600" y="719325"/>
              <a:ext cx="54550" cy="31975"/>
            </a:xfrm>
            <a:custGeom>
              <a:avLst/>
              <a:gdLst/>
              <a:ahLst/>
              <a:cxnLst/>
              <a:rect l="l" t="t" r="r" b="b"/>
              <a:pathLst>
                <a:path w="2182" h="1279" extrusionOk="0">
                  <a:moveTo>
                    <a:pt x="552" y="0"/>
                  </a:moveTo>
                  <a:cubicBezTo>
                    <a:pt x="352" y="75"/>
                    <a:pt x="176" y="176"/>
                    <a:pt x="1" y="251"/>
                  </a:cubicBezTo>
                  <a:cubicBezTo>
                    <a:pt x="226" y="451"/>
                    <a:pt x="552" y="702"/>
                    <a:pt x="978" y="902"/>
                  </a:cubicBezTo>
                  <a:cubicBezTo>
                    <a:pt x="978" y="727"/>
                    <a:pt x="978" y="552"/>
                    <a:pt x="978" y="401"/>
                  </a:cubicBezTo>
                  <a:cubicBezTo>
                    <a:pt x="953" y="376"/>
                    <a:pt x="928" y="376"/>
                    <a:pt x="903" y="351"/>
                  </a:cubicBezTo>
                  <a:cubicBezTo>
                    <a:pt x="853" y="301"/>
                    <a:pt x="803" y="276"/>
                    <a:pt x="753" y="226"/>
                  </a:cubicBezTo>
                  <a:cubicBezTo>
                    <a:pt x="702" y="151"/>
                    <a:pt x="627" y="75"/>
                    <a:pt x="552" y="0"/>
                  </a:cubicBezTo>
                  <a:close/>
                  <a:moveTo>
                    <a:pt x="1078" y="476"/>
                  </a:moveTo>
                  <a:cubicBezTo>
                    <a:pt x="1078" y="627"/>
                    <a:pt x="1078" y="777"/>
                    <a:pt x="1078" y="953"/>
                  </a:cubicBezTo>
                  <a:cubicBezTo>
                    <a:pt x="1404" y="1103"/>
                    <a:pt x="1780" y="1228"/>
                    <a:pt x="2181" y="1278"/>
                  </a:cubicBezTo>
                  <a:lnTo>
                    <a:pt x="2156" y="802"/>
                  </a:lnTo>
                  <a:lnTo>
                    <a:pt x="1930" y="802"/>
                  </a:lnTo>
                  <a:cubicBezTo>
                    <a:pt x="1680" y="752"/>
                    <a:pt x="1404" y="677"/>
                    <a:pt x="1179" y="527"/>
                  </a:cubicBezTo>
                  <a:cubicBezTo>
                    <a:pt x="1128" y="501"/>
                    <a:pt x="1103" y="476"/>
                    <a:pt x="1078" y="47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5502050" y="729350"/>
              <a:ext cx="2525" cy="13800"/>
            </a:xfrm>
            <a:custGeom>
              <a:avLst/>
              <a:gdLst/>
              <a:ahLst/>
              <a:cxnLst/>
              <a:rect l="l" t="t" r="r" b="b"/>
              <a:pathLst>
                <a:path w="101" h="552" extrusionOk="0">
                  <a:moveTo>
                    <a:pt x="0" y="0"/>
                  </a:moveTo>
                  <a:cubicBezTo>
                    <a:pt x="0" y="151"/>
                    <a:pt x="0" y="326"/>
                    <a:pt x="0" y="501"/>
                  </a:cubicBezTo>
                  <a:cubicBezTo>
                    <a:pt x="25" y="527"/>
                    <a:pt x="75" y="527"/>
                    <a:pt x="100" y="552"/>
                  </a:cubicBezTo>
                  <a:cubicBezTo>
                    <a:pt x="100" y="376"/>
                    <a:pt x="100" y="226"/>
                    <a:pt x="100" y="75"/>
                  </a:cubicBezTo>
                  <a:cubicBezTo>
                    <a:pt x="50" y="50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5502050" y="729350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5"/>
                    <a:pt x="50" y="50"/>
                    <a:pt x="1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8"/>
            <p:cNvSpPr/>
            <p:nvPr/>
          </p:nvSpPr>
          <p:spPr>
            <a:xfrm>
              <a:off x="5557175" y="699275"/>
              <a:ext cx="36375" cy="50150"/>
            </a:xfrm>
            <a:custGeom>
              <a:avLst/>
              <a:gdLst/>
              <a:ahLst/>
              <a:cxnLst/>
              <a:rect l="l" t="t" r="r" b="b"/>
              <a:pathLst>
                <a:path w="1455" h="2006" extrusionOk="0">
                  <a:moveTo>
                    <a:pt x="1454" y="0"/>
                  </a:moveTo>
                  <a:cubicBezTo>
                    <a:pt x="1429" y="25"/>
                    <a:pt x="1429" y="25"/>
                    <a:pt x="1404" y="25"/>
                  </a:cubicBezTo>
                  <a:cubicBezTo>
                    <a:pt x="1379" y="50"/>
                    <a:pt x="1379" y="100"/>
                    <a:pt x="1354" y="126"/>
                  </a:cubicBezTo>
                  <a:cubicBezTo>
                    <a:pt x="1078" y="627"/>
                    <a:pt x="727" y="1053"/>
                    <a:pt x="527" y="1228"/>
                  </a:cubicBezTo>
                  <a:cubicBezTo>
                    <a:pt x="477" y="1278"/>
                    <a:pt x="452" y="1303"/>
                    <a:pt x="427" y="1303"/>
                  </a:cubicBezTo>
                  <a:cubicBezTo>
                    <a:pt x="326" y="1354"/>
                    <a:pt x="176" y="1429"/>
                    <a:pt x="1" y="1479"/>
                  </a:cubicBezTo>
                  <a:lnTo>
                    <a:pt x="151" y="2005"/>
                  </a:lnTo>
                  <a:cubicBezTo>
                    <a:pt x="377" y="1955"/>
                    <a:pt x="602" y="1880"/>
                    <a:pt x="803" y="1805"/>
                  </a:cubicBezTo>
                  <a:cubicBezTo>
                    <a:pt x="1003" y="1253"/>
                    <a:pt x="1279" y="476"/>
                    <a:pt x="1454" y="0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8"/>
            <p:cNvSpPr/>
            <p:nvPr/>
          </p:nvSpPr>
          <p:spPr>
            <a:xfrm>
              <a:off x="5567825" y="729975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01" y="0"/>
                  </a:moveTo>
                  <a:lnTo>
                    <a:pt x="101" y="0"/>
                  </a:lnTo>
                  <a:cubicBezTo>
                    <a:pt x="51" y="25"/>
                    <a:pt x="26" y="75"/>
                    <a:pt x="1" y="75"/>
                  </a:cubicBezTo>
                  <a:cubicBezTo>
                    <a:pt x="26" y="75"/>
                    <a:pt x="51" y="50"/>
                    <a:pt x="101" y="0"/>
                  </a:cubicBez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5570325" y="699900"/>
              <a:ext cx="21975" cy="30100"/>
            </a:xfrm>
            <a:custGeom>
              <a:avLst/>
              <a:gdLst/>
              <a:ahLst/>
              <a:cxnLst/>
              <a:rect l="l" t="t" r="r" b="b"/>
              <a:pathLst>
                <a:path w="879" h="1204" extrusionOk="0">
                  <a:moveTo>
                    <a:pt x="878" y="0"/>
                  </a:moveTo>
                  <a:lnTo>
                    <a:pt x="878" y="0"/>
                  </a:lnTo>
                  <a:cubicBezTo>
                    <a:pt x="853" y="0"/>
                    <a:pt x="828" y="25"/>
                    <a:pt x="828" y="25"/>
                  </a:cubicBezTo>
                  <a:lnTo>
                    <a:pt x="753" y="25"/>
                  </a:lnTo>
                  <a:cubicBezTo>
                    <a:pt x="477" y="527"/>
                    <a:pt x="201" y="1003"/>
                    <a:pt x="1" y="1203"/>
                  </a:cubicBezTo>
                  <a:cubicBezTo>
                    <a:pt x="201" y="1028"/>
                    <a:pt x="552" y="602"/>
                    <a:pt x="828" y="101"/>
                  </a:cubicBezTo>
                  <a:cubicBezTo>
                    <a:pt x="853" y="75"/>
                    <a:pt x="853" y="25"/>
                    <a:pt x="878" y="0"/>
                  </a:cubicBezTo>
                  <a:close/>
                </a:path>
              </a:pathLst>
            </a:custGeom>
            <a:solidFill>
              <a:srgbClr val="7E7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8"/>
            <p:cNvSpPr/>
            <p:nvPr/>
          </p:nvSpPr>
          <p:spPr>
            <a:xfrm>
              <a:off x="5531500" y="736225"/>
              <a:ext cx="29450" cy="15700"/>
            </a:xfrm>
            <a:custGeom>
              <a:avLst/>
              <a:gdLst/>
              <a:ahLst/>
              <a:cxnLst/>
              <a:rect l="l" t="t" r="r" b="b"/>
              <a:pathLst>
                <a:path w="1178" h="628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2" y="101"/>
                    <a:pt x="426" y="151"/>
                    <a:pt x="150" y="151"/>
                  </a:cubicBezTo>
                  <a:cubicBezTo>
                    <a:pt x="100" y="151"/>
                    <a:pt x="50" y="151"/>
                    <a:pt x="0" y="126"/>
                  </a:cubicBezTo>
                  <a:lnTo>
                    <a:pt x="0" y="126"/>
                  </a:lnTo>
                  <a:lnTo>
                    <a:pt x="25" y="602"/>
                  </a:lnTo>
                  <a:cubicBezTo>
                    <a:pt x="150" y="602"/>
                    <a:pt x="301" y="627"/>
                    <a:pt x="426" y="627"/>
                  </a:cubicBezTo>
                  <a:cubicBezTo>
                    <a:pt x="677" y="627"/>
                    <a:pt x="927" y="602"/>
                    <a:pt x="1178" y="527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8"/>
            <p:cNvSpPr/>
            <p:nvPr/>
          </p:nvSpPr>
          <p:spPr>
            <a:xfrm>
              <a:off x="5619825" y="696750"/>
              <a:ext cx="13200" cy="1632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252" y="1"/>
                  </a:moveTo>
                  <a:cubicBezTo>
                    <a:pt x="226" y="126"/>
                    <a:pt x="226" y="277"/>
                    <a:pt x="201" y="427"/>
                  </a:cubicBezTo>
                  <a:cubicBezTo>
                    <a:pt x="327" y="277"/>
                    <a:pt x="427" y="151"/>
                    <a:pt x="527" y="26"/>
                  </a:cubicBezTo>
                  <a:cubicBezTo>
                    <a:pt x="427" y="26"/>
                    <a:pt x="327" y="1"/>
                    <a:pt x="252" y="1"/>
                  </a:cubicBezTo>
                  <a:close/>
                  <a:moveTo>
                    <a:pt x="151" y="126"/>
                  </a:moveTo>
                  <a:lnTo>
                    <a:pt x="151" y="126"/>
                  </a:lnTo>
                  <a:cubicBezTo>
                    <a:pt x="101" y="277"/>
                    <a:pt x="51" y="452"/>
                    <a:pt x="1" y="653"/>
                  </a:cubicBezTo>
                  <a:cubicBezTo>
                    <a:pt x="26" y="628"/>
                    <a:pt x="76" y="577"/>
                    <a:pt x="101" y="552"/>
                  </a:cubicBezTo>
                  <a:cubicBezTo>
                    <a:pt x="101" y="402"/>
                    <a:pt x="126" y="252"/>
                    <a:pt x="151" y="12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5622350" y="696750"/>
              <a:ext cx="3775" cy="13825"/>
            </a:xfrm>
            <a:custGeom>
              <a:avLst/>
              <a:gdLst/>
              <a:ahLst/>
              <a:cxnLst/>
              <a:rect l="l" t="t" r="r" b="b"/>
              <a:pathLst>
                <a:path w="151" h="553" extrusionOk="0">
                  <a:moveTo>
                    <a:pt x="75" y="1"/>
                  </a:moveTo>
                  <a:cubicBezTo>
                    <a:pt x="50" y="26"/>
                    <a:pt x="50" y="76"/>
                    <a:pt x="50" y="126"/>
                  </a:cubicBezTo>
                  <a:cubicBezTo>
                    <a:pt x="25" y="252"/>
                    <a:pt x="0" y="402"/>
                    <a:pt x="0" y="552"/>
                  </a:cubicBezTo>
                  <a:cubicBezTo>
                    <a:pt x="25" y="502"/>
                    <a:pt x="75" y="477"/>
                    <a:pt x="100" y="427"/>
                  </a:cubicBezTo>
                  <a:cubicBezTo>
                    <a:pt x="125" y="277"/>
                    <a:pt x="125" y="126"/>
                    <a:pt x="151" y="1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5593525" y="696750"/>
              <a:ext cx="30100" cy="2550"/>
            </a:xfrm>
            <a:custGeom>
              <a:avLst/>
              <a:gdLst/>
              <a:ahLst/>
              <a:cxnLst/>
              <a:rect l="l" t="t" r="r" b="b"/>
              <a:pathLst>
                <a:path w="1204" h="102" extrusionOk="0">
                  <a:moveTo>
                    <a:pt x="0" y="101"/>
                  </a:moveTo>
                  <a:lnTo>
                    <a:pt x="1203" y="1"/>
                  </a:lnTo>
                  <a:lnTo>
                    <a:pt x="1203" y="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5623600" y="69675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5577225" y="696750"/>
              <a:ext cx="47025" cy="47650"/>
            </a:xfrm>
            <a:custGeom>
              <a:avLst/>
              <a:gdLst/>
              <a:ahLst/>
              <a:cxnLst/>
              <a:rect l="l" t="t" r="r" b="b"/>
              <a:pathLst>
                <a:path w="1881" h="1906" extrusionOk="0">
                  <a:moveTo>
                    <a:pt x="1855" y="1"/>
                  </a:moveTo>
                  <a:lnTo>
                    <a:pt x="652" y="101"/>
                  </a:lnTo>
                  <a:cubicBezTo>
                    <a:pt x="477" y="577"/>
                    <a:pt x="201" y="1354"/>
                    <a:pt x="1" y="1906"/>
                  </a:cubicBezTo>
                  <a:cubicBezTo>
                    <a:pt x="702" y="1605"/>
                    <a:pt x="1279" y="1129"/>
                    <a:pt x="1705" y="653"/>
                  </a:cubicBezTo>
                  <a:cubicBezTo>
                    <a:pt x="1755" y="452"/>
                    <a:pt x="1805" y="277"/>
                    <a:pt x="1855" y="126"/>
                  </a:cubicBezTo>
                  <a:cubicBezTo>
                    <a:pt x="1855" y="76"/>
                    <a:pt x="1855" y="26"/>
                    <a:pt x="1880" y="1"/>
                  </a:cubicBez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5418075" y="118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5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5418075" y="1181100"/>
              <a:ext cx="650" cy="3775"/>
            </a:xfrm>
            <a:custGeom>
              <a:avLst/>
              <a:gdLst/>
              <a:ahLst/>
              <a:cxnLst/>
              <a:rect l="l" t="t" r="r" b="b"/>
              <a:pathLst>
                <a:path w="26" h="151" extrusionOk="0">
                  <a:moveTo>
                    <a:pt x="26" y="1"/>
                  </a:moveTo>
                  <a:lnTo>
                    <a:pt x="5" y="127"/>
                  </a:lnTo>
                  <a:lnTo>
                    <a:pt x="5" y="127"/>
                  </a:lnTo>
                  <a:cubicBezTo>
                    <a:pt x="12" y="99"/>
                    <a:pt x="26" y="57"/>
                    <a:pt x="26" y="1"/>
                  </a:cubicBezTo>
                  <a:close/>
                  <a:moveTo>
                    <a:pt x="5" y="127"/>
                  </a:moveTo>
                  <a:lnTo>
                    <a:pt x="5" y="127"/>
                  </a:lnTo>
                  <a:cubicBezTo>
                    <a:pt x="2" y="137"/>
                    <a:pt x="1" y="145"/>
                    <a:pt x="1" y="151"/>
                  </a:cubicBezTo>
                  <a:lnTo>
                    <a:pt x="5" y="127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5443775" y="601275"/>
              <a:ext cx="47000" cy="15525"/>
            </a:xfrm>
            <a:custGeom>
              <a:avLst/>
              <a:gdLst/>
              <a:ahLst/>
              <a:cxnLst/>
              <a:rect l="l" t="t" r="r" b="b"/>
              <a:pathLst>
                <a:path w="1880" h="621" extrusionOk="0">
                  <a:moveTo>
                    <a:pt x="1276" y="0"/>
                  </a:moveTo>
                  <a:cubicBezTo>
                    <a:pt x="1237" y="0"/>
                    <a:pt x="1196" y="3"/>
                    <a:pt x="1153" y="10"/>
                  </a:cubicBezTo>
                  <a:cubicBezTo>
                    <a:pt x="727" y="61"/>
                    <a:pt x="0" y="587"/>
                    <a:pt x="151" y="612"/>
                  </a:cubicBezTo>
                  <a:cubicBezTo>
                    <a:pt x="169" y="618"/>
                    <a:pt x="193" y="621"/>
                    <a:pt x="222" y="621"/>
                  </a:cubicBezTo>
                  <a:cubicBezTo>
                    <a:pt x="420" y="621"/>
                    <a:pt x="840" y="487"/>
                    <a:pt x="1278" y="487"/>
                  </a:cubicBezTo>
                  <a:cubicBezTo>
                    <a:pt x="1316" y="485"/>
                    <a:pt x="1352" y="484"/>
                    <a:pt x="1386" y="484"/>
                  </a:cubicBezTo>
                  <a:cubicBezTo>
                    <a:pt x="1646" y="484"/>
                    <a:pt x="1780" y="537"/>
                    <a:pt x="1840" y="537"/>
                  </a:cubicBezTo>
                  <a:cubicBezTo>
                    <a:pt x="1869" y="537"/>
                    <a:pt x="1880" y="524"/>
                    <a:pt x="1880" y="487"/>
                  </a:cubicBezTo>
                  <a:cubicBezTo>
                    <a:pt x="1880" y="305"/>
                    <a:pt x="1654" y="0"/>
                    <a:pt x="1276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5523350" y="583025"/>
              <a:ext cx="48275" cy="22900"/>
            </a:xfrm>
            <a:custGeom>
              <a:avLst/>
              <a:gdLst/>
              <a:ahLst/>
              <a:cxnLst/>
              <a:rect l="l" t="t" r="r" b="b"/>
              <a:pathLst>
                <a:path w="1931" h="916" extrusionOk="0">
                  <a:moveTo>
                    <a:pt x="1362" y="1"/>
                  </a:moveTo>
                  <a:cubicBezTo>
                    <a:pt x="1174" y="1"/>
                    <a:pt x="951" y="69"/>
                    <a:pt x="727" y="214"/>
                  </a:cubicBezTo>
                  <a:cubicBezTo>
                    <a:pt x="301" y="465"/>
                    <a:pt x="0" y="916"/>
                    <a:pt x="176" y="916"/>
                  </a:cubicBezTo>
                  <a:cubicBezTo>
                    <a:pt x="176" y="916"/>
                    <a:pt x="501" y="841"/>
                    <a:pt x="802" y="665"/>
                  </a:cubicBezTo>
                  <a:cubicBezTo>
                    <a:pt x="1228" y="465"/>
                    <a:pt x="1504" y="490"/>
                    <a:pt x="1679" y="465"/>
                  </a:cubicBezTo>
                  <a:cubicBezTo>
                    <a:pt x="1855" y="440"/>
                    <a:pt x="1930" y="390"/>
                    <a:pt x="1755" y="164"/>
                  </a:cubicBezTo>
                  <a:cubicBezTo>
                    <a:pt x="1671" y="57"/>
                    <a:pt x="1531" y="1"/>
                    <a:pt x="136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5608550" y="622825"/>
              <a:ext cx="7550" cy="16950"/>
            </a:xfrm>
            <a:custGeom>
              <a:avLst/>
              <a:gdLst/>
              <a:ahLst/>
              <a:cxnLst/>
              <a:rect l="l" t="t" r="r" b="b"/>
              <a:pathLst>
                <a:path w="302" h="678" extrusionOk="0">
                  <a:moveTo>
                    <a:pt x="302" y="1"/>
                  </a:moveTo>
                  <a:cubicBezTo>
                    <a:pt x="126" y="351"/>
                    <a:pt x="1" y="677"/>
                    <a:pt x="1" y="677"/>
                  </a:cubicBezTo>
                  <a:cubicBezTo>
                    <a:pt x="1" y="677"/>
                    <a:pt x="276" y="201"/>
                    <a:pt x="30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8"/>
            <p:cNvSpPr/>
            <p:nvPr/>
          </p:nvSpPr>
          <p:spPr>
            <a:xfrm>
              <a:off x="5582875" y="531975"/>
              <a:ext cx="38875" cy="107800"/>
            </a:xfrm>
            <a:custGeom>
              <a:avLst/>
              <a:gdLst/>
              <a:ahLst/>
              <a:cxnLst/>
              <a:rect l="l" t="t" r="r" b="b"/>
              <a:pathLst>
                <a:path w="1555" h="4312" extrusionOk="0">
                  <a:moveTo>
                    <a:pt x="100" y="0"/>
                  </a:moveTo>
                  <a:lnTo>
                    <a:pt x="100" y="0"/>
                  </a:lnTo>
                  <a:cubicBezTo>
                    <a:pt x="176" y="76"/>
                    <a:pt x="426" y="577"/>
                    <a:pt x="251" y="1329"/>
                  </a:cubicBezTo>
                  <a:cubicBezTo>
                    <a:pt x="75" y="2056"/>
                    <a:pt x="0" y="2281"/>
                    <a:pt x="376" y="3083"/>
                  </a:cubicBezTo>
                  <a:cubicBezTo>
                    <a:pt x="401" y="3158"/>
                    <a:pt x="426" y="3208"/>
                    <a:pt x="451" y="3284"/>
                  </a:cubicBezTo>
                  <a:cubicBezTo>
                    <a:pt x="777" y="3960"/>
                    <a:pt x="1028" y="4311"/>
                    <a:pt x="1028" y="4311"/>
                  </a:cubicBezTo>
                  <a:cubicBezTo>
                    <a:pt x="1028" y="4311"/>
                    <a:pt x="1153" y="3985"/>
                    <a:pt x="1329" y="3635"/>
                  </a:cubicBezTo>
                  <a:cubicBezTo>
                    <a:pt x="1329" y="3635"/>
                    <a:pt x="1554" y="2381"/>
                    <a:pt x="1178" y="1404"/>
                  </a:cubicBezTo>
                  <a:cubicBezTo>
                    <a:pt x="802" y="427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8"/>
            <p:cNvSpPr/>
            <p:nvPr/>
          </p:nvSpPr>
          <p:spPr>
            <a:xfrm>
              <a:off x="6091025" y="555775"/>
              <a:ext cx="16300" cy="10675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652" y="1"/>
                  </a:moveTo>
                  <a:lnTo>
                    <a:pt x="652" y="1"/>
                  </a:lnTo>
                  <a:cubicBezTo>
                    <a:pt x="401" y="126"/>
                    <a:pt x="50" y="377"/>
                    <a:pt x="0" y="427"/>
                  </a:cubicBezTo>
                  <a:cubicBezTo>
                    <a:pt x="125" y="377"/>
                    <a:pt x="376" y="226"/>
                    <a:pt x="652" y="1"/>
                  </a:cubicBezTo>
                  <a:close/>
                </a:path>
              </a:pathLst>
            </a:custGeom>
            <a:solidFill>
              <a:srgbClr val="59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5945325" y="514400"/>
              <a:ext cx="44825" cy="17125"/>
            </a:xfrm>
            <a:custGeom>
              <a:avLst/>
              <a:gdLst/>
              <a:ahLst/>
              <a:cxnLst/>
              <a:rect l="l" t="t" r="r" b="b"/>
              <a:pathLst>
                <a:path w="1793" h="685" extrusionOk="0">
                  <a:moveTo>
                    <a:pt x="664" y="1"/>
                  </a:moveTo>
                  <a:cubicBezTo>
                    <a:pt x="307" y="1"/>
                    <a:pt x="1" y="76"/>
                    <a:pt x="39" y="152"/>
                  </a:cubicBezTo>
                  <a:cubicBezTo>
                    <a:pt x="114" y="227"/>
                    <a:pt x="515" y="302"/>
                    <a:pt x="841" y="478"/>
                  </a:cubicBezTo>
                  <a:cubicBezTo>
                    <a:pt x="1065" y="599"/>
                    <a:pt x="1267" y="684"/>
                    <a:pt x="1427" y="684"/>
                  </a:cubicBezTo>
                  <a:cubicBezTo>
                    <a:pt x="1499" y="684"/>
                    <a:pt x="1563" y="667"/>
                    <a:pt x="1618" y="628"/>
                  </a:cubicBezTo>
                  <a:cubicBezTo>
                    <a:pt x="1793" y="503"/>
                    <a:pt x="1492" y="102"/>
                    <a:pt x="1016" y="27"/>
                  </a:cubicBezTo>
                  <a:cubicBezTo>
                    <a:pt x="900" y="8"/>
                    <a:pt x="779" y="1"/>
                    <a:pt x="66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6014575" y="525700"/>
              <a:ext cx="48900" cy="14900"/>
            </a:xfrm>
            <a:custGeom>
              <a:avLst/>
              <a:gdLst/>
              <a:ahLst/>
              <a:cxnLst/>
              <a:rect l="l" t="t" r="r" b="b"/>
              <a:pathLst>
                <a:path w="1956" h="596" extrusionOk="0">
                  <a:moveTo>
                    <a:pt x="903" y="1"/>
                  </a:moveTo>
                  <a:cubicBezTo>
                    <a:pt x="126" y="1"/>
                    <a:pt x="0" y="277"/>
                    <a:pt x="151" y="527"/>
                  </a:cubicBezTo>
                  <a:cubicBezTo>
                    <a:pt x="191" y="578"/>
                    <a:pt x="248" y="596"/>
                    <a:pt x="340" y="596"/>
                  </a:cubicBezTo>
                  <a:cubicBezTo>
                    <a:pt x="475" y="596"/>
                    <a:pt x="685" y="557"/>
                    <a:pt x="1028" y="527"/>
                  </a:cubicBezTo>
                  <a:cubicBezTo>
                    <a:pt x="1604" y="452"/>
                    <a:pt x="1955" y="452"/>
                    <a:pt x="1955" y="452"/>
                  </a:cubicBezTo>
                  <a:cubicBezTo>
                    <a:pt x="1930" y="226"/>
                    <a:pt x="1479" y="1"/>
                    <a:pt x="90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5965075" y="667950"/>
              <a:ext cx="56425" cy="83575"/>
            </a:xfrm>
            <a:custGeom>
              <a:avLst/>
              <a:gdLst/>
              <a:ahLst/>
              <a:cxnLst/>
              <a:rect l="l" t="t" r="r" b="b"/>
              <a:pathLst>
                <a:path w="2257" h="3343" extrusionOk="0">
                  <a:moveTo>
                    <a:pt x="301" y="0"/>
                  </a:moveTo>
                  <a:cubicBezTo>
                    <a:pt x="301" y="0"/>
                    <a:pt x="0" y="3158"/>
                    <a:pt x="51" y="3333"/>
                  </a:cubicBezTo>
                  <a:cubicBezTo>
                    <a:pt x="53" y="3339"/>
                    <a:pt x="57" y="3342"/>
                    <a:pt x="62" y="3342"/>
                  </a:cubicBezTo>
                  <a:cubicBezTo>
                    <a:pt x="248" y="3342"/>
                    <a:pt x="2256" y="201"/>
                    <a:pt x="2256" y="201"/>
                  </a:cubicBezTo>
                  <a:lnTo>
                    <a:pt x="2256" y="201"/>
                  </a:lnTo>
                  <a:cubicBezTo>
                    <a:pt x="2256" y="201"/>
                    <a:pt x="1987" y="251"/>
                    <a:pt x="1608" y="251"/>
                  </a:cubicBezTo>
                  <a:cubicBezTo>
                    <a:pt x="1229" y="251"/>
                    <a:pt x="740" y="201"/>
                    <a:pt x="301" y="0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5468825" y="1837750"/>
              <a:ext cx="91500" cy="56400"/>
            </a:xfrm>
            <a:custGeom>
              <a:avLst/>
              <a:gdLst/>
              <a:ahLst/>
              <a:cxnLst/>
              <a:rect l="l" t="t" r="r" b="b"/>
              <a:pathLst>
                <a:path w="3660" h="2256" extrusionOk="0">
                  <a:moveTo>
                    <a:pt x="3259" y="0"/>
                  </a:moveTo>
                  <a:cubicBezTo>
                    <a:pt x="3259" y="0"/>
                    <a:pt x="652" y="1579"/>
                    <a:pt x="1" y="2256"/>
                  </a:cubicBezTo>
                  <a:lnTo>
                    <a:pt x="3660" y="2256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5659300" y="1844650"/>
              <a:ext cx="85875" cy="49500"/>
            </a:xfrm>
            <a:custGeom>
              <a:avLst/>
              <a:gdLst/>
              <a:ahLst/>
              <a:cxnLst/>
              <a:rect l="l" t="t" r="r" b="b"/>
              <a:pathLst>
                <a:path w="3435" h="1980" extrusionOk="0">
                  <a:moveTo>
                    <a:pt x="1" y="0"/>
                  </a:moveTo>
                  <a:lnTo>
                    <a:pt x="1" y="1980"/>
                  </a:lnTo>
                  <a:lnTo>
                    <a:pt x="3434" y="198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5491400" y="500650"/>
              <a:ext cx="7525" cy="31975"/>
            </a:xfrm>
            <a:custGeom>
              <a:avLst/>
              <a:gdLst/>
              <a:ahLst/>
              <a:cxnLst/>
              <a:rect l="l" t="t" r="r" b="b"/>
              <a:pathLst>
                <a:path w="301" h="1279" extrusionOk="0">
                  <a:moveTo>
                    <a:pt x="276" y="0"/>
                  </a:moveTo>
                  <a:lnTo>
                    <a:pt x="226" y="25"/>
                  </a:lnTo>
                  <a:cubicBezTo>
                    <a:pt x="0" y="276"/>
                    <a:pt x="175" y="1153"/>
                    <a:pt x="201" y="1253"/>
                  </a:cubicBezTo>
                  <a:lnTo>
                    <a:pt x="251" y="1279"/>
                  </a:lnTo>
                  <a:lnTo>
                    <a:pt x="301" y="1228"/>
                  </a:lnTo>
                  <a:cubicBezTo>
                    <a:pt x="251" y="978"/>
                    <a:pt x="150" y="251"/>
                    <a:pt x="301" y="75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5502675" y="504400"/>
              <a:ext cx="12550" cy="24475"/>
            </a:xfrm>
            <a:custGeom>
              <a:avLst/>
              <a:gdLst/>
              <a:ahLst/>
              <a:cxnLst/>
              <a:rect l="l" t="t" r="r" b="b"/>
              <a:pathLst>
                <a:path w="502" h="979" extrusionOk="0">
                  <a:moveTo>
                    <a:pt x="426" y="1"/>
                  </a:moveTo>
                  <a:cubicBezTo>
                    <a:pt x="276" y="76"/>
                    <a:pt x="50" y="728"/>
                    <a:pt x="0" y="928"/>
                  </a:cubicBezTo>
                  <a:lnTo>
                    <a:pt x="25" y="978"/>
                  </a:lnTo>
                  <a:lnTo>
                    <a:pt x="50" y="978"/>
                  </a:lnTo>
                  <a:lnTo>
                    <a:pt x="100" y="953"/>
                  </a:lnTo>
                  <a:cubicBezTo>
                    <a:pt x="201" y="577"/>
                    <a:pt x="401" y="126"/>
                    <a:pt x="476" y="101"/>
                  </a:cubicBezTo>
                  <a:lnTo>
                    <a:pt x="501" y="2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5483250" y="508800"/>
              <a:ext cx="8800" cy="20075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25" y="0"/>
                  </a:moveTo>
                  <a:lnTo>
                    <a:pt x="0" y="75"/>
                  </a:lnTo>
                  <a:cubicBezTo>
                    <a:pt x="0" y="100"/>
                    <a:pt x="50" y="201"/>
                    <a:pt x="75" y="326"/>
                  </a:cubicBezTo>
                  <a:cubicBezTo>
                    <a:pt x="126" y="476"/>
                    <a:pt x="201" y="677"/>
                    <a:pt x="251" y="777"/>
                  </a:cubicBezTo>
                  <a:lnTo>
                    <a:pt x="301" y="802"/>
                  </a:lnTo>
                  <a:lnTo>
                    <a:pt x="326" y="802"/>
                  </a:lnTo>
                  <a:lnTo>
                    <a:pt x="351" y="752"/>
                  </a:lnTo>
                  <a:cubicBezTo>
                    <a:pt x="301" y="627"/>
                    <a:pt x="226" y="451"/>
                    <a:pt x="176" y="301"/>
                  </a:cubicBezTo>
                  <a:cubicBezTo>
                    <a:pt x="126" y="125"/>
                    <a:pt x="100" y="50"/>
                    <a:pt x="75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5609800" y="622200"/>
              <a:ext cx="15700" cy="30100"/>
            </a:xfrm>
            <a:custGeom>
              <a:avLst/>
              <a:gdLst/>
              <a:ahLst/>
              <a:cxnLst/>
              <a:rect l="l" t="t" r="r" b="b"/>
              <a:pathLst>
                <a:path w="628" h="1204" extrusionOk="0">
                  <a:moveTo>
                    <a:pt x="552" y="0"/>
                  </a:moveTo>
                  <a:cubicBezTo>
                    <a:pt x="527" y="26"/>
                    <a:pt x="1" y="602"/>
                    <a:pt x="51" y="1178"/>
                  </a:cubicBezTo>
                  <a:lnTo>
                    <a:pt x="101" y="1204"/>
                  </a:lnTo>
                  <a:lnTo>
                    <a:pt x="151" y="1153"/>
                  </a:lnTo>
                  <a:cubicBezTo>
                    <a:pt x="101" y="627"/>
                    <a:pt x="627" y="76"/>
                    <a:pt x="627" y="5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5612950" y="627200"/>
              <a:ext cx="10675" cy="18825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76" y="1"/>
                  </a:moveTo>
                  <a:lnTo>
                    <a:pt x="251" y="76"/>
                  </a:lnTo>
                  <a:cubicBezTo>
                    <a:pt x="301" y="352"/>
                    <a:pt x="301" y="628"/>
                    <a:pt x="251" y="653"/>
                  </a:cubicBezTo>
                  <a:cubicBezTo>
                    <a:pt x="201" y="653"/>
                    <a:pt x="126" y="552"/>
                    <a:pt x="100" y="477"/>
                  </a:cubicBezTo>
                  <a:lnTo>
                    <a:pt x="25" y="477"/>
                  </a:lnTo>
                  <a:lnTo>
                    <a:pt x="0" y="527"/>
                  </a:lnTo>
                  <a:cubicBezTo>
                    <a:pt x="25" y="577"/>
                    <a:pt x="126" y="728"/>
                    <a:pt x="226" y="753"/>
                  </a:cubicBezTo>
                  <a:lnTo>
                    <a:pt x="251" y="753"/>
                  </a:lnTo>
                  <a:lnTo>
                    <a:pt x="326" y="728"/>
                  </a:lnTo>
                  <a:cubicBezTo>
                    <a:pt x="426" y="628"/>
                    <a:pt x="376" y="227"/>
                    <a:pt x="326" y="51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5493275" y="623450"/>
              <a:ext cx="27575" cy="67700"/>
            </a:xfrm>
            <a:custGeom>
              <a:avLst/>
              <a:gdLst/>
              <a:ahLst/>
              <a:cxnLst/>
              <a:rect l="l" t="t" r="r" b="b"/>
              <a:pathLst>
                <a:path w="1103" h="2708" extrusionOk="0">
                  <a:moveTo>
                    <a:pt x="126" y="1"/>
                  </a:moveTo>
                  <a:lnTo>
                    <a:pt x="75" y="51"/>
                  </a:lnTo>
                  <a:cubicBezTo>
                    <a:pt x="75" y="76"/>
                    <a:pt x="75" y="126"/>
                    <a:pt x="75" y="201"/>
                  </a:cubicBezTo>
                  <a:cubicBezTo>
                    <a:pt x="0" y="1680"/>
                    <a:pt x="25" y="2482"/>
                    <a:pt x="75" y="2657"/>
                  </a:cubicBezTo>
                  <a:lnTo>
                    <a:pt x="126" y="2707"/>
                  </a:lnTo>
                  <a:cubicBezTo>
                    <a:pt x="151" y="2707"/>
                    <a:pt x="827" y="2682"/>
                    <a:pt x="1103" y="2156"/>
                  </a:cubicBezTo>
                  <a:lnTo>
                    <a:pt x="1078" y="2081"/>
                  </a:lnTo>
                  <a:lnTo>
                    <a:pt x="1028" y="2106"/>
                  </a:lnTo>
                  <a:cubicBezTo>
                    <a:pt x="802" y="2532"/>
                    <a:pt x="301" y="2582"/>
                    <a:pt x="151" y="2607"/>
                  </a:cubicBezTo>
                  <a:cubicBezTo>
                    <a:pt x="100" y="2382"/>
                    <a:pt x="126" y="1580"/>
                    <a:pt x="151" y="201"/>
                  </a:cubicBezTo>
                  <a:cubicBezTo>
                    <a:pt x="176" y="126"/>
                    <a:pt x="176" y="76"/>
                    <a:pt x="176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5502050" y="688625"/>
              <a:ext cx="43875" cy="16300"/>
            </a:xfrm>
            <a:custGeom>
              <a:avLst/>
              <a:gdLst/>
              <a:ahLst/>
              <a:cxnLst/>
              <a:rect l="l" t="t" r="r" b="b"/>
              <a:pathLst>
                <a:path w="1755" h="652" extrusionOk="0">
                  <a:moveTo>
                    <a:pt x="1679" y="0"/>
                  </a:moveTo>
                  <a:cubicBezTo>
                    <a:pt x="1353" y="301"/>
                    <a:pt x="50" y="552"/>
                    <a:pt x="25" y="552"/>
                  </a:cubicBezTo>
                  <a:lnTo>
                    <a:pt x="0" y="602"/>
                  </a:lnTo>
                  <a:lnTo>
                    <a:pt x="50" y="652"/>
                  </a:lnTo>
                  <a:cubicBezTo>
                    <a:pt x="100" y="627"/>
                    <a:pt x="1404" y="401"/>
                    <a:pt x="1754" y="75"/>
                  </a:cubicBezTo>
                  <a:lnTo>
                    <a:pt x="1754" y="0"/>
                  </a:lnTo>
                  <a:close/>
                </a:path>
              </a:pathLst>
            </a:custGeom>
            <a:solidFill>
              <a:srgbClr val="C6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5417450" y="1048275"/>
              <a:ext cx="11925" cy="27575"/>
            </a:xfrm>
            <a:custGeom>
              <a:avLst/>
              <a:gdLst/>
              <a:ahLst/>
              <a:cxnLst/>
              <a:rect l="l" t="t" r="r" b="b"/>
              <a:pathLst>
                <a:path w="477" h="1103" extrusionOk="0">
                  <a:moveTo>
                    <a:pt x="452" y="0"/>
                  </a:moveTo>
                  <a:lnTo>
                    <a:pt x="377" y="25"/>
                  </a:lnTo>
                  <a:cubicBezTo>
                    <a:pt x="351" y="50"/>
                    <a:pt x="76" y="577"/>
                    <a:pt x="1" y="1028"/>
                  </a:cubicBezTo>
                  <a:lnTo>
                    <a:pt x="51" y="1103"/>
                  </a:lnTo>
                  <a:lnTo>
                    <a:pt x="126" y="1053"/>
                  </a:lnTo>
                  <a:cubicBezTo>
                    <a:pt x="176" y="602"/>
                    <a:pt x="452" y="75"/>
                    <a:pt x="477" y="75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5437500" y="1132225"/>
              <a:ext cx="47650" cy="55800"/>
            </a:xfrm>
            <a:custGeom>
              <a:avLst/>
              <a:gdLst/>
              <a:ahLst/>
              <a:cxnLst/>
              <a:rect l="l" t="t" r="r" b="b"/>
              <a:pathLst>
                <a:path w="1906" h="2232" extrusionOk="0">
                  <a:moveTo>
                    <a:pt x="1830" y="1"/>
                  </a:moveTo>
                  <a:cubicBezTo>
                    <a:pt x="1479" y="527"/>
                    <a:pt x="752" y="1504"/>
                    <a:pt x="51" y="2081"/>
                  </a:cubicBezTo>
                  <a:cubicBezTo>
                    <a:pt x="26" y="2131"/>
                    <a:pt x="26" y="2181"/>
                    <a:pt x="1" y="2231"/>
                  </a:cubicBezTo>
                  <a:cubicBezTo>
                    <a:pt x="752" y="1680"/>
                    <a:pt x="1529" y="627"/>
                    <a:pt x="1905" y="51"/>
                  </a:cubicBezTo>
                  <a:lnTo>
                    <a:pt x="183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5678725" y="1129100"/>
              <a:ext cx="31975" cy="55150"/>
            </a:xfrm>
            <a:custGeom>
              <a:avLst/>
              <a:gdLst/>
              <a:ahLst/>
              <a:cxnLst/>
              <a:rect l="l" t="t" r="r" b="b"/>
              <a:pathLst>
                <a:path w="1279" h="2206" extrusionOk="0">
                  <a:moveTo>
                    <a:pt x="101" y="0"/>
                  </a:moveTo>
                  <a:lnTo>
                    <a:pt x="1" y="50"/>
                  </a:lnTo>
                  <a:cubicBezTo>
                    <a:pt x="126" y="752"/>
                    <a:pt x="427" y="1880"/>
                    <a:pt x="1229" y="2206"/>
                  </a:cubicBezTo>
                  <a:lnTo>
                    <a:pt x="1279" y="2181"/>
                  </a:lnTo>
                  <a:lnTo>
                    <a:pt x="1254" y="2131"/>
                  </a:lnTo>
                  <a:cubicBezTo>
                    <a:pt x="477" y="1805"/>
                    <a:pt x="201" y="652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5554050" y="684850"/>
              <a:ext cx="44500" cy="81800"/>
            </a:xfrm>
            <a:custGeom>
              <a:avLst/>
              <a:gdLst/>
              <a:ahLst/>
              <a:cxnLst/>
              <a:rect l="l" t="t" r="r" b="b"/>
              <a:pathLst>
                <a:path w="1780" h="327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192" y="2825"/>
                    <a:pt x="367" y="3272"/>
                    <a:pt x="549" y="3272"/>
                  </a:cubicBezTo>
                  <a:cubicBezTo>
                    <a:pt x="567" y="3272"/>
                    <a:pt x="584" y="3268"/>
                    <a:pt x="602" y="3259"/>
                  </a:cubicBezTo>
                  <a:cubicBezTo>
                    <a:pt x="777" y="3209"/>
                    <a:pt x="1053" y="2758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5554050" y="684850"/>
              <a:ext cx="44500" cy="62050"/>
            </a:xfrm>
            <a:custGeom>
              <a:avLst/>
              <a:gdLst/>
              <a:ahLst/>
              <a:cxnLst/>
              <a:rect l="l" t="t" r="r" b="b"/>
              <a:pathLst>
                <a:path w="1780" h="248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451" y="2482"/>
                    <a:pt x="852" y="2432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5737000" y="753150"/>
              <a:ext cx="83350" cy="231225"/>
            </a:xfrm>
            <a:custGeom>
              <a:avLst/>
              <a:gdLst/>
              <a:ahLst/>
              <a:cxnLst/>
              <a:rect l="l" t="t" r="r" b="b"/>
              <a:pathLst>
                <a:path w="3334" h="9249" extrusionOk="0">
                  <a:moveTo>
                    <a:pt x="26" y="1"/>
                  </a:moveTo>
                  <a:lnTo>
                    <a:pt x="1" y="76"/>
                  </a:lnTo>
                  <a:cubicBezTo>
                    <a:pt x="1" y="101"/>
                    <a:pt x="803" y="1605"/>
                    <a:pt x="1404" y="3184"/>
                  </a:cubicBezTo>
                  <a:cubicBezTo>
                    <a:pt x="2532" y="6016"/>
                    <a:pt x="3133" y="8046"/>
                    <a:pt x="3209" y="9199"/>
                  </a:cubicBezTo>
                  <a:lnTo>
                    <a:pt x="3259" y="9249"/>
                  </a:lnTo>
                  <a:lnTo>
                    <a:pt x="3334" y="9199"/>
                  </a:lnTo>
                  <a:cubicBezTo>
                    <a:pt x="3259" y="8021"/>
                    <a:pt x="2657" y="5991"/>
                    <a:pt x="1529" y="3133"/>
                  </a:cubicBezTo>
                  <a:cubicBezTo>
                    <a:pt x="903" y="1555"/>
                    <a:pt x="126" y="26"/>
                    <a:pt x="12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5705050" y="1204900"/>
              <a:ext cx="58300" cy="16950"/>
            </a:xfrm>
            <a:custGeom>
              <a:avLst/>
              <a:gdLst/>
              <a:ahLst/>
              <a:cxnLst/>
              <a:rect l="l" t="t" r="r" b="b"/>
              <a:pathLst>
                <a:path w="2332" h="678" extrusionOk="0">
                  <a:moveTo>
                    <a:pt x="25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51" y="101"/>
                    <a:pt x="1504" y="277"/>
                    <a:pt x="2256" y="678"/>
                  </a:cubicBezTo>
                  <a:lnTo>
                    <a:pt x="2281" y="678"/>
                  </a:lnTo>
                  <a:lnTo>
                    <a:pt x="2331" y="653"/>
                  </a:lnTo>
                  <a:lnTo>
                    <a:pt x="2306" y="577"/>
                  </a:lnTo>
                  <a:cubicBezTo>
                    <a:pt x="1529" y="176"/>
                    <a:pt x="51" y="1"/>
                    <a:pt x="25" y="1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8"/>
            <p:cNvSpPr/>
            <p:nvPr/>
          </p:nvSpPr>
          <p:spPr>
            <a:xfrm>
              <a:off x="5487000" y="1329600"/>
              <a:ext cx="72075" cy="509425"/>
            </a:xfrm>
            <a:custGeom>
              <a:avLst/>
              <a:gdLst/>
              <a:ahLst/>
              <a:cxnLst/>
              <a:rect l="l" t="t" r="r" b="b"/>
              <a:pathLst>
                <a:path w="2883" h="20377" extrusionOk="0">
                  <a:moveTo>
                    <a:pt x="2306" y="0"/>
                  </a:moveTo>
                  <a:lnTo>
                    <a:pt x="2256" y="51"/>
                  </a:lnTo>
                  <a:cubicBezTo>
                    <a:pt x="2231" y="126"/>
                    <a:pt x="26" y="8146"/>
                    <a:pt x="1" y="8221"/>
                  </a:cubicBezTo>
                  <a:lnTo>
                    <a:pt x="26" y="8271"/>
                  </a:lnTo>
                  <a:cubicBezTo>
                    <a:pt x="26" y="8271"/>
                    <a:pt x="1605" y="10301"/>
                    <a:pt x="2206" y="12056"/>
                  </a:cubicBezTo>
                  <a:cubicBezTo>
                    <a:pt x="2783" y="13835"/>
                    <a:pt x="2482" y="20251"/>
                    <a:pt x="2482" y="20326"/>
                  </a:cubicBezTo>
                  <a:lnTo>
                    <a:pt x="2532" y="20376"/>
                  </a:lnTo>
                  <a:lnTo>
                    <a:pt x="2582" y="20326"/>
                  </a:lnTo>
                  <a:cubicBezTo>
                    <a:pt x="2607" y="20051"/>
                    <a:pt x="2883" y="13810"/>
                    <a:pt x="2281" y="12031"/>
                  </a:cubicBezTo>
                  <a:cubicBezTo>
                    <a:pt x="1730" y="10351"/>
                    <a:pt x="276" y="8447"/>
                    <a:pt x="101" y="8221"/>
                  </a:cubicBezTo>
                  <a:cubicBezTo>
                    <a:pt x="276" y="7645"/>
                    <a:pt x="2331" y="151"/>
                    <a:pt x="2331" y="76"/>
                  </a:cubicBezTo>
                  <a:lnTo>
                    <a:pt x="230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8"/>
            <p:cNvSpPr/>
            <p:nvPr/>
          </p:nvSpPr>
          <p:spPr>
            <a:xfrm>
              <a:off x="5692525" y="1555150"/>
              <a:ext cx="18175" cy="23850"/>
            </a:xfrm>
            <a:custGeom>
              <a:avLst/>
              <a:gdLst/>
              <a:ahLst/>
              <a:cxnLst/>
              <a:rect l="l" t="t" r="r" b="b"/>
              <a:pathLst>
                <a:path w="727" h="954" extrusionOk="0">
                  <a:moveTo>
                    <a:pt x="0" y="1"/>
                  </a:moveTo>
                  <a:lnTo>
                    <a:pt x="25" y="76"/>
                  </a:lnTo>
                  <a:cubicBezTo>
                    <a:pt x="50" y="101"/>
                    <a:pt x="100" y="201"/>
                    <a:pt x="176" y="302"/>
                  </a:cubicBezTo>
                  <a:cubicBezTo>
                    <a:pt x="326" y="552"/>
                    <a:pt x="501" y="853"/>
                    <a:pt x="652" y="953"/>
                  </a:cubicBezTo>
                  <a:lnTo>
                    <a:pt x="677" y="953"/>
                  </a:lnTo>
                  <a:lnTo>
                    <a:pt x="727" y="928"/>
                  </a:lnTo>
                  <a:lnTo>
                    <a:pt x="702" y="853"/>
                  </a:lnTo>
                  <a:cubicBezTo>
                    <a:pt x="577" y="778"/>
                    <a:pt x="376" y="477"/>
                    <a:pt x="251" y="252"/>
                  </a:cubicBezTo>
                  <a:cubicBezTo>
                    <a:pt x="176" y="126"/>
                    <a:pt x="125" y="26"/>
                    <a:pt x="7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8"/>
            <p:cNvSpPr/>
            <p:nvPr/>
          </p:nvSpPr>
          <p:spPr>
            <a:xfrm>
              <a:off x="5446900" y="1560175"/>
              <a:ext cx="11925" cy="18825"/>
            </a:xfrm>
            <a:custGeom>
              <a:avLst/>
              <a:gdLst/>
              <a:ahLst/>
              <a:cxnLst/>
              <a:rect l="l" t="t" r="r" b="b"/>
              <a:pathLst>
                <a:path w="477" h="753" extrusionOk="0">
                  <a:moveTo>
                    <a:pt x="452" y="0"/>
                  </a:moveTo>
                  <a:lnTo>
                    <a:pt x="376" y="26"/>
                  </a:lnTo>
                  <a:cubicBezTo>
                    <a:pt x="326" y="151"/>
                    <a:pt x="26" y="677"/>
                    <a:pt x="1" y="677"/>
                  </a:cubicBezTo>
                  <a:lnTo>
                    <a:pt x="26" y="752"/>
                  </a:lnTo>
                  <a:lnTo>
                    <a:pt x="51" y="752"/>
                  </a:lnTo>
                  <a:lnTo>
                    <a:pt x="101" y="727"/>
                  </a:lnTo>
                  <a:cubicBezTo>
                    <a:pt x="101" y="702"/>
                    <a:pt x="427" y="201"/>
                    <a:pt x="477" y="7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5946900" y="657925"/>
              <a:ext cx="101525" cy="119700"/>
            </a:xfrm>
            <a:custGeom>
              <a:avLst/>
              <a:gdLst/>
              <a:ahLst/>
              <a:cxnLst/>
              <a:rect l="l" t="t" r="r" b="b"/>
              <a:pathLst>
                <a:path w="4061" h="4788" extrusionOk="0">
                  <a:moveTo>
                    <a:pt x="176" y="0"/>
                  </a:moveTo>
                  <a:lnTo>
                    <a:pt x="76" y="25"/>
                  </a:lnTo>
                  <a:cubicBezTo>
                    <a:pt x="51" y="1128"/>
                    <a:pt x="1" y="4536"/>
                    <a:pt x="402" y="4762"/>
                  </a:cubicBezTo>
                  <a:lnTo>
                    <a:pt x="452" y="4787"/>
                  </a:lnTo>
                  <a:cubicBezTo>
                    <a:pt x="978" y="4787"/>
                    <a:pt x="3108" y="1880"/>
                    <a:pt x="4061" y="526"/>
                  </a:cubicBezTo>
                  <a:lnTo>
                    <a:pt x="3986" y="476"/>
                  </a:lnTo>
                  <a:cubicBezTo>
                    <a:pt x="2432" y="2657"/>
                    <a:pt x="803" y="4687"/>
                    <a:pt x="477" y="4687"/>
                  </a:cubicBezTo>
                  <a:lnTo>
                    <a:pt x="452" y="4687"/>
                  </a:lnTo>
                  <a:cubicBezTo>
                    <a:pt x="151" y="4511"/>
                    <a:pt x="126" y="1905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8"/>
            <p:cNvSpPr/>
            <p:nvPr/>
          </p:nvSpPr>
          <p:spPr>
            <a:xfrm>
              <a:off x="5959425" y="542000"/>
              <a:ext cx="26350" cy="51400"/>
            </a:xfrm>
            <a:custGeom>
              <a:avLst/>
              <a:gdLst/>
              <a:ahLst/>
              <a:cxnLst/>
              <a:rect l="l" t="t" r="r" b="b"/>
              <a:pathLst>
                <a:path w="1054" h="2056" extrusionOk="0">
                  <a:moveTo>
                    <a:pt x="978" y="0"/>
                  </a:moveTo>
                  <a:cubicBezTo>
                    <a:pt x="928" y="76"/>
                    <a:pt x="51" y="1730"/>
                    <a:pt x="1" y="2005"/>
                  </a:cubicBezTo>
                  <a:lnTo>
                    <a:pt x="26" y="2031"/>
                  </a:lnTo>
                  <a:lnTo>
                    <a:pt x="51" y="2056"/>
                  </a:lnTo>
                  <a:cubicBezTo>
                    <a:pt x="402" y="2005"/>
                    <a:pt x="953" y="1905"/>
                    <a:pt x="1003" y="1905"/>
                  </a:cubicBezTo>
                  <a:lnTo>
                    <a:pt x="1054" y="1855"/>
                  </a:lnTo>
                  <a:lnTo>
                    <a:pt x="1003" y="1805"/>
                  </a:lnTo>
                  <a:cubicBezTo>
                    <a:pt x="928" y="1805"/>
                    <a:pt x="352" y="1905"/>
                    <a:pt x="126" y="1955"/>
                  </a:cubicBezTo>
                  <a:cubicBezTo>
                    <a:pt x="226" y="1604"/>
                    <a:pt x="778" y="602"/>
                    <a:pt x="1054" y="5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8"/>
            <p:cNvSpPr/>
            <p:nvPr/>
          </p:nvSpPr>
          <p:spPr>
            <a:xfrm>
              <a:off x="5954425" y="605175"/>
              <a:ext cx="54525" cy="22325"/>
            </a:xfrm>
            <a:custGeom>
              <a:avLst/>
              <a:gdLst/>
              <a:ahLst/>
              <a:cxnLst/>
              <a:rect l="l" t="t" r="r" b="b"/>
              <a:pathLst>
                <a:path w="2181" h="893" extrusionOk="0">
                  <a:moveTo>
                    <a:pt x="1852" y="0"/>
                  </a:moveTo>
                  <a:cubicBezTo>
                    <a:pt x="1102" y="0"/>
                    <a:pt x="65" y="356"/>
                    <a:pt x="0" y="356"/>
                  </a:cubicBezTo>
                  <a:cubicBezTo>
                    <a:pt x="0" y="356"/>
                    <a:pt x="387" y="893"/>
                    <a:pt x="1002" y="893"/>
                  </a:cubicBezTo>
                  <a:cubicBezTo>
                    <a:pt x="1051" y="893"/>
                    <a:pt x="1101" y="889"/>
                    <a:pt x="1153" y="882"/>
                  </a:cubicBezTo>
                  <a:cubicBezTo>
                    <a:pt x="1855" y="807"/>
                    <a:pt x="2181" y="30"/>
                    <a:pt x="2181" y="30"/>
                  </a:cubicBezTo>
                  <a:cubicBezTo>
                    <a:pt x="2082" y="9"/>
                    <a:pt x="1971" y="0"/>
                    <a:pt x="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6075350" y="565800"/>
              <a:ext cx="27600" cy="32625"/>
            </a:xfrm>
            <a:custGeom>
              <a:avLst/>
              <a:gdLst/>
              <a:ahLst/>
              <a:cxnLst/>
              <a:rect l="l" t="t" r="r" b="b"/>
              <a:pathLst>
                <a:path w="1104" h="1305" extrusionOk="0">
                  <a:moveTo>
                    <a:pt x="702" y="402"/>
                  </a:moveTo>
                  <a:cubicBezTo>
                    <a:pt x="752" y="602"/>
                    <a:pt x="828" y="928"/>
                    <a:pt x="702" y="1028"/>
                  </a:cubicBezTo>
                  <a:lnTo>
                    <a:pt x="602" y="1028"/>
                  </a:lnTo>
                  <a:cubicBezTo>
                    <a:pt x="502" y="1003"/>
                    <a:pt x="402" y="878"/>
                    <a:pt x="376" y="803"/>
                  </a:cubicBezTo>
                  <a:cubicBezTo>
                    <a:pt x="452" y="678"/>
                    <a:pt x="577" y="552"/>
                    <a:pt x="702" y="402"/>
                  </a:cubicBezTo>
                  <a:close/>
                  <a:moveTo>
                    <a:pt x="1053" y="1"/>
                  </a:moveTo>
                  <a:cubicBezTo>
                    <a:pt x="928" y="76"/>
                    <a:pt x="803" y="176"/>
                    <a:pt x="702" y="277"/>
                  </a:cubicBezTo>
                  <a:cubicBezTo>
                    <a:pt x="527" y="452"/>
                    <a:pt x="376" y="627"/>
                    <a:pt x="276" y="778"/>
                  </a:cubicBezTo>
                  <a:cubicBezTo>
                    <a:pt x="101" y="1003"/>
                    <a:pt x="26" y="1204"/>
                    <a:pt x="1" y="1229"/>
                  </a:cubicBezTo>
                  <a:lnTo>
                    <a:pt x="26" y="1304"/>
                  </a:lnTo>
                  <a:lnTo>
                    <a:pt x="51" y="1304"/>
                  </a:lnTo>
                  <a:lnTo>
                    <a:pt x="101" y="1279"/>
                  </a:lnTo>
                  <a:cubicBezTo>
                    <a:pt x="101" y="1229"/>
                    <a:pt x="176" y="1079"/>
                    <a:pt x="301" y="878"/>
                  </a:cubicBezTo>
                  <a:cubicBezTo>
                    <a:pt x="351" y="978"/>
                    <a:pt x="452" y="1104"/>
                    <a:pt x="577" y="1129"/>
                  </a:cubicBezTo>
                  <a:lnTo>
                    <a:pt x="627" y="1129"/>
                  </a:lnTo>
                  <a:cubicBezTo>
                    <a:pt x="677" y="1129"/>
                    <a:pt x="727" y="1129"/>
                    <a:pt x="752" y="1104"/>
                  </a:cubicBezTo>
                  <a:cubicBezTo>
                    <a:pt x="978" y="953"/>
                    <a:pt x="828" y="477"/>
                    <a:pt x="777" y="327"/>
                  </a:cubicBezTo>
                  <a:cubicBezTo>
                    <a:pt x="878" y="251"/>
                    <a:pt x="978" y="151"/>
                    <a:pt x="1103" y="76"/>
                  </a:cubicBezTo>
                  <a:lnTo>
                    <a:pt x="11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8"/>
            <p:cNvSpPr/>
            <p:nvPr/>
          </p:nvSpPr>
          <p:spPr>
            <a:xfrm>
              <a:off x="5794650" y="788250"/>
              <a:ext cx="53900" cy="104025"/>
            </a:xfrm>
            <a:custGeom>
              <a:avLst/>
              <a:gdLst/>
              <a:ahLst/>
              <a:cxnLst/>
              <a:rect l="l" t="t" r="r" b="b"/>
              <a:pathLst>
                <a:path w="2156" h="4161" extrusionOk="0">
                  <a:moveTo>
                    <a:pt x="2156" y="0"/>
                  </a:moveTo>
                  <a:lnTo>
                    <a:pt x="2081" y="25"/>
                  </a:lnTo>
                  <a:cubicBezTo>
                    <a:pt x="2081" y="50"/>
                    <a:pt x="1529" y="1228"/>
                    <a:pt x="1053" y="2206"/>
                  </a:cubicBezTo>
                  <a:cubicBezTo>
                    <a:pt x="552" y="3158"/>
                    <a:pt x="0" y="4085"/>
                    <a:pt x="0" y="4085"/>
                  </a:cubicBezTo>
                  <a:lnTo>
                    <a:pt x="0" y="4161"/>
                  </a:lnTo>
                  <a:lnTo>
                    <a:pt x="25" y="4161"/>
                  </a:lnTo>
                  <a:lnTo>
                    <a:pt x="76" y="4135"/>
                  </a:lnTo>
                  <a:cubicBezTo>
                    <a:pt x="76" y="4135"/>
                    <a:pt x="627" y="3208"/>
                    <a:pt x="1128" y="2231"/>
                  </a:cubicBezTo>
                  <a:cubicBezTo>
                    <a:pt x="1629" y="1278"/>
                    <a:pt x="2156" y="75"/>
                    <a:pt x="2156" y="75"/>
                  </a:cubicBezTo>
                  <a:lnTo>
                    <a:pt x="21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8"/>
            <p:cNvSpPr/>
            <p:nvPr/>
          </p:nvSpPr>
          <p:spPr>
            <a:xfrm>
              <a:off x="5832875" y="798900"/>
              <a:ext cx="11300" cy="117175"/>
            </a:xfrm>
            <a:custGeom>
              <a:avLst/>
              <a:gdLst/>
              <a:ahLst/>
              <a:cxnLst/>
              <a:rect l="l" t="t" r="r" b="b"/>
              <a:pathLst>
                <a:path w="452" h="4687" extrusionOk="0">
                  <a:moveTo>
                    <a:pt x="426" y="0"/>
                  </a:moveTo>
                  <a:lnTo>
                    <a:pt x="376" y="25"/>
                  </a:lnTo>
                  <a:cubicBezTo>
                    <a:pt x="351" y="75"/>
                    <a:pt x="0" y="2055"/>
                    <a:pt x="50" y="4637"/>
                  </a:cubicBezTo>
                  <a:lnTo>
                    <a:pt x="100" y="4687"/>
                  </a:lnTo>
                  <a:lnTo>
                    <a:pt x="151" y="4637"/>
                  </a:lnTo>
                  <a:cubicBezTo>
                    <a:pt x="100" y="2105"/>
                    <a:pt x="426" y="151"/>
                    <a:pt x="451" y="5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8"/>
            <p:cNvSpPr/>
            <p:nvPr/>
          </p:nvSpPr>
          <p:spPr>
            <a:xfrm>
              <a:off x="5819700" y="788250"/>
              <a:ext cx="313325" cy="360300"/>
            </a:xfrm>
            <a:custGeom>
              <a:avLst/>
              <a:gdLst/>
              <a:ahLst/>
              <a:cxnLst/>
              <a:rect l="l" t="t" r="r" b="b"/>
              <a:pathLst>
                <a:path w="12533" h="14412" extrusionOk="0">
                  <a:moveTo>
                    <a:pt x="9500" y="0"/>
                  </a:moveTo>
                  <a:lnTo>
                    <a:pt x="9450" y="50"/>
                  </a:lnTo>
                  <a:cubicBezTo>
                    <a:pt x="9450" y="50"/>
                    <a:pt x="9349" y="652"/>
                    <a:pt x="8372" y="2732"/>
                  </a:cubicBezTo>
                  <a:cubicBezTo>
                    <a:pt x="7394" y="4787"/>
                    <a:pt x="5565" y="7068"/>
                    <a:pt x="4312" y="8371"/>
                  </a:cubicBezTo>
                  <a:cubicBezTo>
                    <a:pt x="3134" y="9599"/>
                    <a:pt x="51" y="11980"/>
                    <a:pt x="1" y="12005"/>
                  </a:cubicBezTo>
                  <a:lnTo>
                    <a:pt x="1" y="12055"/>
                  </a:lnTo>
                  <a:cubicBezTo>
                    <a:pt x="1" y="12055"/>
                    <a:pt x="101" y="12506"/>
                    <a:pt x="201" y="12933"/>
                  </a:cubicBezTo>
                  <a:cubicBezTo>
                    <a:pt x="327" y="13359"/>
                    <a:pt x="577" y="14361"/>
                    <a:pt x="577" y="14361"/>
                  </a:cubicBezTo>
                  <a:lnTo>
                    <a:pt x="627" y="14411"/>
                  </a:lnTo>
                  <a:cubicBezTo>
                    <a:pt x="4211" y="13735"/>
                    <a:pt x="7144" y="12481"/>
                    <a:pt x="8698" y="10978"/>
                  </a:cubicBezTo>
                  <a:cubicBezTo>
                    <a:pt x="10452" y="9298"/>
                    <a:pt x="12532" y="6115"/>
                    <a:pt x="12532" y="6090"/>
                  </a:cubicBezTo>
                  <a:lnTo>
                    <a:pt x="12532" y="6015"/>
                  </a:lnTo>
                  <a:lnTo>
                    <a:pt x="12457" y="6015"/>
                  </a:lnTo>
                  <a:cubicBezTo>
                    <a:pt x="12432" y="6065"/>
                    <a:pt x="10377" y="9248"/>
                    <a:pt x="8648" y="10902"/>
                  </a:cubicBezTo>
                  <a:cubicBezTo>
                    <a:pt x="7094" y="12381"/>
                    <a:pt x="4186" y="13634"/>
                    <a:pt x="653" y="14311"/>
                  </a:cubicBezTo>
                  <a:cubicBezTo>
                    <a:pt x="602" y="14110"/>
                    <a:pt x="402" y="13283"/>
                    <a:pt x="302" y="12907"/>
                  </a:cubicBezTo>
                  <a:cubicBezTo>
                    <a:pt x="201" y="12557"/>
                    <a:pt x="126" y="12181"/>
                    <a:pt x="101" y="12080"/>
                  </a:cubicBezTo>
                  <a:cubicBezTo>
                    <a:pt x="402" y="11830"/>
                    <a:pt x="3259" y="9599"/>
                    <a:pt x="4387" y="8421"/>
                  </a:cubicBezTo>
                  <a:cubicBezTo>
                    <a:pt x="5640" y="7118"/>
                    <a:pt x="7470" y="4837"/>
                    <a:pt x="8447" y="2782"/>
                  </a:cubicBezTo>
                  <a:cubicBezTo>
                    <a:pt x="9450" y="652"/>
                    <a:pt x="9525" y="75"/>
                    <a:pt x="9550" y="50"/>
                  </a:cubicBezTo>
                  <a:lnTo>
                    <a:pt x="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8"/>
            <p:cNvSpPr/>
            <p:nvPr/>
          </p:nvSpPr>
          <p:spPr>
            <a:xfrm>
              <a:off x="5948150" y="1088375"/>
              <a:ext cx="134125" cy="28850"/>
            </a:xfrm>
            <a:custGeom>
              <a:avLst/>
              <a:gdLst/>
              <a:ahLst/>
              <a:cxnLst/>
              <a:rect l="l" t="t" r="r" b="b"/>
              <a:pathLst>
                <a:path w="5365" h="1154" extrusionOk="0">
                  <a:moveTo>
                    <a:pt x="5289" y="0"/>
                  </a:moveTo>
                  <a:cubicBezTo>
                    <a:pt x="5289" y="25"/>
                    <a:pt x="4512" y="602"/>
                    <a:pt x="2908" y="902"/>
                  </a:cubicBezTo>
                  <a:cubicBezTo>
                    <a:pt x="2223" y="1020"/>
                    <a:pt x="1606" y="1056"/>
                    <a:pt x="1122" y="1056"/>
                  </a:cubicBezTo>
                  <a:cubicBezTo>
                    <a:pt x="474" y="1056"/>
                    <a:pt x="65" y="992"/>
                    <a:pt x="51" y="978"/>
                  </a:cubicBezTo>
                  <a:lnTo>
                    <a:pt x="1" y="1028"/>
                  </a:lnTo>
                  <a:lnTo>
                    <a:pt x="51" y="1078"/>
                  </a:lnTo>
                  <a:cubicBezTo>
                    <a:pt x="51" y="1078"/>
                    <a:pt x="477" y="1153"/>
                    <a:pt x="1129" y="1153"/>
                  </a:cubicBezTo>
                  <a:cubicBezTo>
                    <a:pt x="1630" y="1153"/>
                    <a:pt x="2231" y="1128"/>
                    <a:pt x="2933" y="978"/>
                  </a:cubicBezTo>
                  <a:cubicBezTo>
                    <a:pt x="4562" y="677"/>
                    <a:pt x="5339" y="100"/>
                    <a:pt x="5364" y="75"/>
                  </a:cubicBezTo>
                  <a:lnTo>
                    <a:pt x="5364" y="25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8"/>
            <p:cNvSpPr/>
            <p:nvPr/>
          </p:nvSpPr>
          <p:spPr>
            <a:xfrm>
              <a:off x="5889250" y="1249400"/>
              <a:ext cx="79600" cy="483725"/>
            </a:xfrm>
            <a:custGeom>
              <a:avLst/>
              <a:gdLst/>
              <a:ahLst/>
              <a:cxnLst/>
              <a:rect l="l" t="t" r="r" b="b"/>
              <a:pathLst>
                <a:path w="3184" h="19349" extrusionOk="0">
                  <a:moveTo>
                    <a:pt x="3134" y="0"/>
                  </a:moveTo>
                  <a:lnTo>
                    <a:pt x="2407" y="401"/>
                  </a:lnTo>
                  <a:lnTo>
                    <a:pt x="2382" y="426"/>
                  </a:lnTo>
                  <a:cubicBezTo>
                    <a:pt x="2382" y="502"/>
                    <a:pt x="1204" y="6943"/>
                    <a:pt x="201" y="10176"/>
                  </a:cubicBezTo>
                  <a:lnTo>
                    <a:pt x="201" y="10201"/>
                  </a:lnTo>
                  <a:cubicBezTo>
                    <a:pt x="201" y="10226"/>
                    <a:pt x="853" y="12607"/>
                    <a:pt x="703" y="14662"/>
                  </a:cubicBezTo>
                  <a:cubicBezTo>
                    <a:pt x="552" y="16817"/>
                    <a:pt x="377" y="17995"/>
                    <a:pt x="1" y="19299"/>
                  </a:cubicBezTo>
                  <a:lnTo>
                    <a:pt x="26" y="19349"/>
                  </a:lnTo>
                  <a:lnTo>
                    <a:pt x="51" y="19349"/>
                  </a:lnTo>
                  <a:lnTo>
                    <a:pt x="76" y="19324"/>
                  </a:lnTo>
                  <a:cubicBezTo>
                    <a:pt x="477" y="18020"/>
                    <a:pt x="653" y="16843"/>
                    <a:pt x="803" y="14662"/>
                  </a:cubicBezTo>
                  <a:cubicBezTo>
                    <a:pt x="928" y="12682"/>
                    <a:pt x="352" y="10401"/>
                    <a:pt x="302" y="10201"/>
                  </a:cubicBezTo>
                  <a:cubicBezTo>
                    <a:pt x="1279" y="7043"/>
                    <a:pt x="2407" y="903"/>
                    <a:pt x="2482" y="477"/>
                  </a:cubicBezTo>
                  <a:lnTo>
                    <a:pt x="3184" y="101"/>
                  </a:lnTo>
                  <a:lnTo>
                    <a:pt x="3184" y="25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8"/>
            <p:cNvSpPr/>
            <p:nvPr/>
          </p:nvSpPr>
          <p:spPr>
            <a:xfrm>
              <a:off x="5842275" y="1521325"/>
              <a:ext cx="15050" cy="19450"/>
            </a:xfrm>
            <a:custGeom>
              <a:avLst/>
              <a:gdLst/>
              <a:ahLst/>
              <a:cxnLst/>
              <a:rect l="l" t="t" r="r" b="b"/>
              <a:pathLst>
                <a:path w="602" h="778" extrusionOk="0">
                  <a:moveTo>
                    <a:pt x="501" y="1"/>
                  </a:moveTo>
                  <a:lnTo>
                    <a:pt x="0" y="702"/>
                  </a:lnTo>
                  <a:lnTo>
                    <a:pt x="0" y="778"/>
                  </a:lnTo>
                  <a:lnTo>
                    <a:pt x="75" y="778"/>
                  </a:lnTo>
                  <a:lnTo>
                    <a:pt x="602" y="7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8"/>
            <p:cNvSpPr/>
            <p:nvPr/>
          </p:nvSpPr>
          <p:spPr>
            <a:xfrm>
              <a:off x="6023350" y="1471825"/>
              <a:ext cx="69575" cy="179850"/>
            </a:xfrm>
            <a:custGeom>
              <a:avLst/>
              <a:gdLst/>
              <a:ahLst/>
              <a:cxnLst/>
              <a:rect l="l" t="t" r="r" b="b"/>
              <a:pathLst>
                <a:path w="2783" h="7194" extrusionOk="0">
                  <a:moveTo>
                    <a:pt x="50" y="1"/>
                  </a:moveTo>
                  <a:lnTo>
                    <a:pt x="0" y="51"/>
                  </a:lnTo>
                  <a:cubicBezTo>
                    <a:pt x="76" y="427"/>
                    <a:pt x="602" y="3810"/>
                    <a:pt x="2707" y="7169"/>
                  </a:cubicBezTo>
                  <a:lnTo>
                    <a:pt x="2757" y="7194"/>
                  </a:lnTo>
                  <a:lnTo>
                    <a:pt x="2782" y="7194"/>
                  </a:lnTo>
                  <a:lnTo>
                    <a:pt x="2782" y="7118"/>
                  </a:lnTo>
                  <a:cubicBezTo>
                    <a:pt x="702" y="3785"/>
                    <a:pt x="151" y="427"/>
                    <a:pt x="101" y="51"/>
                  </a:cubicBezTo>
                  <a:lnTo>
                    <a:pt x="101" y="2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8"/>
            <p:cNvSpPr/>
            <p:nvPr/>
          </p:nvSpPr>
          <p:spPr>
            <a:xfrm>
              <a:off x="6091025" y="1521325"/>
              <a:ext cx="18175" cy="23825"/>
            </a:xfrm>
            <a:custGeom>
              <a:avLst/>
              <a:gdLst/>
              <a:ahLst/>
              <a:cxnLst/>
              <a:rect l="l" t="t" r="r" b="b"/>
              <a:pathLst>
                <a:path w="727" h="953" extrusionOk="0">
                  <a:moveTo>
                    <a:pt x="652" y="1"/>
                  </a:moveTo>
                  <a:cubicBezTo>
                    <a:pt x="627" y="51"/>
                    <a:pt x="100" y="752"/>
                    <a:pt x="0" y="878"/>
                  </a:cubicBezTo>
                  <a:lnTo>
                    <a:pt x="25" y="953"/>
                  </a:lnTo>
                  <a:lnTo>
                    <a:pt x="50" y="953"/>
                  </a:lnTo>
                  <a:lnTo>
                    <a:pt x="75" y="928"/>
                  </a:lnTo>
                  <a:cubicBezTo>
                    <a:pt x="176" y="803"/>
                    <a:pt x="727" y="76"/>
                    <a:pt x="727" y="76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8"/>
            <p:cNvSpPr/>
            <p:nvPr/>
          </p:nvSpPr>
          <p:spPr>
            <a:xfrm>
              <a:off x="5922475" y="1122825"/>
              <a:ext cx="20700" cy="71450"/>
            </a:xfrm>
            <a:custGeom>
              <a:avLst/>
              <a:gdLst/>
              <a:ahLst/>
              <a:cxnLst/>
              <a:rect l="l" t="t" r="r" b="b"/>
              <a:pathLst>
                <a:path w="828" h="2858" extrusionOk="0">
                  <a:moveTo>
                    <a:pt x="25" y="1"/>
                  </a:moveTo>
                  <a:lnTo>
                    <a:pt x="0" y="76"/>
                  </a:lnTo>
                  <a:lnTo>
                    <a:pt x="727" y="2833"/>
                  </a:lnTo>
                  <a:lnTo>
                    <a:pt x="777" y="2858"/>
                  </a:lnTo>
                  <a:lnTo>
                    <a:pt x="802" y="2858"/>
                  </a:lnTo>
                  <a:lnTo>
                    <a:pt x="827" y="2808"/>
                  </a:lnTo>
                  <a:lnTo>
                    <a:pt x="75" y="5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8"/>
            <p:cNvSpPr/>
            <p:nvPr/>
          </p:nvSpPr>
          <p:spPr>
            <a:xfrm>
              <a:off x="5352300" y="1157925"/>
              <a:ext cx="70200" cy="13800"/>
            </a:xfrm>
            <a:custGeom>
              <a:avLst/>
              <a:gdLst/>
              <a:ahLst/>
              <a:cxnLst/>
              <a:rect l="l" t="t" r="r" b="b"/>
              <a:pathLst>
                <a:path w="2808" h="552" extrusionOk="0">
                  <a:moveTo>
                    <a:pt x="2807" y="0"/>
                  </a:moveTo>
                  <a:lnTo>
                    <a:pt x="2807" y="0"/>
                  </a:lnTo>
                  <a:cubicBezTo>
                    <a:pt x="1980" y="376"/>
                    <a:pt x="501" y="451"/>
                    <a:pt x="0" y="476"/>
                  </a:cubicBezTo>
                  <a:lnTo>
                    <a:pt x="0" y="552"/>
                  </a:lnTo>
                  <a:cubicBezTo>
                    <a:pt x="526" y="552"/>
                    <a:pt x="1930" y="476"/>
                    <a:pt x="2782" y="125"/>
                  </a:cubicBezTo>
                  <a:cubicBezTo>
                    <a:pt x="2782" y="75"/>
                    <a:pt x="2807" y="50"/>
                    <a:pt x="280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8"/>
            <p:cNvSpPr/>
            <p:nvPr/>
          </p:nvSpPr>
          <p:spPr>
            <a:xfrm>
              <a:off x="5710675" y="1172325"/>
              <a:ext cx="62075" cy="26350"/>
            </a:xfrm>
            <a:custGeom>
              <a:avLst/>
              <a:gdLst/>
              <a:ahLst/>
              <a:cxnLst/>
              <a:rect l="l" t="t" r="r" b="b"/>
              <a:pathLst>
                <a:path w="2483" h="1054" extrusionOk="0">
                  <a:moveTo>
                    <a:pt x="26" y="1"/>
                  </a:moveTo>
                  <a:lnTo>
                    <a:pt x="1" y="101"/>
                  </a:lnTo>
                  <a:cubicBezTo>
                    <a:pt x="51" y="126"/>
                    <a:pt x="126" y="151"/>
                    <a:pt x="176" y="201"/>
                  </a:cubicBezTo>
                  <a:cubicBezTo>
                    <a:pt x="728" y="452"/>
                    <a:pt x="1580" y="853"/>
                    <a:pt x="2432" y="1053"/>
                  </a:cubicBezTo>
                  <a:lnTo>
                    <a:pt x="2482" y="953"/>
                  </a:lnTo>
                  <a:cubicBezTo>
                    <a:pt x="1630" y="778"/>
                    <a:pt x="778" y="352"/>
                    <a:pt x="227" y="101"/>
                  </a:cubicBezTo>
                  <a:cubicBezTo>
                    <a:pt x="151" y="76"/>
                    <a:pt x="76" y="26"/>
                    <a:pt x="2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8"/>
            <p:cNvSpPr/>
            <p:nvPr/>
          </p:nvSpPr>
          <p:spPr>
            <a:xfrm>
              <a:off x="5544025" y="665425"/>
              <a:ext cx="63300" cy="75850"/>
            </a:xfrm>
            <a:custGeom>
              <a:avLst/>
              <a:gdLst/>
              <a:ahLst/>
              <a:cxnLst/>
              <a:rect l="l" t="t" r="r" b="b"/>
              <a:pathLst>
                <a:path w="2532" h="3034" extrusionOk="0">
                  <a:moveTo>
                    <a:pt x="2507" y="1"/>
                  </a:moveTo>
                  <a:lnTo>
                    <a:pt x="2431" y="26"/>
                  </a:lnTo>
                  <a:cubicBezTo>
                    <a:pt x="2431" y="51"/>
                    <a:pt x="2106" y="1329"/>
                    <a:pt x="1278" y="2181"/>
                  </a:cubicBezTo>
                  <a:cubicBezTo>
                    <a:pt x="627" y="2858"/>
                    <a:pt x="50" y="2933"/>
                    <a:pt x="50" y="2933"/>
                  </a:cubicBezTo>
                  <a:lnTo>
                    <a:pt x="0" y="2983"/>
                  </a:lnTo>
                  <a:lnTo>
                    <a:pt x="50" y="3033"/>
                  </a:lnTo>
                  <a:cubicBezTo>
                    <a:pt x="75" y="3008"/>
                    <a:pt x="677" y="2958"/>
                    <a:pt x="1354" y="2256"/>
                  </a:cubicBezTo>
                  <a:cubicBezTo>
                    <a:pt x="2206" y="1379"/>
                    <a:pt x="2532" y="51"/>
                    <a:pt x="2532" y="51"/>
                  </a:cubicBezTo>
                  <a:lnTo>
                    <a:pt x="250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8"/>
            <p:cNvSpPr/>
            <p:nvPr/>
          </p:nvSpPr>
          <p:spPr>
            <a:xfrm>
              <a:off x="5622350" y="674450"/>
              <a:ext cx="100275" cy="80150"/>
            </a:xfrm>
            <a:custGeom>
              <a:avLst/>
              <a:gdLst/>
              <a:ahLst/>
              <a:cxnLst/>
              <a:rect l="l" t="t" r="r" b="b"/>
              <a:pathLst>
                <a:path w="4011" h="3206" extrusionOk="0">
                  <a:moveTo>
                    <a:pt x="1577" y="0"/>
                  </a:moveTo>
                  <a:cubicBezTo>
                    <a:pt x="1174" y="0"/>
                    <a:pt x="834" y="165"/>
                    <a:pt x="577" y="567"/>
                  </a:cubicBezTo>
                  <a:cubicBezTo>
                    <a:pt x="100" y="1344"/>
                    <a:pt x="0" y="2196"/>
                    <a:pt x="276" y="2347"/>
                  </a:cubicBezTo>
                  <a:cubicBezTo>
                    <a:pt x="291" y="2355"/>
                    <a:pt x="306" y="2359"/>
                    <a:pt x="322" y="2359"/>
                  </a:cubicBezTo>
                  <a:cubicBezTo>
                    <a:pt x="583" y="2359"/>
                    <a:pt x="890" y="1242"/>
                    <a:pt x="902" y="1242"/>
                  </a:cubicBezTo>
                  <a:cubicBezTo>
                    <a:pt x="902" y="1242"/>
                    <a:pt x="902" y="1243"/>
                    <a:pt x="902" y="1244"/>
                  </a:cubicBezTo>
                  <a:cubicBezTo>
                    <a:pt x="902" y="1319"/>
                    <a:pt x="426" y="2798"/>
                    <a:pt x="677" y="2923"/>
                  </a:cubicBezTo>
                  <a:cubicBezTo>
                    <a:pt x="685" y="2928"/>
                    <a:pt x="694" y="2930"/>
                    <a:pt x="703" y="2930"/>
                  </a:cubicBezTo>
                  <a:cubicBezTo>
                    <a:pt x="945" y="2930"/>
                    <a:pt x="1564" y="1490"/>
                    <a:pt x="1579" y="1490"/>
                  </a:cubicBezTo>
                  <a:lnTo>
                    <a:pt x="1579" y="1490"/>
                  </a:lnTo>
                  <a:cubicBezTo>
                    <a:pt x="1580" y="1490"/>
                    <a:pt x="1580" y="1492"/>
                    <a:pt x="1579" y="1494"/>
                  </a:cubicBezTo>
                  <a:cubicBezTo>
                    <a:pt x="1554" y="1570"/>
                    <a:pt x="1003" y="3048"/>
                    <a:pt x="1303" y="3199"/>
                  </a:cubicBezTo>
                  <a:cubicBezTo>
                    <a:pt x="1315" y="3203"/>
                    <a:pt x="1327" y="3205"/>
                    <a:pt x="1339" y="3205"/>
                  </a:cubicBezTo>
                  <a:cubicBezTo>
                    <a:pt x="1550" y="3205"/>
                    <a:pt x="1837" y="2564"/>
                    <a:pt x="2015" y="2103"/>
                  </a:cubicBezTo>
                  <a:lnTo>
                    <a:pt x="2015" y="2103"/>
                  </a:lnTo>
                  <a:cubicBezTo>
                    <a:pt x="1906" y="2449"/>
                    <a:pt x="1815" y="2869"/>
                    <a:pt x="2005" y="2898"/>
                  </a:cubicBezTo>
                  <a:cubicBezTo>
                    <a:pt x="2014" y="2900"/>
                    <a:pt x="2023" y="2901"/>
                    <a:pt x="2031" y="2901"/>
                  </a:cubicBezTo>
                  <a:cubicBezTo>
                    <a:pt x="2355" y="2901"/>
                    <a:pt x="2782" y="1595"/>
                    <a:pt x="2782" y="1595"/>
                  </a:cubicBezTo>
                  <a:cubicBezTo>
                    <a:pt x="2782" y="1595"/>
                    <a:pt x="3238" y="2108"/>
                    <a:pt x="3571" y="2108"/>
                  </a:cubicBezTo>
                  <a:cubicBezTo>
                    <a:pt x="3621" y="2108"/>
                    <a:pt x="3667" y="2097"/>
                    <a:pt x="3709" y="2071"/>
                  </a:cubicBezTo>
                  <a:cubicBezTo>
                    <a:pt x="4010" y="1845"/>
                    <a:pt x="3359" y="492"/>
                    <a:pt x="2306" y="141"/>
                  </a:cubicBezTo>
                  <a:cubicBezTo>
                    <a:pt x="2046" y="51"/>
                    <a:pt x="1802" y="0"/>
                    <a:pt x="1577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8"/>
            <p:cNvSpPr/>
            <p:nvPr/>
          </p:nvSpPr>
          <p:spPr>
            <a:xfrm>
              <a:off x="5530850" y="616525"/>
              <a:ext cx="11950" cy="25800"/>
            </a:xfrm>
            <a:custGeom>
              <a:avLst/>
              <a:gdLst/>
              <a:ahLst/>
              <a:cxnLst/>
              <a:rect l="l" t="t" r="r" b="b"/>
              <a:pathLst>
                <a:path w="478" h="1032" extrusionOk="0">
                  <a:moveTo>
                    <a:pt x="170" y="0"/>
                  </a:moveTo>
                  <a:cubicBezTo>
                    <a:pt x="164" y="0"/>
                    <a:pt x="158" y="1"/>
                    <a:pt x="151" y="2"/>
                  </a:cubicBezTo>
                  <a:cubicBezTo>
                    <a:pt x="51" y="27"/>
                    <a:pt x="1" y="278"/>
                    <a:pt x="26" y="553"/>
                  </a:cubicBezTo>
                  <a:cubicBezTo>
                    <a:pt x="74" y="815"/>
                    <a:pt x="189" y="1031"/>
                    <a:pt x="286" y="1031"/>
                  </a:cubicBezTo>
                  <a:cubicBezTo>
                    <a:pt x="291" y="1031"/>
                    <a:pt x="297" y="1031"/>
                    <a:pt x="302" y="1030"/>
                  </a:cubicBezTo>
                  <a:cubicBezTo>
                    <a:pt x="427" y="1030"/>
                    <a:pt x="477" y="779"/>
                    <a:pt x="452" y="503"/>
                  </a:cubicBezTo>
                  <a:cubicBezTo>
                    <a:pt x="405" y="218"/>
                    <a:pt x="289" y="0"/>
                    <a:pt x="17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8"/>
            <p:cNvSpPr/>
            <p:nvPr/>
          </p:nvSpPr>
          <p:spPr>
            <a:xfrm>
              <a:off x="5475725" y="629675"/>
              <a:ext cx="12550" cy="25800"/>
            </a:xfrm>
            <a:custGeom>
              <a:avLst/>
              <a:gdLst/>
              <a:ahLst/>
              <a:cxnLst/>
              <a:rect l="l" t="t" r="r" b="b"/>
              <a:pathLst>
                <a:path w="502" h="1032" extrusionOk="0">
                  <a:moveTo>
                    <a:pt x="195" y="0"/>
                  </a:moveTo>
                  <a:cubicBezTo>
                    <a:pt x="189" y="0"/>
                    <a:pt x="182" y="1"/>
                    <a:pt x="176" y="2"/>
                  </a:cubicBezTo>
                  <a:cubicBezTo>
                    <a:pt x="76" y="2"/>
                    <a:pt x="0" y="253"/>
                    <a:pt x="51" y="529"/>
                  </a:cubicBezTo>
                  <a:cubicBezTo>
                    <a:pt x="98" y="814"/>
                    <a:pt x="191" y="1032"/>
                    <a:pt x="307" y="1032"/>
                  </a:cubicBezTo>
                  <a:cubicBezTo>
                    <a:pt x="314" y="1032"/>
                    <a:pt x="320" y="1031"/>
                    <a:pt x="326" y="1030"/>
                  </a:cubicBezTo>
                  <a:cubicBezTo>
                    <a:pt x="427" y="1005"/>
                    <a:pt x="502" y="779"/>
                    <a:pt x="452" y="478"/>
                  </a:cubicBezTo>
                  <a:cubicBezTo>
                    <a:pt x="404" y="217"/>
                    <a:pt x="311" y="0"/>
                    <a:pt x="19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8"/>
            <p:cNvSpPr/>
            <p:nvPr/>
          </p:nvSpPr>
          <p:spPr>
            <a:xfrm>
              <a:off x="6002050" y="552600"/>
              <a:ext cx="16925" cy="24100"/>
            </a:xfrm>
            <a:custGeom>
              <a:avLst/>
              <a:gdLst/>
              <a:ahLst/>
              <a:cxnLst/>
              <a:rect l="l" t="t" r="r" b="b"/>
              <a:pathLst>
                <a:path w="677" h="964" extrusionOk="0">
                  <a:moveTo>
                    <a:pt x="586" y="0"/>
                  </a:moveTo>
                  <a:cubicBezTo>
                    <a:pt x="501" y="0"/>
                    <a:pt x="318" y="169"/>
                    <a:pt x="201" y="404"/>
                  </a:cubicBezTo>
                  <a:cubicBezTo>
                    <a:pt x="50" y="654"/>
                    <a:pt x="0" y="905"/>
                    <a:pt x="75" y="955"/>
                  </a:cubicBezTo>
                  <a:cubicBezTo>
                    <a:pt x="84" y="961"/>
                    <a:pt x="94" y="963"/>
                    <a:pt x="106" y="963"/>
                  </a:cubicBezTo>
                  <a:cubicBezTo>
                    <a:pt x="196" y="963"/>
                    <a:pt x="365" y="798"/>
                    <a:pt x="476" y="554"/>
                  </a:cubicBezTo>
                  <a:cubicBezTo>
                    <a:pt x="627" y="303"/>
                    <a:pt x="677" y="53"/>
                    <a:pt x="602" y="3"/>
                  </a:cubicBezTo>
                  <a:cubicBezTo>
                    <a:pt x="597" y="1"/>
                    <a:pt x="592" y="0"/>
                    <a:pt x="58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8"/>
            <p:cNvSpPr/>
            <p:nvPr/>
          </p:nvSpPr>
          <p:spPr>
            <a:xfrm>
              <a:off x="5950675" y="538650"/>
              <a:ext cx="17550" cy="24275"/>
            </a:xfrm>
            <a:custGeom>
              <a:avLst/>
              <a:gdLst/>
              <a:ahLst/>
              <a:cxnLst/>
              <a:rect l="l" t="t" r="r" b="b"/>
              <a:pathLst>
                <a:path w="702" h="971" extrusionOk="0">
                  <a:moveTo>
                    <a:pt x="572" y="1"/>
                  </a:moveTo>
                  <a:cubicBezTo>
                    <a:pt x="486" y="1"/>
                    <a:pt x="334" y="166"/>
                    <a:pt x="201" y="410"/>
                  </a:cubicBezTo>
                  <a:cubicBezTo>
                    <a:pt x="50" y="661"/>
                    <a:pt x="0" y="911"/>
                    <a:pt x="100" y="962"/>
                  </a:cubicBezTo>
                  <a:cubicBezTo>
                    <a:pt x="109" y="967"/>
                    <a:pt x="119" y="970"/>
                    <a:pt x="130" y="970"/>
                  </a:cubicBezTo>
                  <a:cubicBezTo>
                    <a:pt x="215" y="970"/>
                    <a:pt x="368" y="805"/>
                    <a:pt x="501" y="561"/>
                  </a:cubicBezTo>
                  <a:cubicBezTo>
                    <a:pt x="652" y="310"/>
                    <a:pt x="702" y="59"/>
                    <a:pt x="602" y="9"/>
                  </a:cubicBezTo>
                  <a:cubicBezTo>
                    <a:pt x="593" y="3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8"/>
            <p:cNvSpPr/>
            <p:nvPr/>
          </p:nvSpPr>
          <p:spPr>
            <a:xfrm>
              <a:off x="5489500" y="535725"/>
              <a:ext cx="28850" cy="16950"/>
            </a:xfrm>
            <a:custGeom>
              <a:avLst/>
              <a:gdLst/>
              <a:ahLst/>
              <a:cxnLst/>
              <a:rect l="l" t="t" r="r" b="b"/>
              <a:pathLst>
                <a:path w="1154" h="678" extrusionOk="0">
                  <a:moveTo>
                    <a:pt x="753" y="1"/>
                  </a:moveTo>
                  <a:cubicBezTo>
                    <a:pt x="678" y="1"/>
                    <a:pt x="577" y="26"/>
                    <a:pt x="502" y="76"/>
                  </a:cubicBezTo>
                  <a:cubicBezTo>
                    <a:pt x="251" y="226"/>
                    <a:pt x="1" y="477"/>
                    <a:pt x="176" y="627"/>
                  </a:cubicBezTo>
                  <a:cubicBezTo>
                    <a:pt x="201" y="678"/>
                    <a:pt x="251" y="678"/>
                    <a:pt x="302" y="678"/>
                  </a:cubicBezTo>
                  <a:cubicBezTo>
                    <a:pt x="602" y="678"/>
                    <a:pt x="1154" y="377"/>
                    <a:pt x="1079" y="201"/>
                  </a:cubicBezTo>
                  <a:cubicBezTo>
                    <a:pt x="1003" y="76"/>
                    <a:pt x="878" y="1"/>
                    <a:pt x="753" y="1"/>
                  </a:cubicBezTo>
                  <a:close/>
                </a:path>
              </a:pathLst>
            </a:custGeom>
            <a:solidFill>
              <a:srgbClr val="F7C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8"/>
            <p:cNvSpPr/>
            <p:nvPr/>
          </p:nvSpPr>
          <p:spPr>
            <a:xfrm>
              <a:off x="5418075" y="1263175"/>
              <a:ext cx="1275" cy="5675"/>
            </a:xfrm>
            <a:custGeom>
              <a:avLst/>
              <a:gdLst/>
              <a:ahLst/>
              <a:cxnLst/>
              <a:rect l="l" t="t" r="r" b="b"/>
              <a:pathLst>
                <a:path w="51" h="22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76"/>
                    <a:pt x="26" y="151"/>
                    <a:pt x="26" y="226"/>
                  </a:cubicBezTo>
                  <a:cubicBezTo>
                    <a:pt x="51" y="176"/>
                    <a:pt x="26" y="76"/>
                    <a:pt x="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8"/>
            <p:cNvSpPr/>
            <p:nvPr/>
          </p:nvSpPr>
          <p:spPr>
            <a:xfrm>
              <a:off x="5753925" y="1843375"/>
              <a:ext cx="111550" cy="55175"/>
            </a:xfrm>
            <a:custGeom>
              <a:avLst/>
              <a:gdLst/>
              <a:ahLst/>
              <a:cxnLst/>
              <a:rect l="l" t="t" r="r" b="b"/>
              <a:pathLst>
                <a:path w="4462" h="2207" extrusionOk="0">
                  <a:moveTo>
                    <a:pt x="3960" y="1"/>
                  </a:moveTo>
                  <a:lnTo>
                    <a:pt x="3710" y="76"/>
                  </a:lnTo>
                  <a:lnTo>
                    <a:pt x="3208" y="201"/>
                  </a:lnTo>
                  <a:cubicBezTo>
                    <a:pt x="3208" y="277"/>
                    <a:pt x="702" y="1730"/>
                    <a:pt x="0" y="2206"/>
                  </a:cubicBezTo>
                  <a:lnTo>
                    <a:pt x="4461" y="2206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8"/>
            <p:cNvSpPr/>
            <p:nvPr/>
          </p:nvSpPr>
          <p:spPr>
            <a:xfrm>
              <a:off x="5840375" y="1843375"/>
              <a:ext cx="25100" cy="55175"/>
            </a:xfrm>
            <a:custGeom>
              <a:avLst/>
              <a:gdLst/>
              <a:ahLst/>
              <a:cxnLst/>
              <a:rect l="l" t="t" r="r" b="b"/>
              <a:pathLst>
                <a:path w="1004" h="2207" extrusionOk="0">
                  <a:moveTo>
                    <a:pt x="502" y="1"/>
                  </a:moveTo>
                  <a:lnTo>
                    <a:pt x="252" y="76"/>
                  </a:lnTo>
                  <a:cubicBezTo>
                    <a:pt x="201" y="803"/>
                    <a:pt x="101" y="1580"/>
                    <a:pt x="1" y="2206"/>
                  </a:cubicBezTo>
                  <a:lnTo>
                    <a:pt x="1003" y="220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8"/>
            <p:cNvSpPr/>
            <p:nvPr/>
          </p:nvSpPr>
          <p:spPr>
            <a:xfrm>
              <a:off x="6148025" y="1790650"/>
              <a:ext cx="95900" cy="107900"/>
            </a:xfrm>
            <a:custGeom>
              <a:avLst/>
              <a:gdLst/>
              <a:ahLst/>
              <a:cxnLst/>
              <a:rect l="l" t="t" r="r" b="b"/>
              <a:pathLst>
                <a:path w="3836" h="4316" extrusionOk="0">
                  <a:moveTo>
                    <a:pt x="2709" y="0"/>
                  </a:moveTo>
                  <a:cubicBezTo>
                    <a:pt x="2708" y="0"/>
                    <a:pt x="2708" y="2"/>
                    <a:pt x="2708" y="5"/>
                  </a:cubicBezTo>
                  <a:cubicBezTo>
                    <a:pt x="2708" y="105"/>
                    <a:pt x="2282" y="456"/>
                    <a:pt x="2031" y="681"/>
                  </a:cubicBezTo>
                  <a:cubicBezTo>
                    <a:pt x="1931" y="756"/>
                    <a:pt x="1855" y="807"/>
                    <a:pt x="1855" y="807"/>
                  </a:cubicBezTo>
                  <a:cubicBezTo>
                    <a:pt x="1881" y="857"/>
                    <a:pt x="803" y="3438"/>
                    <a:pt x="1" y="4315"/>
                  </a:cubicBezTo>
                  <a:cubicBezTo>
                    <a:pt x="1" y="4315"/>
                    <a:pt x="1028" y="4115"/>
                    <a:pt x="2106" y="3664"/>
                  </a:cubicBezTo>
                  <a:cubicBezTo>
                    <a:pt x="2708" y="3413"/>
                    <a:pt x="3334" y="3062"/>
                    <a:pt x="3835" y="2611"/>
                  </a:cubicBezTo>
                  <a:cubicBezTo>
                    <a:pt x="3835" y="2611"/>
                    <a:pt x="2758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8"/>
            <p:cNvSpPr/>
            <p:nvPr/>
          </p:nvSpPr>
          <p:spPr>
            <a:xfrm>
              <a:off x="6148025" y="1807675"/>
              <a:ext cx="58300" cy="90875"/>
            </a:xfrm>
            <a:custGeom>
              <a:avLst/>
              <a:gdLst/>
              <a:ahLst/>
              <a:cxnLst/>
              <a:rect l="l" t="t" r="r" b="b"/>
              <a:pathLst>
                <a:path w="2332" h="3635" extrusionOk="0">
                  <a:moveTo>
                    <a:pt x="2031" y="0"/>
                  </a:moveTo>
                  <a:cubicBezTo>
                    <a:pt x="1931" y="75"/>
                    <a:pt x="1855" y="126"/>
                    <a:pt x="1855" y="126"/>
                  </a:cubicBezTo>
                  <a:cubicBezTo>
                    <a:pt x="1881" y="176"/>
                    <a:pt x="803" y="2757"/>
                    <a:pt x="1" y="3634"/>
                  </a:cubicBezTo>
                  <a:cubicBezTo>
                    <a:pt x="1" y="3634"/>
                    <a:pt x="1028" y="3434"/>
                    <a:pt x="2106" y="2983"/>
                  </a:cubicBezTo>
                  <a:cubicBezTo>
                    <a:pt x="2332" y="1905"/>
                    <a:pt x="2181" y="652"/>
                    <a:pt x="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8"/>
            <p:cNvSpPr/>
            <p:nvPr/>
          </p:nvSpPr>
          <p:spPr>
            <a:xfrm>
              <a:off x="5938750" y="407925"/>
              <a:ext cx="193025" cy="160425"/>
            </a:xfrm>
            <a:custGeom>
              <a:avLst/>
              <a:gdLst/>
              <a:ahLst/>
              <a:cxnLst/>
              <a:rect l="l" t="t" r="r" b="b"/>
              <a:pathLst>
                <a:path w="7721" h="6417" extrusionOk="0">
                  <a:moveTo>
                    <a:pt x="3810" y="0"/>
                  </a:moveTo>
                  <a:cubicBezTo>
                    <a:pt x="2645" y="0"/>
                    <a:pt x="2115" y="729"/>
                    <a:pt x="2083" y="729"/>
                  </a:cubicBezTo>
                  <a:cubicBezTo>
                    <a:pt x="2082" y="729"/>
                    <a:pt x="2081" y="728"/>
                    <a:pt x="2081" y="727"/>
                  </a:cubicBezTo>
                  <a:cubicBezTo>
                    <a:pt x="2062" y="688"/>
                    <a:pt x="1877" y="529"/>
                    <a:pt x="1574" y="529"/>
                  </a:cubicBezTo>
                  <a:cubicBezTo>
                    <a:pt x="1485" y="529"/>
                    <a:pt x="1387" y="543"/>
                    <a:pt x="1279" y="576"/>
                  </a:cubicBezTo>
                  <a:cubicBezTo>
                    <a:pt x="126" y="952"/>
                    <a:pt x="427" y="2030"/>
                    <a:pt x="427" y="2030"/>
                  </a:cubicBezTo>
                  <a:cubicBezTo>
                    <a:pt x="402" y="2030"/>
                    <a:pt x="1" y="2281"/>
                    <a:pt x="51" y="2707"/>
                  </a:cubicBezTo>
                  <a:lnTo>
                    <a:pt x="51" y="2807"/>
                  </a:lnTo>
                  <a:cubicBezTo>
                    <a:pt x="126" y="3058"/>
                    <a:pt x="302" y="3183"/>
                    <a:pt x="502" y="3208"/>
                  </a:cubicBezTo>
                  <a:cubicBezTo>
                    <a:pt x="678" y="3208"/>
                    <a:pt x="878" y="3133"/>
                    <a:pt x="1053" y="2957"/>
                  </a:cubicBezTo>
                  <a:cubicBezTo>
                    <a:pt x="1053" y="2957"/>
                    <a:pt x="1329" y="3734"/>
                    <a:pt x="2432" y="3734"/>
                  </a:cubicBezTo>
                  <a:cubicBezTo>
                    <a:pt x="3560" y="3734"/>
                    <a:pt x="4312" y="2882"/>
                    <a:pt x="4312" y="2882"/>
                  </a:cubicBezTo>
                  <a:cubicBezTo>
                    <a:pt x="4312" y="2882"/>
                    <a:pt x="5064" y="3910"/>
                    <a:pt x="5765" y="3910"/>
                  </a:cubicBezTo>
                  <a:cubicBezTo>
                    <a:pt x="5765" y="3910"/>
                    <a:pt x="5941" y="4662"/>
                    <a:pt x="5966" y="5363"/>
                  </a:cubicBezTo>
                  <a:cubicBezTo>
                    <a:pt x="5991" y="6065"/>
                    <a:pt x="5966" y="6416"/>
                    <a:pt x="5966" y="6416"/>
                  </a:cubicBezTo>
                  <a:cubicBezTo>
                    <a:pt x="5966" y="6416"/>
                    <a:pt x="5991" y="6391"/>
                    <a:pt x="6066" y="6366"/>
                  </a:cubicBezTo>
                  <a:lnTo>
                    <a:pt x="6091" y="6366"/>
                  </a:lnTo>
                  <a:cubicBezTo>
                    <a:pt x="6141" y="6291"/>
                    <a:pt x="6492" y="6040"/>
                    <a:pt x="6743" y="5915"/>
                  </a:cubicBezTo>
                  <a:cubicBezTo>
                    <a:pt x="6868" y="5790"/>
                    <a:pt x="7018" y="5664"/>
                    <a:pt x="7144" y="5539"/>
                  </a:cubicBezTo>
                  <a:cubicBezTo>
                    <a:pt x="7720" y="4912"/>
                    <a:pt x="7620" y="3885"/>
                    <a:pt x="7269" y="3559"/>
                  </a:cubicBezTo>
                  <a:cubicBezTo>
                    <a:pt x="7269" y="3559"/>
                    <a:pt x="7444" y="2531"/>
                    <a:pt x="6868" y="1855"/>
                  </a:cubicBezTo>
                  <a:cubicBezTo>
                    <a:pt x="6843" y="1805"/>
                    <a:pt x="6793" y="1779"/>
                    <a:pt x="6743" y="1729"/>
                  </a:cubicBezTo>
                  <a:cubicBezTo>
                    <a:pt x="6041" y="1103"/>
                    <a:pt x="5414" y="977"/>
                    <a:pt x="5414" y="977"/>
                  </a:cubicBezTo>
                  <a:cubicBezTo>
                    <a:pt x="5414" y="977"/>
                    <a:pt x="4988" y="0"/>
                    <a:pt x="381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8"/>
            <p:cNvSpPr/>
            <p:nvPr/>
          </p:nvSpPr>
          <p:spPr>
            <a:xfrm>
              <a:off x="5940000" y="454275"/>
              <a:ext cx="191775" cy="114075"/>
            </a:xfrm>
            <a:custGeom>
              <a:avLst/>
              <a:gdLst/>
              <a:ahLst/>
              <a:cxnLst/>
              <a:rect l="l" t="t" r="r" b="b"/>
              <a:pathLst>
                <a:path w="7671" h="4563" extrusionOk="0">
                  <a:moveTo>
                    <a:pt x="6818" y="1"/>
                  </a:moveTo>
                  <a:cubicBezTo>
                    <a:pt x="6643" y="452"/>
                    <a:pt x="6317" y="1053"/>
                    <a:pt x="5765" y="1204"/>
                  </a:cubicBezTo>
                  <a:cubicBezTo>
                    <a:pt x="5676" y="1226"/>
                    <a:pt x="5592" y="1236"/>
                    <a:pt x="5514" y="1236"/>
                  </a:cubicBezTo>
                  <a:cubicBezTo>
                    <a:pt x="4716" y="1236"/>
                    <a:pt x="4487" y="176"/>
                    <a:pt x="4487" y="176"/>
                  </a:cubicBezTo>
                  <a:cubicBezTo>
                    <a:pt x="4487" y="176"/>
                    <a:pt x="3510" y="1229"/>
                    <a:pt x="2332" y="1354"/>
                  </a:cubicBezTo>
                  <a:cubicBezTo>
                    <a:pt x="2237" y="1364"/>
                    <a:pt x="2150" y="1369"/>
                    <a:pt x="2069" y="1369"/>
                  </a:cubicBezTo>
                  <a:cubicBezTo>
                    <a:pt x="1159" y="1369"/>
                    <a:pt x="1054" y="778"/>
                    <a:pt x="1054" y="778"/>
                  </a:cubicBezTo>
                  <a:cubicBezTo>
                    <a:pt x="828" y="903"/>
                    <a:pt x="628" y="947"/>
                    <a:pt x="452" y="947"/>
                  </a:cubicBezTo>
                  <a:cubicBezTo>
                    <a:pt x="277" y="947"/>
                    <a:pt x="126" y="903"/>
                    <a:pt x="1" y="853"/>
                  </a:cubicBezTo>
                  <a:lnTo>
                    <a:pt x="1" y="953"/>
                  </a:lnTo>
                  <a:cubicBezTo>
                    <a:pt x="76" y="1204"/>
                    <a:pt x="252" y="1329"/>
                    <a:pt x="452" y="1354"/>
                  </a:cubicBezTo>
                  <a:cubicBezTo>
                    <a:pt x="628" y="1354"/>
                    <a:pt x="828" y="1279"/>
                    <a:pt x="1003" y="1103"/>
                  </a:cubicBezTo>
                  <a:cubicBezTo>
                    <a:pt x="1003" y="1103"/>
                    <a:pt x="1279" y="1880"/>
                    <a:pt x="2382" y="1880"/>
                  </a:cubicBezTo>
                  <a:cubicBezTo>
                    <a:pt x="3510" y="1880"/>
                    <a:pt x="4262" y="1028"/>
                    <a:pt x="4262" y="1028"/>
                  </a:cubicBezTo>
                  <a:cubicBezTo>
                    <a:pt x="4262" y="1028"/>
                    <a:pt x="5014" y="2056"/>
                    <a:pt x="5715" y="2056"/>
                  </a:cubicBezTo>
                  <a:cubicBezTo>
                    <a:pt x="5715" y="2056"/>
                    <a:pt x="5891" y="2808"/>
                    <a:pt x="5916" y="3509"/>
                  </a:cubicBezTo>
                  <a:cubicBezTo>
                    <a:pt x="5941" y="4211"/>
                    <a:pt x="5916" y="4562"/>
                    <a:pt x="5916" y="4562"/>
                  </a:cubicBezTo>
                  <a:cubicBezTo>
                    <a:pt x="5916" y="4562"/>
                    <a:pt x="5941" y="4537"/>
                    <a:pt x="6016" y="4512"/>
                  </a:cubicBezTo>
                  <a:lnTo>
                    <a:pt x="6041" y="4512"/>
                  </a:lnTo>
                  <a:cubicBezTo>
                    <a:pt x="6091" y="4437"/>
                    <a:pt x="6442" y="4186"/>
                    <a:pt x="6693" y="4061"/>
                  </a:cubicBezTo>
                  <a:cubicBezTo>
                    <a:pt x="6818" y="3936"/>
                    <a:pt x="6968" y="3810"/>
                    <a:pt x="7094" y="3685"/>
                  </a:cubicBezTo>
                  <a:cubicBezTo>
                    <a:pt x="7670" y="3058"/>
                    <a:pt x="7570" y="2031"/>
                    <a:pt x="7219" y="1705"/>
                  </a:cubicBezTo>
                  <a:cubicBezTo>
                    <a:pt x="7219" y="1705"/>
                    <a:pt x="7394" y="677"/>
                    <a:pt x="6818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8"/>
            <p:cNvSpPr/>
            <p:nvPr/>
          </p:nvSpPr>
          <p:spPr>
            <a:xfrm>
              <a:off x="5288375" y="1272575"/>
              <a:ext cx="133500" cy="619700"/>
            </a:xfrm>
            <a:custGeom>
              <a:avLst/>
              <a:gdLst/>
              <a:ahLst/>
              <a:cxnLst/>
              <a:rect l="l" t="t" r="r" b="b"/>
              <a:pathLst>
                <a:path w="5340" h="24788" extrusionOk="0">
                  <a:moveTo>
                    <a:pt x="4211" y="1"/>
                  </a:moveTo>
                  <a:cubicBezTo>
                    <a:pt x="3585" y="1"/>
                    <a:pt x="3209" y="502"/>
                    <a:pt x="3184" y="527"/>
                  </a:cubicBezTo>
                  <a:lnTo>
                    <a:pt x="3159" y="552"/>
                  </a:lnTo>
                  <a:cubicBezTo>
                    <a:pt x="2858" y="1504"/>
                    <a:pt x="126" y="23685"/>
                    <a:pt x="1" y="24637"/>
                  </a:cubicBezTo>
                  <a:cubicBezTo>
                    <a:pt x="1" y="24713"/>
                    <a:pt x="51" y="24763"/>
                    <a:pt x="126" y="24788"/>
                  </a:cubicBezTo>
                  <a:cubicBezTo>
                    <a:pt x="201" y="24788"/>
                    <a:pt x="251" y="24738"/>
                    <a:pt x="251" y="24662"/>
                  </a:cubicBezTo>
                  <a:cubicBezTo>
                    <a:pt x="301" y="24437"/>
                    <a:pt x="3083" y="1880"/>
                    <a:pt x="3409" y="652"/>
                  </a:cubicBezTo>
                  <a:cubicBezTo>
                    <a:pt x="3459" y="577"/>
                    <a:pt x="3785" y="251"/>
                    <a:pt x="4211" y="251"/>
                  </a:cubicBezTo>
                  <a:cubicBezTo>
                    <a:pt x="4587" y="251"/>
                    <a:pt x="5038" y="1605"/>
                    <a:pt x="5063" y="4111"/>
                  </a:cubicBezTo>
                  <a:cubicBezTo>
                    <a:pt x="5088" y="6567"/>
                    <a:pt x="5063" y="24462"/>
                    <a:pt x="5063" y="24637"/>
                  </a:cubicBezTo>
                  <a:cubicBezTo>
                    <a:pt x="5063" y="24713"/>
                    <a:pt x="5113" y="24788"/>
                    <a:pt x="5189" y="24788"/>
                  </a:cubicBezTo>
                  <a:cubicBezTo>
                    <a:pt x="5264" y="24788"/>
                    <a:pt x="5314" y="24713"/>
                    <a:pt x="5314" y="24637"/>
                  </a:cubicBezTo>
                  <a:cubicBezTo>
                    <a:pt x="5314" y="24462"/>
                    <a:pt x="5339" y="6567"/>
                    <a:pt x="5314" y="4111"/>
                  </a:cubicBezTo>
                  <a:cubicBezTo>
                    <a:pt x="5289" y="1078"/>
                    <a:pt x="4712" y="1"/>
                    <a:pt x="4211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8"/>
            <p:cNvSpPr/>
            <p:nvPr/>
          </p:nvSpPr>
          <p:spPr>
            <a:xfrm>
              <a:off x="5708175" y="1271325"/>
              <a:ext cx="160425" cy="626125"/>
            </a:xfrm>
            <a:custGeom>
              <a:avLst/>
              <a:gdLst/>
              <a:ahLst/>
              <a:cxnLst/>
              <a:rect l="l" t="t" r="r" b="b"/>
              <a:pathLst>
                <a:path w="6417" h="25045" extrusionOk="0">
                  <a:moveTo>
                    <a:pt x="1028" y="1"/>
                  </a:moveTo>
                  <a:cubicBezTo>
                    <a:pt x="828" y="1"/>
                    <a:pt x="452" y="126"/>
                    <a:pt x="301" y="878"/>
                  </a:cubicBezTo>
                  <a:cubicBezTo>
                    <a:pt x="1" y="2432"/>
                    <a:pt x="2557" y="24011"/>
                    <a:pt x="2682" y="24938"/>
                  </a:cubicBezTo>
                  <a:cubicBezTo>
                    <a:pt x="2682" y="25000"/>
                    <a:pt x="2733" y="25045"/>
                    <a:pt x="2793" y="25045"/>
                  </a:cubicBezTo>
                  <a:cubicBezTo>
                    <a:pt x="2806" y="25045"/>
                    <a:pt x="2820" y="25043"/>
                    <a:pt x="2833" y="25038"/>
                  </a:cubicBezTo>
                  <a:cubicBezTo>
                    <a:pt x="2883" y="25038"/>
                    <a:pt x="2933" y="24963"/>
                    <a:pt x="2933" y="24913"/>
                  </a:cubicBezTo>
                  <a:cubicBezTo>
                    <a:pt x="2908" y="24687"/>
                    <a:pt x="276" y="2457"/>
                    <a:pt x="577" y="928"/>
                  </a:cubicBezTo>
                  <a:cubicBezTo>
                    <a:pt x="602" y="677"/>
                    <a:pt x="728" y="251"/>
                    <a:pt x="1028" y="251"/>
                  </a:cubicBezTo>
                  <a:lnTo>
                    <a:pt x="1053" y="251"/>
                  </a:lnTo>
                  <a:cubicBezTo>
                    <a:pt x="1454" y="251"/>
                    <a:pt x="2081" y="978"/>
                    <a:pt x="2307" y="1981"/>
                  </a:cubicBezTo>
                  <a:cubicBezTo>
                    <a:pt x="2657" y="3559"/>
                    <a:pt x="6116" y="24712"/>
                    <a:pt x="6166" y="24938"/>
                  </a:cubicBezTo>
                  <a:cubicBezTo>
                    <a:pt x="6166" y="25013"/>
                    <a:pt x="6216" y="25038"/>
                    <a:pt x="6291" y="25038"/>
                  </a:cubicBezTo>
                  <a:lnTo>
                    <a:pt x="6317" y="25038"/>
                  </a:lnTo>
                  <a:cubicBezTo>
                    <a:pt x="6367" y="25038"/>
                    <a:pt x="6417" y="24963"/>
                    <a:pt x="6417" y="24888"/>
                  </a:cubicBezTo>
                  <a:cubicBezTo>
                    <a:pt x="6367" y="24687"/>
                    <a:pt x="2908" y="3509"/>
                    <a:pt x="2557" y="1930"/>
                  </a:cubicBezTo>
                  <a:cubicBezTo>
                    <a:pt x="2307" y="853"/>
                    <a:pt x="1630" y="1"/>
                    <a:pt x="1053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8"/>
            <p:cNvSpPr/>
            <p:nvPr/>
          </p:nvSpPr>
          <p:spPr>
            <a:xfrm>
              <a:off x="5341000" y="1463525"/>
              <a:ext cx="457425" cy="30875"/>
            </a:xfrm>
            <a:custGeom>
              <a:avLst/>
              <a:gdLst/>
              <a:ahLst/>
              <a:cxnLst/>
              <a:rect l="l" t="t" r="r" b="b"/>
              <a:pathLst>
                <a:path w="18297" h="1235" extrusionOk="0">
                  <a:moveTo>
                    <a:pt x="18126" y="0"/>
                  </a:moveTo>
                  <a:cubicBezTo>
                    <a:pt x="18116" y="0"/>
                    <a:pt x="18105" y="2"/>
                    <a:pt x="18096" y="7"/>
                  </a:cubicBezTo>
                  <a:lnTo>
                    <a:pt x="15690" y="984"/>
                  </a:lnTo>
                  <a:lnTo>
                    <a:pt x="151" y="984"/>
                  </a:lnTo>
                  <a:cubicBezTo>
                    <a:pt x="76" y="984"/>
                    <a:pt x="1" y="1034"/>
                    <a:pt x="1" y="1110"/>
                  </a:cubicBezTo>
                  <a:cubicBezTo>
                    <a:pt x="1" y="1185"/>
                    <a:pt x="76" y="1235"/>
                    <a:pt x="151" y="1235"/>
                  </a:cubicBezTo>
                  <a:lnTo>
                    <a:pt x="15765" y="1235"/>
                  </a:lnTo>
                  <a:lnTo>
                    <a:pt x="18197" y="257"/>
                  </a:lnTo>
                  <a:cubicBezTo>
                    <a:pt x="18247" y="232"/>
                    <a:pt x="18297" y="157"/>
                    <a:pt x="18247" y="82"/>
                  </a:cubicBezTo>
                  <a:cubicBezTo>
                    <a:pt x="18226" y="41"/>
                    <a:pt x="18172" y="0"/>
                    <a:pt x="18126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8"/>
            <p:cNvSpPr/>
            <p:nvPr/>
          </p:nvSpPr>
          <p:spPr>
            <a:xfrm>
              <a:off x="5353550" y="1353800"/>
              <a:ext cx="425450" cy="25950"/>
            </a:xfrm>
            <a:custGeom>
              <a:avLst/>
              <a:gdLst/>
              <a:ahLst/>
              <a:cxnLst/>
              <a:rect l="l" t="t" r="r" b="b"/>
              <a:pathLst>
                <a:path w="17018" h="1038" extrusionOk="0">
                  <a:moveTo>
                    <a:pt x="16884" y="0"/>
                  </a:moveTo>
                  <a:cubicBezTo>
                    <a:pt x="16869" y="0"/>
                    <a:pt x="16855" y="4"/>
                    <a:pt x="16842" y="10"/>
                  </a:cubicBezTo>
                  <a:lnTo>
                    <a:pt x="14887" y="787"/>
                  </a:lnTo>
                  <a:lnTo>
                    <a:pt x="126" y="787"/>
                  </a:lnTo>
                  <a:cubicBezTo>
                    <a:pt x="75" y="787"/>
                    <a:pt x="0" y="837"/>
                    <a:pt x="0" y="912"/>
                  </a:cubicBezTo>
                  <a:cubicBezTo>
                    <a:pt x="0" y="987"/>
                    <a:pt x="75" y="1037"/>
                    <a:pt x="126" y="1037"/>
                  </a:cubicBezTo>
                  <a:lnTo>
                    <a:pt x="14963" y="1037"/>
                  </a:lnTo>
                  <a:lnTo>
                    <a:pt x="16918" y="235"/>
                  </a:lnTo>
                  <a:cubicBezTo>
                    <a:pt x="16993" y="210"/>
                    <a:pt x="17018" y="135"/>
                    <a:pt x="16993" y="85"/>
                  </a:cubicBezTo>
                  <a:cubicBezTo>
                    <a:pt x="16974" y="29"/>
                    <a:pt x="16927" y="0"/>
                    <a:pt x="1688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8"/>
            <p:cNvSpPr/>
            <p:nvPr/>
          </p:nvSpPr>
          <p:spPr>
            <a:xfrm>
              <a:off x="5743900" y="1593150"/>
              <a:ext cx="75825" cy="33475"/>
            </a:xfrm>
            <a:custGeom>
              <a:avLst/>
              <a:gdLst/>
              <a:ahLst/>
              <a:cxnLst/>
              <a:rect l="l" t="t" r="r" b="b"/>
              <a:pathLst>
                <a:path w="3033" h="1339" extrusionOk="0">
                  <a:moveTo>
                    <a:pt x="2874" y="0"/>
                  </a:moveTo>
                  <a:cubicBezTo>
                    <a:pt x="2859" y="0"/>
                    <a:pt x="2845" y="4"/>
                    <a:pt x="2832" y="10"/>
                  </a:cubicBezTo>
                  <a:lnTo>
                    <a:pt x="101" y="1088"/>
                  </a:lnTo>
                  <a:cubicBezTo>
                    <a:pt x="25" y="1113"/>
                    <a:pt x="0" y="1188"/>
                    <a:pt x="25" y="1263"/>
                  </a:cubicBezTo>
                  <a:cubicBezTo>
                    <a:pt x="50" y="1313"/>
                    <a:pt x="101" y="1338"/>
                    <a:pt x="151" y="1338"/>
                  </a:cubicBezTo>
                  <a:lnTo>
                    <a:pt x="201" y="1338"/>
                  </a:lnTo>
                  <a:lnTo>
                    <a:pt x="2933" y="235"/>
                  </a:lnTo>
                  <a:cubicBezTo>
                    <a:pt x="2983" y="210"/>
                    <a:pt x="3033" y="135"/>
                    <a:pt x="3008" y="85"/>
                  </a:cubicBezTo>
                  <a:cubicBezTo>
                    <a:pt x="2970" y="29"/>
                    <a:pt x="2919" y="0"/>
                    <a:pt x="287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8"/>
            <p:cNvSpPr/>
            <p:nvPr/>
          </p:nvSpPr>
          <p:spPr>
            <a:xfrm>
              <a:off x="5320325" y="1613275"/>
              <a:ext cx="101550" cy="23375"/>
            </a:xfrm>
            <a:custGeom>
              <a:avLst/>
              <a:gdLst/>
              <a:ahLst/>
              <a:cxnLst/>
              <a:rect l="l" t="t" r="r" b="b"/>
              <a:pathLst>
                <a:path w="4062" h="935" extrusionOk="0">
                  <a:moveTo>
                    <a:pt x="3948" y="0"/>
                  </a:moveTo>
                  <a:cubicBezTo>
                    <a:pt x="3937" y="0"/>
                    <a:pt x="3924" y="2"/>
                    <a:pt x="3911" y="7"/>
                  </a:cubicBezTo>
                  <a:lnTo>
                    <a:pt x="101" y="684"/>
                  </a:lnTo>
                  <a:cubicBezTo>
                    <a:pt x="26" y="684"/>
                    <a:pt x="1" y="759"/>
                    <a:pt x="1" y="834"/>
                  </a:cubicBezTo>
                  <a:cubicBezTo>
                    <a:pt x="26" y="884"/>
                    <a:pt x="76" y="934"/>
                    <a:pt x="126" y="934"/>
                  </a:cubicBezTo>
                  <a:lnTo>
                    <a:pt x="151" y="934"/>
                  </a:lnTo>
                  <a:lnTo>
                    <a:pt x="3961" y="257"/>
                  </a:lnTo>
                  <a:cubicBezTo>
                    <a:pt x="4011" y="257"/>
                    <a:pt x="4061" y="182"/>
                    <a:pt x="4061" y="107"/>
                  </a:cubicBezTo>
                  <a:cubicBezTo>
                    <a:pt x="4040" y="45"/>
                    <a:pt x="4003" y="0"/>
                    <a:pt x="3948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8"/>
            <p:cNvSpPr/>
            <p:nvPr/>
          </p:nvSpPr>
          <p:spPr>
            <a:xfrm>
              <a:off x="5270825" y="1870950"/>
              <a:ext cx="41400" cy="23200"/>
            </a:xfrm>
            <a:custGeom>
              <a:avLst/>
              <a:gdLst/>
              <a:ahLst/>
              <a:cxnLst/>
              <a:rect l="l" t="t" r="r" b="b"/>
              <a:pathLst>
                <a:path w="1656" h="928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8"/>
            <p:cNvSpPr/>
            <p:nvPr/>
          </p:nvSpPr>
          <p:spPr>
            <a:xfrm>
              <a:off x="5394275" y="1870950"/>
              <a:ext cx="41375" cy="23200"/>
            </a:xfrm>
            <a:custGeom>
              <a:avLst/>
              <a:gdLst/>
              <a:ahLst/>
              <a:cxnLst/>
              <a:rect l="l" t="t" r="r" b="b"/>
              <a:pathLst>
                <a:path w="1655" h="928" extrusionOk="0">
                  <a:moveTo>
                    <a:pt x="0" y="1"/>
                  </a:moveTo>
                  <a:lnTo>
                    <a:pt x="0" y="928"/>
                  </a:lnTo>
                  <a:lnTo>
                    <a:pt x="1654" y="928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8"/>
            <p:cNvSpPr/>
            <p:nvPr/>
          </p:nvSpPr>
          <p:spPr>
            <a:xfrm>
              <a:off x="5759550" y="1874075"/>
              <a:ext cx="41400" cy="23225"/>
            </a:xfrm>
            <a:custGeom>
              <a:avLst/>
              <a:gdLst/>
              <a:ahLst/>
              <a:cxnLst/>
              <a:rect l="l" t="t" r="r" b="b"/>
              <a:pathLst>
                <a:path w="1656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8"/>
            <p:cNvSpPr/>
            <p:nvPr/>
          </p:nvSpPr>
          <p:spPr>
            <a:xfrm>
              <a:off x="5846025" y="1874075"/>
              <a:ext cx="41375" cy="23225"/>
            </a:xfrm>
            <a:custGeom>
              <a:avLst/>
              <a:gdLst/>
              <a:ahLst/>
              <a:cxnLst/>
              <a:rect l="l" t="t" r="r" b="b"/>
              <a:pathLst>
                <a:path w="1655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8"/>
            <p:cNvSpPr/>
            <p:nvPr/>
          </p:nvSpPr>
          <p:spPr>
            <a:xfrm>
              <a:off x="5332250" y="1184450"/>
              <a:ext cx="87100" cy="135950"/>
            </a:xfrm>
            <a:custGeom>
              <a:avLst/>
              <a:gdLst/>
              <a:ahLst/>
              <a:cxnLst/>
              <a:rect l="l" t="t" r="r" b="b"/>
              <a:pathLst>
                <a:path w="3484" h="5438" extrusionOk="0">
                  <a:moveTo>
                    <a:pt x="3187" y="1"/>
                  </a:moveTo>
                  <a:cubicBezTo>
                    <a:pt x="3069" y="1"/>
                    <a:pt x="2915" y="10"/>
                    <a:pt x="2732" y="42"/>
                  </a:cubicBezTo>
                  <a:cubicBezTo>
                    <a:pt x="2281" y="117"/>
                    <a:pt x="1654" y="293"/>
                    <a:pt x="1053" y="794"/>
                  </a:cubicBezTo>
                  <a:cubicBezTo>
                    <a:pt x="1053" y="794"/>
                    <a:pt x="1278" y="2222"/>
                    <a:pt x="1454" y="2598"/>
                  </a:cubicBezTo>
                  <a:cubicBezTo>
                    <a:pt x="1454" y="2598"/>
                    <a:pt x="526" y="2849"/>
                    <a:pt x="276" y="3350"/>
                  </a:cubicBezTo>
                  <a:cubicBezTo>
                    <a:pt x="0" y="3826"/>
                    <a:pt x="501" y="4252"/>
                    <a:pt x="501" y="4252"/>
                  </a:cubicBezTo>
                  <a:cubicBezTo>
                    <a:pt x="501" y="4252"/>
                    <a:pt x="462" y="4244"/>
                    <a:pt x="412" y="4244"/>
                  </a:cubicBezTo>
                  <a:cubicBezTo>
                    <a:pt x="312" y="4244"/>
                    <a:pt x="167" y="4278"/>
                    <a:pt x="201" y="4478"/>
                  </a:cubicBezTo>
                  <a:cubicBezTo>
                    <a:pt x="223" y="4768"/>
                    <a:pt x="1320" y="5437"/>
                    <a:pt x="1683" y="5437"/>
                  </a:cubicBezTo>
                  <a:cubicBezTo>
                    <a:pt x="1727" y="5437"/>
                    <a:pt x="1760" y="5427"/>
                    <a:pt x="1780" y="5405"/>
                  </a:cubicBezTo>
                  <a:cubicBezTo>
                    <a:pt x="1880" y="5280"/>
                    <a:pt x="1805" y="5130"/>
                    <a:pt x="1729" y="5029"/>
                  </a:cubicBezTo>
                  <a:cubicBezTo>
                    <a:pt x="1704" y="4979"/>
                    <a:pt x="1654" y="4954"/>
                    <a:pt x="1654" y="4954"/>
                  </a:cubicBezTo>
                  <a:lnTo>
                    <a:pt x="1704" y="4929"/>
                  </a:lnTo>
                  <a:lnTo>
                    <a:pt x="1729" y="4879"/>
                  </a:lnTo>
                  <a:cubicBezTo>
                    <a:pt x="1780" y="4804"/>
                    <a:pt x="1754" y="4653"/>
                    <a:pt x="1554" y="4378"/>
                  </a:cubicBezTo>
                  <a:cubicBezTo>
                    <a:pt x="1178" y="3877"/>
                    <a:pt x="1529" y="3626"/>
                    <a:pt x="1930" y="3400"/>
                  </a:cubicBezTo>
                  <a:cubicBezTo>
                    <a:pt x="2097" y="3300"/>
                    <a:pt x="2255" y="3254"/>
                    <a:pt x="2380" y="3254"/>
                  </a:cubicBezTo>
                  <a:cubicBezTo>
                    <a:pt x="2536" y="3254"/>
                    <a:pt x="2643" y="3325"/>
                    <a:pt x="2657" y="3450"/>
                  </a:cubicBezTo>
                  <a:cubicBezTo>
                    <a:pt x="2682" y="3676"/>
                    <a:pt x="2431" y="4453"/>
                    <a:pt x="2657" y="4528"/>
                  </a:cubicBezTo>
                  <a:cubicBezTo>
                    <a:pt x="2667" y="4532"/>
                    <a:pt x="2679" y="4533"/>
                    <a:pt x="2690" y="4533"/>
                  </a:cubicBezTo>
                  <a:cubicBezTo>
                    <a:pt x="2931" y="4533"/>
                    <a:pt x="3411" y="3831"/>
                    <a:pt x="3459" y="3425"/>
                  </a:cubicBezTo>
                  <a:lnTo>
                    <a:pt x="3459" y="3400"/>
                  </a:lnTo>
                  <a:lnTo>
                    <a:pt x="3459" y="3375"/>
                  </a:lnTo>
                  <a:cubicBezTo>
                    <a:pt x="3484" y="3325"/>
                    <a:pt x="3459" y="3225"/>
                    <a:pt x="3434" y="3150"/>
                  </a:cubicBezTo>
                  <a:cubicBezTo>
                    <a:pt x="3384" y="2999"/>
                    <a:pt x="3283" y="2799"/>
                    <a:pt x="3208" y="2648"/>
                  </a:cubicBezTo>
                  <a:lnTo>
                    <a:pt x="3183" y="2648"/>
                  </a:lnTo>
                  <a:cubicBezTo>
                    <a:pt x="3058" y="2448"/>
                    <a:pt x="2932" y="2323"/>
                    <a:pt x="2932" y="2323"/>
                  </a:cubicBezTo>
                  <a:lnTo>
                    <a:pt x="3434" y="17"/>
                  </a:lnTo>
                  <a:cubicBezTo>
                    <a:pt x="3434" y="17"/>
                    <a:pt x="3344" y="1"/>
                    <a:pt x="3187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8"/>
            <p:cNvSpPr/>
            <p:nvPr/>
          </p:nvSpPr>
          <p:spPr>
            <a:xfrm>
              <a:off x="5349775" y="1293875"/>
              <a:ext cx="25725" cy="16325"/>
            </a:xfrm>
            <a:custGeom>
              <a:avLst/>
              <a:gdLst/>
              <a:ahLst/>
              <a:cxnLst/>
              <a:rect l="l" t="t" r="r" b="b"/>
              <a:pathLst>
                <a:path w="1029" h="653" extrusionOk="0">
                  <a:moveTo>
                    <a:pt x="51" y="1"/>
                  </a:moveTo>
                  <a:lnTo>
                    <a:pt x="1" y="26"/>
                  </a:lnTo>
                  <a:lnTo>
                    <a:pt x="1" y="76"/>
                  </a:lnTo>
                  <a:cubicBezTo>
                    <a:pt x="26" y="101"/>
                    <a:pt x="552" y="627"/>
                    <a:pt x="1028" y="652"/>
                  </a:cubicBezTo>
                  <a:cubicBezTo>
                    <a:pt x="1003" y="602"/>
                    <a:pt x="953" y="577"/>
                    <a:pt x="953" y="577"/>
                  </a:cubicBezTo>
                  <a:lnTo>
                    <a:pt x="1003" y="552"/>
                  </a:lnTo>
                  <a:cubicBezTo>
                    <a:pt x="577" y="477"/>
                    <a:pt x="76" y="26"/>
                    <a:pt x="5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8"/>
            <p:cNvSpPr/>
            <p:nvPr/>
          </p:nvSpPr>
          <p:spPr>
            <a:xfrm>
              <a:off x="5399275" y="1184450"/>
              <a:ext cx="18825" cy="66225"/>
            </a:xfrm>
            <a:custGeom>
              <a:avLst/>
              <a:gdLst/>
              <a:ahLst/>
              <a:cxnLst/>
              <a:rect l="l" t="t" r="r" b="b"/>
              <a:pathLst>
                <a:path w="753" h="2649" extrusionOk="0">
                  <a:moveTo>
                    <a:pt x="506" y="1"/>
                  </a:moveTo>
                  <a:cubicBezTo>
                    <a:pt x="388" y="1"/>
                    <a:pt x="234" y="10"/>
                    <a:pt x="51" y="42"/>
                  </a:cubicBezTo>
                  <a:cubicBezTo>
                    <a:pt x="101" y="744"/>
                    <a:pt x="176" y="1947"/>
                    <a:pt x="1" y="2423"/>
                  </a:cubicBezTo>
                  <a:cubicBezTo>
                    <a:pt x="26" y="2423"/>
                    <a:pt x="302" y="2423"/>
                    <a:pt x="502" y="2648"/>
                  </a:cubicBezTo>
                  <a:cubicBezTo>
                    <a:pt x="377" y="2448"/>
                    <a:pt x="251" y="2323"/>
                    <a:pt x="251" y="2323"/>
                  </a:cubicBezTo>
                  <a:lnTo>
                    <a:pt x="753" y="17"/>
                  </a:lnTo>
                  <a:cubicBezTo>
                    <a:pt x="753" y="17"/>
                    <a:pt x="663" y="1"/>
                    <a:pt x="50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8"/>
            <p:cNvSpPr/>
            <p:nvPr/>
          </p:nvSpPr>
          <p:spPr>
            <a:xfrm>
              <a:off x="5354800" y="1258300"/>
              <a:ext cx="55775" cy="48150"/>
            </a:xfrm>
            <a:custGeom>
              <a:avLst/>
              <a:gdLst/>
              <a:ahLst/>
              <a:cxnLst/>
              <a:rect l="l" t="t" r="r" b="b"/>
              <a:pathLst>
                <a:path w="2231" h="1926" extrusionOk="0">
                  <a:moveTo>
                    <a:pt x="1514" y="1"/>
                  </a:moveTo>
                  <a:cubicBezTo>
                    <a:pt x="1359" y="1"/>
                    <a:pt x="1170" y="66"/>
                    <a:pt x="928" y="221"/>
                  </a:cubicBezTo>
                  <a:cubicBezTo>
                    <a:pt x="326" y="622"/>
                    <a:pt x="0" y="1223"/>
                    <a:pt x="827" y="1925"/>
                  </a:cubicBezTo>
                  <a:cubicBezTo>
                    <a:pt x="878" y="1850"/>
                    <a:pt x="852" y="1699"/>
                    <a:pt x="652" y="1424"/>
                  </a:cubicBezTo>
                  <a:cubicBezTo>
                    <a:pt x="276" y="923"/>
                    <a:pt x="627" y="672"/>
                    <a:pt x="1028" y="446"/>
                  </a:cubicBezTo>
                  <a:cubicBezTo>
                    <a:pt x="1195" y="346"/>
                    <a:pt x="1353" y="300"/>
                    <a:pt x="1478" y="300"/>
                  </a:cubicBezTo>
                  <a:cubicBezTo>
                    <a:pt x="1634" y="300"/>
                    <a:pt x="1741" y="371"/>
                    <a:pt x="1755" y="496"/>
                  </a:cubicBezTo>
                  <a:cubicBezTo>
                    <a:pt x="1780" y="722"/>
                    <a:pt x="1529" y="1499"/>
                    <a:pt x="1755" y="1574"/>
                  </a:cubicBezTo>
                  <a:cubicBezTo>
                    <a:pt x="1930" y="1273"/>
                    <a:pt x="2231" y="722"/>
                    <a:pt x="2055" y="396"/>
                  </a:cubicBezTo>
                  <a:cubicBezTo>
                    <a:pt x="1917" y="165"/>
                    <a:pt x="1760" y="1"/>
                    <a:pt x="1514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8"/>
            <p:cNvSpPr/>
            <p:nvPr/>
          </p:nvSpPr>
          <p:spPr>
            <a:xfrm>
              <a:off x="5681875" y="1206175"/>
              <a:ext cx="90875" cy="124900"/>
            </a:xfrm>
            <a:custGeom>
              <a:avLst/>
              <a:gdLst/>
              <a:ahLst/>
              <a:cxnLst/>
              <a:rect l="l" t="t" r="r" b="b"/>
              <a:pathLst>
                <a:path w="3635" h="4996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514" y="4043"/>
                    <a:pt x="627" y="4140"/>
                    <a:pt x="721" y="4140"/>
                  </a:cubicBezTo>
                  <a:cubicBezTo>
                    <a:pt x="761" y="4140"/>
                    <a:pt x="797" y="4123"/>
                    <a:pt x="827" y="4085"/>
                  </a:cubicBezTo>
                  <a:cubicBezTo>
                    <a:pt x="1028" y="3860"/>
                    <a:pt x="802" y="3133"/>
                    <a:pt x="952" y="2957"/>
                  </a:cubicBezTo>
                  <a:lnTo>
                    <a:pt x="1053" y="2907"/>
                  </a:lnTo>
                  <a:cubicBezTo>
                    <a:pt x="1078" y="2905"/>
                    <a:pt x="1104" y="2904"/>
                    <a:pt x="1132" y="2904"/>
                  </a:cubicBezTo>
                  <a:cubicBezTo>
                    <a:pt x="1439" y="2904"/>
                    <a:pt x="1897" y="3031"/>
                    <a:pt x="2080" y="3283"/>
                  </a:cubicBezTo>
                  <a:cubicBezTo>
                    <a:pt x="2281" y="3584"/>
                    <a:pt x="1704" y="4486"/>
                    <a:pt x="1654" y="4837"/>
                  </a:cubicBezTo>
                  <a:cubicBezTo>
                    <a:pt x="1654" y="4955"/>
                    <a:pt x="1670" y="4996"/>
                    <a:pt x="1713" y="4996"/>
                  </a:cubicBezTo>
                  <a:cubicBezTo>
                    <a:pt x="1724" y="4996"/>
                    <a:pt x="1738" y="4993"/>
                    <a:pt x="1754" y="4988"/>
                  </a:cubicBezTo>
                  <a:lnTo>
                    <a:pt x="1830" y="4962"/>
                  </a:lnTo>
                  <a:cubicBezTo>
                    <a:pt x="1905" y="4912"/>
                    <a:pt x="1980" y="4837"/>
                    <a:pt x="1980" y="4837"/>
                  </a:cubicBezTo>
                  <a:lnTo>
                    <a:pt x="1980" y="4837"/>
                  </a:lnTo>
                  <a:cubicBezTo>
                    <a:pt x="1980" y="4837"/>
                    <a:pt x="1955" y="4887"/>
                    <a:pt x="1980" y="4912"/>
                  </a:cubicBezTo>
                  <a:cubicBezTo>
                    <a:pt x="2005" y="4937"/>
                    <a:pt x="2030" y="4988"/>
                    <a:pt x="2105" y="4988"/>
                  </a:cubicBezTo>
                  <a:lnTo>
                    <a:pt x="2181" y="4988"/>
                  </a:lnTo>
                  <a:cubicBezTo>
                    <a:pt x="2356" y="4962"/>
                    <a:pt x="2607" y="4712"/>
                    <a:pt x="2632" y="4687"/>
                  </a:cubicBezTo>
                  <a:lnTo>
                    <a:pt x="2632" y="4687"/>
                  </a:lnTo>
                  <a:lnTo>
                    <a:pt x="2607" y="4762"/>
                  </a:lnTo>
                  <a:cubicBezTo>
                    <a:pt x="2622" y="4793"/>
                    <a:pt x="2657" y="4814"/>
                    <a:pt x="2722" y="4814"/>
                  </a:cubicBezTo>
                  <a:cubicBezTo>
                    <a:pt x="2763" y="4814"/>
                    <a:pt x="2815" y="4806"/>
                    <a:pt x="2882" y="4787"/>
                  </a:cubicBezTo>
                  <a:cubicBezTo>
                    <a:pt x="3283" y="4737"/>
                    <a:pt x="3634" y="4236"/>
                    <a:pt x="3409" y="3709"/>
                  </a:cubicBezTo>
                  <a:cubicBezTo>
                    <a:pt x="3158" y="3183"/>
                    <a:pt x="2632" y="1905"/>
                    <a:pt x="2632" y="1905"/>
                  </a:cubicBezTo>
                  <a:lnTo>
                    <a:pt x="3208" y="576"/>
                  </a:lnTo>
                  <a:cubicBezTo>
                    <a:pt x="3208" y="576"/>
                    <a:pt x="2506" y="276"/>
                    <a:pt x="1654" y="100"/>
                  </a:cubicBezTo>
                  <a:cubicBezTo>
                    <a:pt x="1604" y="75"/>
                    <a:pt x="1554" y="75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8"/>
            <p:cNvSpPr/>
            <p:nvPr/>
          </p:nvSpPr>
          <p:spPr>
            <a:xfrm>
              <a:off x="5727600" y="1300775"/>
              <a:ext cx="19450" cy="29475"/>
            </a:xfrm>
            <a:custGeom>
              <a:avLst/>
              <a:gdLst/>
              <a:ahLst/>
              <a:cxnLst/>
              <a:rect l="l" t="t" r="r" b="b"/>
              <a:pathLst>
                <a:path w="778" h="1179" extrusionOk="0">
                  <a:moveTo>
                    <a:pt x="753" y="0"/>
                  </a:moveTo>
                  <a:lnTo>
                    <a:pt x="677" y="26"/>
                  </a:lnTo>
                  <a:cubicBezTo>
                    <a:pt x="552" y="276"/>
                    <a:pt x="276" y="828"/>
                    <a:pt x="1" y="1178"/>
                  </a:cubicBezTo>
                  <a:cubicBezTo>
                    <a:pt x="76" y="1128"/>
                    <a:pt x="151" y="1053"/>
                    <a:pt x="151" y="1053"/>
                  </a:cubicBezTo>
                  <a:lnTo>
                    <a:pt x="151" y="1053"/>
                  </a:lnTo>
                  <a:cubicBezTo>
                    <a:pt x="151" y="1053"/>
                    <a:pt x="126" y="1103"/>
                    <a:pt x="151" y="1128"/>
                  </a:cubicBezTo>
                  <a:cubicBezTo>
                    <a:pt x="452" y="702"/>
                    <a:pt x="753" y="101"/>
                    <a:pt x="778" y="7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8"/>
            <p:cNvSpPr/>
            <p:nvPr/>
          </p:nvSpPr>
          <p:spPr>
            <a:xfrm>
              <a:off x="5736375" y="1300775"/>
              <a:ext cx="23200" cy="31350"/>
            </a:xfrm>
            <a:custGeom>
              <a:avLst/>
              <a:gdLst/>
              <a:ahLst/>
              <a:cxnLst/>
              <a:rect l="l" t="t" r="r" b="b"/>
              <a:pathLst>
                <a:path w="928" h="1254" extrusionOk="0">
                  <a:moveTo>
                    <a:pt x="903" y="0"/>
                  </a:moveTo>
                  <a:lnTo>
                    <a:pt x="853" y="51"/>
                  </a:lnTo>
                  <a:cubicBezTo>
                    <a:pt x="853" y="51"/>
                    <a:pt x="527" y="978"/>
                    <a:pt x="26" y="1178"/>
                  </a:cubicBezTo>
                  <a:lnTo>
                    <a:pt x="1" y="1229"/>
                  </a:lnTo>
                  <a:lnTo>
                    <a:pt x="51" y="1254"/>
                  </a:lnTo>
                  <a:cubicBezTo>
                    <a:pt x="627" y="1053"/>
                    <a:pt x="928" y="101"/>
                    <a:pt x="928" y="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8"/>
            <p:cNvSpPr/>
            <p:nvPr/>
          </p:nvSpPr>
          <p:spPr>
            <a:xfrm>
              <a:off x="5681875" y="1206175"/>
              <a:ext cx="37600" cy="97125"/>
            </a:xfrm>
            <a:custGeom>
              <a:avLst/>
              <a:gdLst/>
              <a:ahLst/>
              <a:cxnLst/>
              <a:rect l="l" t="t" r="r" b="b"/>
              <a:pathLst>
                <a:path w="1504" h="3885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376" y="3559"/>
                    <a:pt x="351" y="3158"/>
                    <a:pt x="401" y="2782"/>
                  </a:cubicBezTo>
                  <a:cubicBezTo>
                    <a:pt x="526" y="1955"/>
                    <a:pt x="952" y="1604"/>
                    <a:pt x="952" y="1604"/>
                  </a:cubicBezTo>
                  <a:cubicBezTo>
                    <a:pt x="952" y="1604"/>
                    <a:pt x="1303" y="627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8"/>
            <p:cNvSpPr/>
            <p:nvPr/>
          </p:nvSpPr>
          <p:spPr>
            <a:xfrm>
              <a:off x="5705675" y="1274450"/>
              <a:ext cx="37000" cy="56625"/>
            </a:xfrm>
            <a:custGeom>
              <a:avLst/>
              <a:gdLst/>
              <a:ahLst/>
              <a:cxnLst/>
              <a:rect l="l" t="t" r="r" b="b"/>
              <a:pathLst>
                <a:path w="1480" h="2265" extrusionOk="0">
                  <a:moveTo>
                    <a:pt x="420" y="1"/>
                  </a:moveTo>
                  <a:cubicBezTo>
                    <a:pt x="210" y="1"/>
                    <a:pt x="62" y="56"/>
                    <a:pt x="0" y="226"/>
                  </a:cubicBezTo>
                  <a:lnTo>
                    <a:pt x="101" y="176"/>
                  </a:lnTo>
                  <a:cubicBezTo>
                    <a:pt x="126" y="174"/>
                    <a:pt x="152" y="173"/>
                    <a:pt x="180" y="173"/>
                  </a:cubicBezTo>
                  <a:cubicBezTo>
                    <a:pt x="487" y="173"/>
                    <a:pt x="945" y="300"/>
                    <a:pt x="1128" y="552"/>
                  </a:cubicBezTo>
                  <a:cubicBezTo>
                    <a:pt x="1329" y="853"/>
                    <a:pt x="752" y="1755"/>
                    <a:pt x="702" y="2106"/>
                  </a:cubicBezTo>
                  <a:cubicBezTo>
                    <a:pt x="702" y="2224"/>
                    <a:pt x="718" y="2265"/>
                    <a:pt x="761" y="2265"/>
                  </a:cubicBezTo>
                  <a:cubicBezTo>
                    <a:pt x="772" y="2265"/>
                    <a:pt x="786" y="2262"/>
                    <a:pt x="802" y="2257"/>
                  </a:cubicBezTo>
                  <a:cubicBezTo>
                    <a:pt x="953" y="1931"/>
                    <a:pt x="1229" y="1429"/>
                    <a:pt x="1304" y="1053"/>
                  </a:cubicBezTo>
                  <a:cubicBezTo>
                    <a:pt x="1429" y="502"/>
                    <a:pt x="1479" y="151"/>
                    <a:pt x="878" y="51"/>
                  </a:cubicBezTo>
                  <a:cubicBezTo>
                    <a:pt x="705" y="22"/>
                    <a:pt x="550" y="1"/>
                    <a:pt x="42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8"/>
            <p:cNvSpPr/>
            <p:nvPr/>
          </p:nvSpPr>
          <p:spPr>
            <a:xfrm>
              <a:off x="5683125" y="1189250"/>
              <a:ext cx="26950" cy="86475"/>
            </a:xfrm>
            <a:custGeom>
              <a:avLst/>
              <a:gdLst/>
              <a:ahLst/>
              <a:cxnLst/>
              <a:rect l="l" t="t" r="r" b="b"/>
              <a:pathLst>
                <a:path w="1078" h="3459" extrusionOk="0">
                  <a:moveTo>
                    <a:pt x="1028" y="0"/>
                  </a:moveTo>
                  <a:lnTo>
                    <a:pt x="978" y="25"/>
                  </a:lnTo>
                  <a:lnTo>
                    <a:pt x="652" y="2156"/>
                  </a:lnTo>
                  <a:cubicBezTo>
                    <a:pt x="577" y="2256"/>
                    <a:pt x="0" y="3008"/>
                    <a:pt x="25" y="3409"/>
                  </a:cubicBezTo>
                  <a:lnTo>
                    <a:pt x="75" y="3459"/>
                  </a:lnTo>
                  <a:lnTo>
                    <a:pt x="126" y="3409"/>
                  </a:lnTo>
                  <a:cubicBezTo>
                    <a:pt x="100" y="3008"/>
                    <a:pt x="727" y="2206"/>
                    <a:pt x="727" y="2206"/>
                  </a:cubicBezTo>
                  <a:lnTo>
                    <a:pt x="752" y="2181"/>
                  </a:lnTo>
                  <a:lnTo>
                    <a:pt x="1078" y="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8"/>
            <p:cNvSpPr/>
            <p:nvPr/>
          </p:nvSpPr>
          <p:spPr>
            <a:xfrm>
              <a:off x="5972600" y="627200"/>
              <a:ext cx="73325" cy="47325"/>
            </a:xfrm>
            <a:custGeom>
              <a:avLst/>
              <a:gdLst/>
              <a:ahLst/>
              <a:cxnLst/>
              <a:rect l="l" t="t" r="r" b="b"/>
              <a:pathLst>
                <a:path w="2933" h="1893" extrusionOk="0">
                  <a:moveTo>
                    <a:pt x="2933" y="1"/>
                  </a:moveTo>
                  <a:lnTo>
                    <a:pt x="2933" y="1"/>
                  </a:lnTo>
                  <a:cubicBezTo>
                    <a:pt x="2732" y="176"/>
                    <a:pt x="2481" y="352"/>
                    <a:pt x="2231" y="477"/>
                  </a:cubicBezTo>
                  <a:cubicBezTo>
                    <a:pt x="1980" y="628"/>
                    <a:pt x="1730" y="753"/>
                    <a:pt x="1454" y="828"/>
                  </a:cubicBezTo>
                  <a:cubicBezTo>
                    <a:pt x="1146" y="925"/>
                    <a:pt x="839" y="980"/>
                    <a:pt x="525" y="980"/>
                  </a:cubicBezTo>
                  <a:cubicBezTo>
                    <a:pt x="352" y="980"/>
                    <a:pt x="178" y="964"/>
                    <a:pt x="0" y="928"/>
                  </a:cubicBezTo>
                  <a:cubicBezTo>
                    <a:pt x="0" y="1004"/>
                    <a:pt x="0" y="1104"/>
                    <a:pt x="0" y="1204"/>
                  </a:cubicBezTo>
                  <a:cubicBezTo>
                    <a:pt x="0" y="1354"/>
                    <a:pt x="0" y="1530"/>
                    <a:pt x="0" y="1630"/>
                  </a:cubicBezTo>
                  <a:cubicBezTo>
                    <a:pt x="446" y="1837"/>
                    <a:pt x="932" y="1892"/>
                    <a:pt x="1304" y="1892"/>
                  </a:cubicBezTo>
                  <a:cubicBezTo>
                    <a:pt x="1518" y="1892"/>
                    <a:pt x="1695" y="1874"/>
                    <a:pt x="1805" y="1856"/>
                  </a:cubicBezTo>
                  <a:cubicBezTo>
                    <a:pt x="1905" y="1856"/>
                    <a:pt x="1955" y="1831"/>
                    <a:pt x="1955" y="1831"/>
                  </a:cubicBezTo>
                  <a:lnTo>
                    <a:pt x="2256" y="125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8"/>
            <p:cNvSpPr/>
            <p:nvPr/>
          </p:nvSpPr>
          <p:spPr>
            <a:xfrm>
              <a:off x="6008925" y="627200"/>
              <a:ext cx="37000" cy="46400"/>
            </a:xfrm>
            <a:custGeom>
              <a:avLst/>
              <a:gdLst/>
              <a:ahLst/>
              <a:cxnLst/>
              <a:rect l="l" t="t" r="r" b="b"/>
              <a:pathLst>
                <a:path w="1480" h="1856" extrusionOk="0">
                  <a:moveTo>
                    <a:pt x="1480" y="1"/>
                  </a:moveTo>
                  <a:lnTo>
                    <a:pt x="1480" y="1"/>
                  </a:lnTo>
                  <a:cubicBezTo>
                    <a:pt x="1279" y="176"/>
                    <a:pt x="1028" y="352"/>
                    <a:pt x="778" y="477"/>
                  </a:cubicBezTo>
                  <a:cubicBezTo>
                    <a:pt x="527" y="628"/>
                    <a:pt x="277" y="753"/>
                    <a:pt x="1" y="828"/>
                  </a:cubicBezTo>
                  <a:cubicBezTo>
                    <a:pt x="101" y="1154"/>
                    <a:pt x="252" y="1530"/>
                    <a:pt x="352" y="1856"/>
                  </a:cubicBezTo>
                  <a:cubicBezTo>
                    <a:pt x="452" y="1856"/>
                    <a:pt x="502" y="1831"/>
                    <a:pt x="502" y="1831"/>
                  </a:cubicBezTo>
                  <a:lnTo>
                    <a:pt x="803" y="1254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8"/>
            <p:cNvSpPr/>
            <p:nvPr/>
          </p:nvSpPr>
          <p:spPr>
            <a:xfrm>
              <a:off x="5594150" y="567050"/>
              <a:ext cx="27600" cy="72725"/>
            </a:xfrm>
            <a:custGeom>
              <a:avLst/>
              <a:gdLst/>
              <a:ahLst/>
              <a:cxnLst/>
              <a:rect l="l" t="t" r="r" b="b"/>
              <a:pathLst>
                <a:path w="1104" h="2909" extrusionOk="0">
                  <a:moveTo>
                    <a:pt x="727" y="1"/>
                  </a:moveTo>
                  <a:cubicBezTo>
                    <a:pt x="552" y="552"/>
                    <a:pt x="276" y="1354"/>
                    <a:pt x="0" y="1881"/>
                  </a:cubicBezTo>
                  <a:cubicBezTo>
                    <a:pt x="326" y="2557"/>
                    <a:pt x="577" y="2908"/>
                    <a:pt x="577" y="2908"/>
                  </a:cubicBezTo>
                  <a:cubicBezTo>
                    <a:pt x="577" y="2908"/>
                    <a:pt x="702" y="2582"/>
                    <a:pt x="878" y="2232"/>
                  </a:cubicBezTo>
                  <a:cubicBezTo>
                    <a:pt x="878" y="2232"/>
                    <a:pt x="1103" y="978"/>
                    <a:pt x="727" y="1"/>
                  </a:cubicBezTo>
                  <a:close/>
                </a:path>
              </a:pathLst>
            </a:custGeom>
            <a:solidFill>
              <a:srgbClr val="D3C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8"/>
          <p:cNvSpPr txBox="1">
            <a:spLocks noGrp="1"/>
          </p:cNvSpPr>
          <p:nvPr>
            <p:ph type="title"/>
          </p:nvPr>
        </p:nvSpPr>
        <p:spPr>
          <a:xfrm>
            <a:off x="642910" y="2928940"/>
            <a:ext cx="3138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Discussion</a:t>
            </a:r>
            <a:endParaRPr/>
          </a:p>
        </p:txBody>
      </p:sp>
      <p:sp>
        <p:nvSpPr>
          <p:cNvPr id="3437" name="Google Shape;3437;p48"/>
          <p:cNvSpPr txBox="1">
            <a:spLocks noGrp="1"/>
          </p:cNvSpPr>
          <p:nvPr>
            <p:ph type="subTitle" idx="1"/>
          </p:nvPr>
        </p:nvSpPr>
        <p:spPr>
          <a:xfrm>
            <a:off x="0" y="539500"/>
            <a:ext cx="6429388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COVID-19 patients with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comorbid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 DM have a mortality risk of 1.65 times higher (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Albiltar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, 2020) and even 22 times greater association (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Choirunisa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 and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Helda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, 2021)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Cases of death from confirmed COVID-19 patients in this study due to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comorbid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 DM reached 67% and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comorbid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 HT 33%.</a:t>
            </a:r>
            <a:endParaRPr lang="en-US" sz="1800" dirty="0"/>
          </a:p>
        </p:txBody>
      </p:sp>
      <p:grpSp>
        <p:nvGrpSpPr>
          <p:cNvPr id="2" name="Google Shape;3438;p48"/>
          <p:cNvGrpSpPr/>
          <p:nvPr/>
        </p:nvGrpSpPr>
        <p:grpSpPr>
          <a:xfrm>
            <a:off x="6211508" y="998324"/>
            <a:ext cx="2429247" cy="3721196"/>
            <a:chOff x="5270825" y="407925"/>
            <a:chExt cx="973100" cy="1490625"/>
          </a:xfrm>
        </p:grpSpPr>
        <p:sp>
          <p:nvSpPr>
            <p:cNvPr id="3439" name="Google Shape;3439;p48"/>
            <p:cNvSpPr/>
            <p:nvPr/>
          </p:nvSpPr>
          <p:spPr>
            <a:xfrm>
              <a:off x="5409300" y="1099650"/>
              <a:ext cx="331475" cy="750650"/>
            </a:xfrm>
            <a:custGeom>
              <a:avLst/>
              <a:gdLst/>
              <a:ahLst/>
              <a:cxnLst/>
              <a:rect l="l" t="t" r="r" b="b"/>
              <a:pathLst>
                <a:path w="13259" h="30026" extrusionOk="0">
                  <a:moveTo>
                    <a:pt x="12256" y="0"/>
                  </a:moveTo>
                  <a:cubicBezTo>
                    <a:pt x="12256" y="0"/>
                    <a:pt x="11855" y="477"/>
                    <a:pt x="11104" y="1028"/>
                  </a:cubicBezTo>
                  <a:cubicBezTo>
                    <a:pt x="11028" y="1078"/>
                    <a:pt x="10953" y="1128"/>
                    <a:pt x="10878" y="1178"/>
                  </a:cubicBezTo>
                  <a:lnTo>
                    <a:pt x="10778" y="1228"/>
                  </a:lnTo>
                  <a:cubicBezTo>
                    <a:pt x="9901" y="1805"/>
                    <a:pt x="8647" y="2406"/>
                    <a:pt x="7043" y="2557"/>
                  </a:cubicBezTo>
                  <a:cubicBezTo>
                    <a:pt x="6842" y="2575"/>
                    <a:pt x="6647" y="2584"/>
                    <a:pt x="6459" y="2584"/>
                  </a:cubicBezTo>
                  <a:cubicBezTo>
                    <a:pt x="4869" y="2584"/>
                    <a:pt x="3751" y="1959"/>
                    <a:pt x="3033" y="1354"/>
                  </a:cubicBezTo>
                  <a:lnTo>
                    <a:pt x="2958" y="1304"/>
                  </a:lnTo>
                  <a:cubicBezTo>
                    <a:pt x="2908" y="1253"/>
                    <a:pt x="2858" y="1203"/>
                    <a:pt x="2808" y="1153"/>
                  </a:cubicBezTo>
                  <a:cubicBezTo>
                    <a:pt x="2357" y="727"/>
                    <a:pt x="2131" y="376"/>
                    <a:pt x="2131" y="376"/>
                  </a:cubicBezTo>
                  <a:cubicBezTo>
                    <a:pt x="2131" y="376"/>
                    <a:pt x="2056" y="527"/>
                    <a:pt x="1956" y="802"/>
                  </a:cubicBezTo>
                  <a:cubicBezTo>
                    <a:pt x="1780" y="1279"/>
                    <a:pt x="1479" y="2181"/>
                    <a:pt x="1179" y="3384"/>
                  </a:cubicBezTo>
                  <a:cubicBezTo>
                    <a:pt x="1154" y="3434"/>
                    <a:pt x="1154" y="3484"/>
                    <a:pt x="1129" y="3534"/>
                  </a:cubicBezTo>
                  <a:cubicBezTo>
                    <a:pt x="978" y="4186"/>
                    <a:pt x="828" y="4913"/>
                    <a:pt x="677" y="5690"/>
                  </a:cubicBezTo>
                  <a:cubicBezTo>
                    <a:pt x="427" y="7143"/>
                    <a:pt x="226" y="8848"/>
                    <a:pt x="176" y="10727"/>
                  </a:cubicBezTo>
                  <a:cubicBezTo>
                    <a:pt x="1" y="16868"/>
                    <a:pt x="176" y="18171"/>
                    <a:pt x="176" y="18171"/>
                  </a:cubicBezTo>
                  <a:lnTo>
                    <a:pt x="5114" y="30026"/>
                  </a:lnTo>
                  <a:lnTo>
                    <a:pt x="5515" y="29650"/>
                  </a:lnTo>
                  <a:lnTo>
                    <a:pt x="5640" y="29524"/>
                  </a:lnTo>
                  <a:cubicBezTo>
                    <a:pt x="5640" y="29524"/>
                    <a:pt x="6041" y="23083"/>
                    <a:pt x="5264" y="20953"/>
                  </a:cubicBezTo>
                  <a:cubicBezTo>
                    <a:pt x="4462" y="18822"/>
                    <a:pt x="3159" y="17419"/>
                    <a:pt x="3159" y="17419"/>
                  </a:cubicBezTo>
                  <a:cubicBezTo>
                    <a:pt x="3159" y="17419"/>
                    <a:pt x="4963" y="11178"/>
                    <a:pt x="5289" y="9700"/>
                  </a:cubicBezTo>
                  <a:cubicBezTo>
                    <a:pt x="5640" y="8196"/>
                    <a:pt x="5916" y="7294"/>
                    <a:pt x="5916" y="7294"/>
                  </a:cubicBezTo>
                  <a:lnTo>
                    <a:pt x="7094" y="6166"/>
                  </a:lnTo>
                  <a:lnTo>
                    <a:pt x="7094" y="6191"/>
                  </a:lnTo>
                  <a:cubicBezTo>
                    <a:pt x="7169" y="6592"/>
                    <a:pt x="8973" y="14261"/>
                    <a:pt x="9550" y="17645"/>
                  </a:cubicBezTo>
                  <a:cubicBezTo>
                    <a:pt x="9550" y="17645"/>
                    <a:pt x="8472" y="19524"/>
                    <a:pt x="8748" y="22607"/>
                  </a:cubicBezTo>
                  <a:cubicBezTo>
                    <a:pt x="8998" y="25690"/>
                    <a:pt x="10001" y="29800"/>
                    <a:pt x="10001" y="29800"/>
                  </a:cubicBezTo>
                  <a:lnTo>
                    <a:pt x="11003" y="29800"/>
                  </a:lnTo>
                  <a:cubicBezTo>
                    <a:pt x="11003" y="29800"/>
                    <a:pt x="13184" y="19349"/>
                    <a:pt x="13259" y="18346"/>
                  </a:cubicBezTo>
                  <a:lnTo>
                    <a:pt x="12808" y="9274"/>
                  </a:lnTo>
                  <a:lnTo>
                    <a:pt x="12808" y="9123"/>
                  </a:lnTo>
                  <a:lnTo>
                    <a:pt x="12582" y="4512"/>
                  </a:lnTo>
                  <a:lnTo>
                    <a:pt x="12557" y="4361"/>
                  </a:lnTo>
                  <a:cubicBezTo>
                    <a:pt x="12357" y="4311"/>
                    <a:pt x="12156" y="4286"/>
                    <a:pt x="11931" y="4261"/>
                  </a:cubicBezTo>
                  <a:lnTo>
                    <a:pt x="11881" y="4261"/>
                  </a:lnTo>
                  <a:cubicBezTo>
                    <a:pt x="11881" y="4261"/>
                    <a:pt x="11931" y="3985"/>
                    <a:pt x="11981" y="3584"/>
                  </a:cubicBezTo>
                  <a:cubicBezTo>
                    <a:pt x="11981" y="3509"/>
                    <a:pt x="12006" y="3459"/>
                    <a:pt x="12006" y="3384"/>
                  </a:cubicBezTo>
                  <a:lnTo>
                    <a:pt x="12031" y="3309"/>
                  </a:lnTo>
                  <a:cubicBezTo>
                    <a:pt x="12131" y="2607"/>
                    <a:pt x="12231" y="1680"/>
                    <a:pt x="12282" y="928"/>
                  </a:cubicBezTo>
                  <a:cubicBezTo>
                    <a:pt x="12282" y="552"/>
                    <a:pt x="12282" y="226"/>
                    <a:pt x="12256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8"/>
            <p:cNvSpPr/>
            <p:nvPr/>
          </p:nvSpPr>
          <p:spPr>
            <a:xfrm>
              <a:off x="5426225" y="1099650"/>
              <a:ext cx="297650" cy="146650"/>
            </a:xfrm>
            <a:custGeom>
              <a:avLst/>
              <a:gdLst/>
              <a:ahLst/>
              <a:cxnLst/>
              <a:rect l="l" t="t" r="r" b="b"/>
              <a:pathLst>
                <a:path w="11906" h="5866" extrusionOk="0">
                  <a:moveTo>
                    <a:pt x="11579" y="0"/>
                  </a:moveTo>
                  <a:cubicBezTo>
                    <a:pt x="11579" y="0"/>
                    <a:pt x="11178" y="477"/>
                    <a:pt x="10427" y="1028"/>
                  </a:cubicBezTo>
                  <a:cubicBezTo>
                    <a:pt x="10351" y="1078"/>
                    <a:pt x="10276" y="1128"/>
                    <a:pt x="10201" y="1178"/>
                  </a:cubicBezTo>
                  <a:lnTo>
                    <a:pt x="10101" y="1228"/>
                  </a:lnTo>
                  <a:cubicBezTo>
                    <a:pt x="9224" y="1805"/>
                    <a:pt x="7970" y="2406"/>
                    <a:pt x="6366" y="2557"/>
                  </a:cubicBezTo>
                  <a:cubicBezTo>
                    <a:pt x="6165" y="2575"/>
                    <a:pt x="5970" y="2584"/>
                    <a:pt x="5782" y="2584"/>
                  </a:cubicBezTo>
                  <a:cubicBezTo>
                    <a:pt x="4192" y="2584"/>
                    <a:pt x="3074" y="1959"/>
                    <a:pt x="2356" y="1354"/>
                  </a:cubicBezTo>
                  <a:lnTo>
                    <a:pt x="2281" y="1304"/>
                  </a:lnTo>
                  <a:cubicBezTo>
                    <a:pt x="2231" y="1253"/>
                    <a:pt x="2181" y="1203"/>
                    <a:pt x="2131" y="1153"/>
                  </a:cubicBezTo>
                  <a:cubicBezTo>
                    <a:pt x="1680" y="727"/>
                    <a:pt x="1454" y="376"/>
                    <a:pt x="1454" y="376"/>
                  </a:cubicBezTo>
                  <a:lnTo>
                    <a:pt x="1429" y="401"/>
                  </a:lnTo>
                  <a:cubicBezTo>
                    <a:pt x="1429" y="426"/>
                    <a:pt x="1404" y="451"/>
                    <a:pt x="1379" y="527"/>
                  </a:cubicBezTo>
                  <a:lnTo>
                    <a:pt x="1379" y="552"/>
                  </a:lnTo>
                  <a:lnTo>
                    <a:pt x="1354" y="602"/>
                  </a:lnTo>
                  <a:cubicBezTo>
                    <a:pt x="1329" y="652"/>
                    <a:pt x="1304" y="702"/>
                    <a:pt x="1279" y="802"/>
                  </a:cubicBezTo>
                  <a:cubicBezTo>
                    <a:pt x="1103" y="1279"/>
                    <a:pt x="802" y="2181"/>
                    <a:pt x="502" y="3384"/>
                  </a:cubicBezTo>
                  <a:cubicBezTo>
                    <a:pt x="477" y="3434"/>
                    <a:pt x="477" y="3484"/>
                    <a:pt x="452" y="3534"/>
                  </a:cubicBezTo>
                  <a:cubicBezTo>
                    <a:pt x="301" y="4186"/>
                    <a:pt x="151" y="4913"/>
                    <a:pt x="0" y="5690"/>
                  </a:cubicBezTo>
                  <a:cubicBezTo>
                    <a:pt x="326" y="4938"/>
                    <a:pt x="1078" y="3033"/>
                    <a:pt x="1830" y="1654"/>
                  </a:cubicBezTo>
                  <a:cubicBezTo>
                    <a:pt x="2562" y="2606"/>
                    <a:pt x="3792" y="3486"/>
                    <a:pt x="5637" y="3486"/>
                  </a:cubicBezTo>
                  <a:cubicBezTo>
                    <a:pt x="5688" y="3486"/>
                    <a:pt x="5739" y="3485"/>
                    <a:pt x="5790" y="3484"/>
                  </a:cubicBezTo>
                  <a:cubicBezTo>
                    <a:pt x="7419" y="3459"/>
                    <a:pt x="9249" y="2507"/>
                    <a:pt x="10552" y="1654"/>
                  </a:cubicBezTo>
                  <a:cubicBezTo>
                    <a:pt x="10777" y="2782"/>
                    <a:pt x="11078" y="4386"/>
                    <a:pt x="11178" y="5865"/>
                  </a:cubicBezTo>
                  <a:cubicBezTo>
                    <a:pt x="11178" y="5865"/>
                    <a:pt x="11554" y="5188"/>
                    <a:pt x="11905" y="4512"/>
                  </a:cubicBezTo>
                  <a:lnTo>
                    <a:pt x="11880" y="4361"/>
                  </a:lnTo>
                  <a:cubicBezTo>
                    <a:pt x="11680" y="4311"/>
                    <a:pt x="11479" y="4286"/>
                    <a:pt x="11254" y="4261"/>
                  </a:cubicBezTo>
                  <a:lnTo>
                    <a:pt x="11204" y="4261"/>
                  </a:lnTo>
                  <a:cubicBezTo>
                    <a:pt x="11204" y="4261"/>
                    <a:pt x="11254" y="3985"/>
                    <a:pt x="11304" y="3584"/>
                  </a:cubicBezTo>
                  <a:cubicBezTo>
                    <a:pt x="11304" y="3509"/>
                    <a:pt x="11329" y="3459"/>
                    <a:pt x="11329" y="3384"/>
                  </a:cubicBezTo>
                  <a:lnTo>
                    <a:pt x="11354" y="3309"/>
                  </a:lnTo>
                  <a:cubicBezTo>
                    <a:pt x="11454" y="2607"/>
                    <a:pt x="11554" y="1680"/>
                    <a:pt x="11605" y="928"/>
                  </a:cubicBezTo>
                  <a:lnTo>
                    <a:pt x="11605" y="827"/>
                  </a:lnTo>
                  <a:cubicBezTo>
                    <a:pt x="11605" y="802"/>
                    <a:pt x="11605" y="752"/>
                    <a:pt x="11605" y="702"/>
                  </a:cubicBezTo>
                  <a:lnTo>
                    <a:pt x="11605" y="677"/>
                  </a:lnTo>
                  <a:cubicBezTo>
                    <a:pt x="11605" y="602"/>
                    <a:pt x="11605" y="552"/>
                    <a:pt x="11605" y="502"/>
                  </a:cubicBezTo>
                  <a:lnTo>
                    <a:pt x="11605" y="451"/>
                  </a:lnTo>
                  <a:cubicBezTo>
                    <a:pt x="11605" y="426"/>
                    <a:pt x="11605" y="376"/>
                    <a:pt x="11605" y="351"/>
                  </a:cubicBezTo>
                  <a:lnTo>
                    <a:pt x="11605" y="301"/>
                  </a:lnTo>
                  <a:cubicBezTo>
                    <a:pt x="11605" y="251"/>
                    <a:pt x="11605" y="201"/>
                    <a:pt x="11605" y="176"/>
                  </a:cubicBezTo>
                  <a:lnTo>
                    <a:pt x="11605" y="126"/>
                  </a:lnTo>
                  <a:cubicBezTo>
                    <a:pt x="11579" y="76"/>
                    <a:pt x="11579" y="50"/>
                    <a:pt x="11579" y="0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8"/>
            <p:cNvSpPr/>
            <p:nvPr/>
          </p:nvSpPr>
          <p:spPr>
            <a:xfrm>
              <a:off x="5462575" y="1253775"/>
              <a:ext cx="124075" cy="587125"/>
            </a:xfrm>
            <a:custGeom>
              <a:avLst/>
              <a:gdLst/>
              <a:ahLst/>
              <a:cxnLst/>
              <a:rect l="l" t="t" r="r" b="b"/>
              <a:pathLst>
                <a:path w="4963" h="23485" extrusionOk="0">
                  <a:moveTo>
                    <a:pt x="4963" y="1"/>
                  </a:moveTo>
                  <a:lnTo>
                    <a:pt x="3434" y="1129"/>
                  </a:lnTo>
                  <a:cubicBezTo>
                    <a:pt x="3434" y="1129"/>
                    <a:pt x="2932" y="1555"/>
                    <a:pt x="2080" y="4036"/>
                  </a:cubicBezTo>
                  <a:cubicBezTo>
                    <a:pt x="1228" y="6542"/>
                    <a:pt x="0" y="11104"/>
                    <a:pt x="0" y="11104"/>
                  </a:cubicBezTo>
                  <a:cubicBezTo>
                    <a:pt x="0" y="11104"/>
                    <a:pt x="2156" y="15239"/>
                    <a:pt x="2757" y="17971"/>
                  </a:cubicBezTo>
                  <a:cubicBezTo>
                    <a:pt x="3158" y="19725"/>
                    <a:pt x="3308" y="22031"/>
                    <a:pt x="3384" y="23485"/>
                  </a:cubicBezTo>
                  <a:lnTo>
                    <a:pt x="3509" y="23359"/>
                  </a:lnTo>
                  <a:cubicBezTo>
                    <a:pt x="3509" y="23359"/>
                    <a:pt x="3910" y="16918"/>
                    <a:pt x="3133" y="14788"/>
                  </a:cubicBezTo>
                  <a:cubicBezTo>
                    <a:pt x="2331" y="12657"/>
                    <a:pt x="1028" y="11254"/>
                    <a:pt x="1028" y="11254"/>
                  </a:cubicBezTo>
                  <a:cubicBezTo>
                    <a:pt x="1028" y="11254"/>
                    <a:pt x="2832" y="5013"/>
                    <a:pt x="3158" y="3535"/>
                  </a:cubicBezTo>
                  <a:cubicBezTo>
                    <a:pt x="3509" y="2031"/>
                    <a:pt x="3785" y="1129"/>
                    <a:pt x="3785" y="1129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8"/>
            <p:cNvSpPr/>
            <p:nvPr/>
          </p:nvSpPr>
          <p:spPr>
            <a:xfrm>
              <a:off x="5586625" y="1254400"/>
              <a:ext cx="92125" cy="590250"/>
            </a:xfrm>
            <a:custGeom>
              <a:avLst/>
              <a:gdLst/>
              <a:ahLst/>
              <a:cxnLst/>
              <a:rect l="l" t="t" r="r" b="b"/>
              <a:pathLst>
                <a:path w="3685" h="23610" extrusionOk="0">
                  <a:moveTo>
                    <a:pt x="1" y="1"/>
                  </a:moveTo>
                  <a:cubicBezTo>
                    <a:pt x="76" y="402"/>
                    <a:pt x="1880" y="8071"/>
                    <a:pt x="2457" y="11455"/>
                  </a:cubicBezTo>
                  <a:cubicBezTo>
                    <a:pt x="2457" y="11455"/>
                    <a:pt x="1379" y="13334"/>
                    <a:pt x="1655" y="16417"/>
                  </a:cubicBezTo>
                  <a:cubicBezTo>
                    <a:pt x="1905" y="19500"/>
                    <a:pt x="2908" y="23610"/>
                    <a:pt x="2908" y="23610"/>
                  </a:cubicBezTo>
                  <a:lnTo>
                    <a:pt x="3234" y="23610"/>
                  </a:lnTo>
                  <a:cubicBezTo>
                    <a:pt x="3058" y="22156"/>
                    <a:pt x="2833" y="19675"/>
                    <a:pt x="2883" y="17495"/>
                  </a:cubicBezTo>
                  <a:cubicBezTo>
                    <a:pt x="2958" y="14237"/>
                    <a:pt x="3685" y="11881"/>
                    <a:pt x="3685" y="11881"/>
                  </a:cubicBezTo>
                  <a:cubicBezTo>
                    <a:pt x="2657" y="10026"/>
                    <a:pt x="101" y="452"/>
                    <a:pt x="1" y="1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8"/>
            <p:cNvSpPr/>
            <p:nvPr/>
          </p:nvSpPr>
          <p:spPr>
            <a:xfrm>
              <a:off x="5340375" y="696750"/>
              <a:ext cx="480625" cy="523850"/>
            </a:xfrm>
            <a:custGeom>
              <a:avLst/>
              <a:gdLst/>
              <a:ahLst/>
              <a:cxnLst/>
              <a:rect l="l" t="t" r="r" b="b"/>
              <a:pathLst>
                <a:path w="19225" h="20954" extrusionOk="0">
                  <a:moveTo>
                    <a:pt x="11329" y="1"/>
                  </a:moveTo>
                  <a:lnTo>
                    <a:pt x="10126" y="101"/>
                  </a:lnTo>
                  <a:cubicBezTo>
                    <a:pt x="10076" y="126"/>
                    <a:pt x="10026" y="151"/>
                    <a:pt x="10026" y="151"/>
                  </a:cubicBezTo>
                  <a:lnTo>
                    <a:pt x="9951" y="151"/>
                  </a:lnTo>
                  <a:cubicBezTo>
                    <a:pt x="9625" y="753"/>
                    <a:pt x="9274" y="1304"/>
                    <a:pt x="9099" y="1404"/>
                  </a:cubicBezTo>
                  <a:cubicBezTo>
                    <a:pt x="8998" y="1455"/>
                    <a:pt x="8848" y="1530"/>
                    <a:pt x="8673" y="1580"/>
                  </a:cubicBezTo>
                  <a:lnTo>
                    <a:pt x="8572" y="1605"/>
                  </a:lnTo>
                  <a:cubicBezTo>
                    <a:pt x="8345" y="1667"/>
                    <a:pt x="8102" y="1712"/>
                    <a:pt x="7827" y="1712"/>
                  </a:cubicBezTo>
                  <a:cubicBezTo>
                    <a:pt x="7768" y="1712"/>
                    <a:pt x="7707" y="1710"/>
                    <a:pt x="7645" y="1705"/>
                  </a:cubicBezTo>
                  <a:cubicBezTo>
                    <a:pt x="7294" y="1705"/>
                    <a:pt x="6918" y="1605"/>
                    <a:pt x="6567" y="1379"/>
                  </a:cubicBezTo>
                  <a:lnTo>
                    <a:pt x="6467" y="1304"/>
                  </a:lnTo>
                  <a:cubicBezTo>
                    <a:pt x="6392" y="1254"/>
                    <a:pt x="6317" y="1179"/>
                    <a:pt x="6242" y="1129"/>
                  </a:cubicBezTo>
                  <a:cubicBezTo>
                    <a:pt x="6191" y="1054"/>
                    <a:pt x="6116" y="978"/>
                    <a:pt x="6041" y="903"/>
                  </a:cubicBezTo>
                  <a:cubicBezTo>
                    <a:pt x="5841" y="978"/>
                    <a:pt x="5665" y="1079"/>
                    <a:pt x="5490" y="1154"/>
                  </a:cubicBezTo>
                  <a:cubicBezTo>
                    <a:pt x="4838" y="1505"/>
                    <a:pt x="4287" y="1956"/>
                    <a:pt x="3835" y="2482"/>
                  </a:cubicBezTo>
                  <a:lnTo>
                    <a:pt x="3760" y="2557"/>
                  </a:lnTo>
                  <a:lnTo>
                    <a:pt x="3735" y="2582"/>
                  </a:lnTo>
                  <a:lnTo>
                    <a:pt x="3685" y="2633"/>
                  </a:lnTo>
                  <a:cubicBezTo>
                    <a:pt x="3284" y="3134"/>
                    <a:pt x="2958" y="3685"/>
                    <a:pt x="2708" y="4262"/>
                  </a:cubicBezTo>
                  <a:cubicBezTo>
                    <a:pt x="2607" y="4487"/>
                    <a:pt x="2482" y="4738"/>
                    <a:pt x="2382" y="4988"/>
                  </a:cubicBezTo>
                  <a:lnTo>
                    <a:pt x="2332" y="5089"/>
                  </a:lnTo>
                  <a:cubicBezTo>
                    <a:pt x="2282" y="5189"/>
                    <a:pt x="2231" y="5314"/>
                    <a:pt x="2181" y="5415"/>
                  </a:cubicBezTo>
                  <a:cubicBezTo>
                    <a:pt x="2156" y="5465"/>
                    <a:pt x="2131" y="5540"/>
                    <a:pt x="2131" y="5590"/>
                  </a:cubicBezTo>
                  <a:cubicBezTo>
                    <a:pt x="1856" y="6242"/>
                    <a:pt x="1555" y="6968"/>
                    <a:pt x="1279" y="7720"/>
                  </a:cubicBezTo>
                  <a:cubicBezTo>
                    <a:pt x="1254" y="7795"/>
                    <a:pt x="1229" y="7871"/>
                    <a:pt x="1204" y="7946"/>
                  </a:cubicBezTo>
                  <a:cubicBezTo>
                    <a:pt x="1054" y="8372"/>
                    <a:pt x="903" y="8798"/>
                    <a:pt x="778" y="9249"/>
                  </a:cubicBezTo>
                  <a:lnTo>
                    <a:pt x="753" y="9349"/>
                  </a:lnTo>
                  <a:cubicBezTo>
                    <a:pt x="653" y="9700"/>
                    <a:pt x="552" y="10051"/>
                    <a:pt x="477" y="10402"/>
                  </a:cubicBezTo>
                  <a:lnTo>
                    <a:pt x="452" y="10502"/>
                  </a:lnTo>
                  <a:cubicBezTo>
                    <a:pt x="252" y="11304"/>
                    <a:pt x="126" y="12106"/>
                    <a:pt x="51" y="12883"/>
                  </a:cubicBezTo>
                  <a:cubicBezTo>
                    <a:pt x="26" y="13259"/>
                    <a:pt x="1" y="13660"/>
                    <a:pt x="1" y="14086"/>
                  </a:cubicBezTo>
                  <a:lnTo>
                    <a:pt x="1" y="14187"/>
                  </a:lnTo>
                  <a:cubicBezTo>
                    <a:pt x="26" y="15891"/>
                    <a:pt x="252" y="17720"/>
                    <a:pt x="477" y="18923"/>
                  </a:cubicBezTo>
                  <a:lnTo>
                    <a:pt x="477" y="18999"/>
                  </a:lnTo>
                  <a:cubicBezTo>
                    <a:pt x="627" y="19801"/>
                    <a:pt x="728" y="20302"/>
                    <a:pt x="728" y="20302"/>
                  </a:cubicBezTo>
                  <a:cubicBezTo>
                    <a:pt x="1129" y="19976"/>
                    <a:pt x="1555" y="19776"/>
                    <a:pt x="1931" y="19650"/>
                  </a:cubicBezTo>
                  <a:lnTo>
                    <a:pt x="2031" y="19625"/>
                  </a:lnTo>
                  <a:cubicBezTo>
                    <a:pt x="2181" y="19575"/>
                    <a:pt x="2332" y="19550"/>
                    <a:pt x="2457" y="19550"/>
                  </a:cubicBezTo>
                  <a:cubicBezTo>
                    <a:pt x="2733" y="19500"/>
                    <a:pt x="2933" y="19500"/>
                    <a:pt x="3033" y="19500"/>
                  </a:cubicBezTo>
                  <a:cubicBezTo>
                    <a:pt x="3084" y="19525"/>
                    <a:pt x="3109" y="19525"/>
                    <a:pt x="3109" y="19525"/>
                  </a:cubicBezTo>
                  <a:cubicBezTo>
                    <a:pt x="3109" y="19500"/>
                    <a:pt x="3109" y="19475"/>
                    <a:pt x="3134" y="19425"/>
                  </a:cubicBezTo>
                  <a:lnTo>
                    <a:pt x="3134" y="19375"/>
                  </a:lnTo>
                  <a:cubicBezTo>
                    <a:pt x="3159" y="19199"/>
                    <a:pt x="3209" y="18923"/>
                    <a:pt x="3259" y="18572"/>
                  </a:cubicBezTo>
                  <a:cubicBezTo>
                    <a:pt x="3259" y="18522"/>
                    <a:pt x="3284" y="18497"/>
                    <a:pt x="3284" y="18447"/>
                  </a:cubicBezTo>
                  <a:cubicBezTo>
                    <a:pt x="3359" y="17921"/>
                    <a:pt x="3409" y="17219"/>
                    <a:pt x="3409" y="16517"/>
                  </a:cubicBezTo>
                  <a:cubicBezTo>
                    <a:pt x="3409" y="15014"/>
                    <a:pt x="3384" y="14562"/>
                    <a:pt x="3384" y="14562"/>
                  </a:cubicBezTo>
                  <a:lnTo>
                    <a:pt x="3409" y="14462"/>
                  </a:lnTo>
                  <a:lnTo>
                    <a:pt x="3434" y="14387"/>
                  </a:lnTo>
                  <a:cubicBezTo>
                    <a:pt x="3585" y="13786"/>
                    <a:pt x="3986" y="12582"/>
                    <a:pt x="4236" y="11806"/>
                  </a:cubicBezTo>
                  <a:cubicBezTo>
                    <a:pt x="4262" y="11705"/>
                    <a:pt x="4312" y="11605"/>
                    <a:pt x="4337" y="11530"/>
                  </a:cubicBezTo>
                  <a:lnTo>
                    <a:pt x="4337" y="11505"/>
                  </a:lnTo>
                  <a:cubicBezTo>
                    <a:pt x="4437" y="11229"/>
                    <a:pt x="4487" y="11079"/>
                    <a:pt x="4487" y="11079"/>
                  </a:cubicBezTo>
                  <a:lnTo>
                    <a:pt x="4487" y="11129"/>
                  </a:lnTo>
                  <a:cubicBezTo>
                    <a:pt x="4487" y="11605"/>
                    <a:pt x="4537" y="12332"/>
                    <a:pt x="4587" y="13109"/>
                  </a:cubicBezTo>
                  <a:cubicBezTo>
                    <a:pt x="4612" y="13560"/>
                    <a:pt x="4663" y="14036"/>
                    <a:pt x="4688" y="14487"/>
                  </a:cubicBezTo>
                  <a:lnTo>
                    <a:pt x="4713" y="14588"/>
                  </a:lnTo>
                  <a:cubicBezTo>
                    <a:pt x="4788" y="15640"/>
                    <a:pt x="4888" y="16492"/>
                    <a:pt x="4888" y="16492"/>
                  </a:cubicBezTo>
                  <a:cubicBezTo>
                    <a:pt x="4888" y="16492"/>
                    <a:pt x="4988" y="16643"/>
                    <a:pt x="5189" y="16893"/>
                  </a:cubicBezTo>
                  <a:cubicBezTo>
                    <a:pt x="5465" y="17194"/>
                    <a:pt x="5941" y="17670"/>
                    <a:pt x="6617" y="18046"/>
                  </a:cubicBezTo>
                  <a:lnTo>
                    <a:pt x="6718" y="18096"/>
                  </a:lnTo>
                  <a:cubicBezTo>
                    <a:pt x="7269" y="18397"/>
                    <a:pt x="7971" y="18623"/>
                    <a:pt x="8798" y="18673"/>
                  </a:cubicBezTo>
                  <a:lnTo>
                    <a:pt x="8898" y="18698"/>
                  </a:lnTo>
                  <a:cubicBezTo>
                    <a:pt x="9199" y="18698"/>
                    <a:pt x="9475" y="18698"/>
                    <a:pt x="9800" y="18673"/>
                  </a:cubicBezTo>
                  <a:cubicBezTo>
                    <a:pt x="10076" y="18648"/>
                    <a:pt x="10352" y="18598"/>
                    <a:pt x="10627" y="18547"/>
                  </a:cubicBezTo>
                  <a:lnTo>
                    <a:pt x="10728" y="18522"/>
                  </a:lnTo>
                  <a:cubicBezTo>
                    <a:pt x="11379" y="18397"/>
                    <a:pt x="11956" y="18171"/>
                    <a:pt x="12457" y="17946"/>
                  </a:cubicBezTo>
                  <a:lnTo>
                    <a:pt x="12557" y="17896"/>
                  </a:lnTo>
                  <a:cubicBezTo>
                    <a:pt x="13059" y="17670"/>
                    <a:pt x="13510" y="17395"/>
                    <a:pt x="13861" y="17144"/>
                  </a:cubicBezTo>
                  <a:cubicBezTo>
                    <a:pt x="14086" y="16994"/>
                    <a:pt x="14262" y="16818"/>
                    <a:pt x="14437" y="16693"/>
                  </a:cubicBezTo>
                  <a:cubicBezTo>
                    <a:pt x="14788" y="16367"/>
                    <a:pt x="14988" y="16141"/>
                    <a:pt x="15013" y="16116"/>
                  </a:cubicBezTo>
                  <a:cubicBezTo>
                    <a:pt x="15039" y="16217"/>
                    <a:pt x="15039" y="16317"/>
                    <a:pt x="15039" y="16442"/>
                  </a:cubicBezTo>
                  <a:cubicBezTo>
                    <a:pt x="15064" y="17119"/>
                    <a:pt x="14938" y="18197"/>
                    <a:pt x="14838" y="19024"/>
                  </a:cubicBezTo>
                  <a:lnTo>
                    <a:pt x="14813" y="19124"/>
                  </a:lnTo>
                  <a:cubicBezTo>
                    <a:pt x="14713" y="19826"/>
                    <a:pt x="14638" y="20377"/>
                    <a:pt x="14638" y="20377"/>
                  </a:cubicBezTo>
                  <a:cubicBezTo>
                    <a:pt x="14838" y="20377"/>
                    <a:pt x="15039" y="20402"/>
                    <a:pt x="15214" y="20452"/>
                  </a:cubicBezTo>
                  <a:lnTo>
                    <a:pt x="15314" y="20477"/>
                  </a:lnTo>
                  <a:cubicBezTo>
                    <a:pt x="15540" y="20527"/>
                    <a:pt x="15765" y="20578"/>
                    <a:pt x="15941" y="20628"/>
                  </a:cubicBezTo>
                  <a:lnTo>
                    <a:pt x="16041" y="20653"/>
                  </a:lnTo>
                  <a:cubicBezTo>
                    <a:pt x="16517" y="20803"/>
                    <a:pt x="16868" y="20953"/>
                    <a:pt x="16868" y="20953"/>
                  </a:cubicBezTo>
                  <a:cubicBezTo>
                    <a:pt x="16993" y="20678"/>
                    <a:pt x="17119" y="20377"/>
                    <a:pt x="17244" y="20076"/>
                  </a:cubicBezTo>
                  <a:lnTo>
                    <a:pt x="17294" y="19976"/>
                  </a:lnTo>
                  <a:cubicBezTo>
                    <a:pt x="17344" y="19851"/>
                    <a:pt x="17394" y="19750"/>
                    <a:pt x="17420" y="19625"/>
                  </a:cubicBezTo>
                  <a:lnTo>
                    <a:pt x="17420" y="19600"/>
                  </a:lnTo>
                  <a:cubicBezTo>
                    <a:pt x="17470" y="19525"/>
                    <a:pt x="17495" y="19450"/>
                    <a:pt x="17520" y="19375"/>
                  </a:cubicBezTo>
                  <a:cubicBezTo>
                    <a:pt x="18096" y="17796"/>
                    <a:pt x="18597" y="15941"/>
                    <a:pt x="18898" y="14287"/>
                  </a:cubicBezTo>
                  <a:lnTo>
                    <a:pt x="18898" y="14187"/>
                  </a:lnTo>
                  <a:cubicBezTo>
                    <a:pt x="19149" y="12758"/>
                    <a:pt x="19224" y="11480"/>
                    <a:pt x="19049" y="10603"/>
                  </a:cubicBezTo>
                  <a:cubicBezTo>
                    <a:pt x="19024" y="10527"/>
                    <a:pt x="18998" y="10452"/>
                    <a:pt x="18998" y="10377"/>
                  </a:cubicBezTo>
                  <a:lnTo>
                    <a:pt x="18973" y="10277"/>
                  </a:lnTo>
                  <a:cubicBezTo>
                    <a:pt x="18898" y="9926"/>
                    <a:pt x="18798" y="9575"/>
                    <a:pt x="18698" y="9249"/>
                  </a:cubicBezTo>
                  <a:lnTo>
                    <a:pt x="18673" y="9149"/>
                  </a:lnTo>
                  <a:cubicBezTo>
                    <a:pt x="18422" y="8222"/>
                    <a:pt x="18071" y="7319"/>
                    <a:pt x="17745" y="6467"/>
                  </a:cubicBezTo>
                  <a:cubicBezTo>
                    <a:pt x="17720" y="6392"/>
                    <a:pt x="17695" y="6317"/>
                    <a:pt x="17670" y="6242"/>
                  </a:cubicBezTo>
                  <a:cubicBezTo>
                    <a:pt x="17445" y="5690"/>
                    <a:pt x="17244" y="5164"/>
                    <a:pt x="17044" y="4688"/>
                  </a:cubicBezTo>
                  <a:lnTo>
                    <a:pt x="16993" y="4587"/>
                  </a:lnTo>
                  <a:cubicBezTo>
                    <a:pt x="16943" y="4437"/>
                    <a:pt x="16893" y="4312"/>
                    <a:pt x="16843" y="4161"/>
                  </a:cubicBezTo>
                  <a:lnTo>
                    <a:pt x="16793" y="4061"/>
                  </a:lnTo>
                  <a:cubicBezTo>
                    <a:pt x="16768" y="4011"/>
                    <a:pt x="16743" y="3936"/>
                    <a:pt x="16718" y="3886"/>
                  </a:cubicBezTo>
                  <a:cubicBezTo>
                    <a:pt x="16542" y="3410"/>
                    <a:pt x="16342" y="2983"/>
                    <a:pt x="16091" y="2582"/>
                  </a:cubicBezTo>
                  <a:lnTo>
                    <a:pt x="16041" y="2482"/>
                  </a:lnTo>
                  <a:cubicBezTo>
                    <a:pt x="15490" y="1605"/>
                    <a:pt x="14713" y="878"/>
                    <a:pt x="13359" y="427"/>
                  </a:cubicBezTo>
                  <a:cubicBezTo>
                    <a:pt x="13259" y="377"/>
                    <a:pt x="13159" y="352"/>
                    <a:pt x="13059" y="327"/>
                  </a:cubicBezTo>
                  <a:lnTo>
                    <a:pt x="12958" y="277"/>
                  </a:lnTo>
                  <a:cubicBezTo>
                    <a:pt x="12482" y="151"/>
                    <a:pt x="12056" y="76"/>
                    <a:pt x="11705" y="26"/>
                  </a:cubicBezTo>
                  <a:cubicBezTo>
                    <a:pt x="11605" y="26"/>
                    <a:pt x="11505" y="1"/>
                    <a:pt x="11430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8"/>
            <p:cNvSpPr/>
            <p:nvPr/>
          </p:nvSpPr>
          <p:spPr>
            <a:xfrm>
              <a:off x="5927475" y="479975"/>
              <a:ext cx="193925" cy="171875"/>
            </a:xfrm>
            <a:custGeom>
              <a:avLst/>
              <a:gdLst/>
              <a:ahLst/>
              <a:cxnLst/>
              <a:rect l="l" t="t" r="r" b="b"/>
              <a:pathLst>
                <a:path w="7757" h="6875" extrusionOk="0">
                  <a:moveTo>
                    <a:pt x="4763" y="0"/>
                  </a:moveTo>
                  <a:cubicBezTo>
                    <a:pt x="4763" y="0"/>
                    <a:pt x="4011" y="852"/>
                    <a:pt x="2883" y="852"/>
                  </a:cubicBezTo>
                  <a:cubicBezTo>
                    <a:pt x="1780" y="852"/>
                    <a:pt x="1504" y="75"/>
                    <a:pt x="1504" y="75"/>
                  </a:cubicBezTo>
                  <a:cubicBezTo>
                    <a:pt x="1329" y="251"/>
                    <a:pt x="1129" y="326"/>
                    <a:pt x="953" y="326"/>
                  </a:cubicBezTo>
                  <a:cubicBezTo>
                    <a:pt x="702" y="677"/>
                    <a:pt x="427" y="1329"/>
                    <a:pt x="276" y="2532"/>
                  </a:cubicBezTo>
                  <a:cubicBezTo>
                    <a:pt x="1" y="4637"/>
                    <a:pt x="176" y="6040"/>
                    <a:pt x="1154" y="6567"/>
                  </a:cubicBezTo>
                  <a:cubicBezTo>
                    <a:pt x="1279" y="6642"/>
                    <a:pt x="1404" y="6692"/>
                    <a:pt x="1530" y="6742"/>
                  </a:cubicBezTo>
                  <a:cubicBezTo>
                    <a:pt x="1630" y="6767"/>
                    <a:pt x="1730" y="6792"/>
                    <a:pt x="1805" y="6817"/>
                  </a:cubicBezTo>
                  <a:cubicBezTo>
                    <a:pt x="1984" y="6857"/>
                    <a:pt x="2163" y="6874"/>
                    <a:pt x="2338" y="6874"/>
                  </a:cubicBezTo>
                  <a:cubicBezTo>
                    <a:pt x="2948" y="6874"/>
                    <a:pt x="3530" y="6658"/>
                    <a:pt x="4036" y="6366"/>
                  </a:cubicBezTo>
                  <a:cubicBezTo>
                    <a:pt x="4286" y="6241"/>
                    <a:pt x="4537" y="6065"/>
                    <a:pt x="4738" y="5890"/>
                  </a:cubicBezTo>
                  <a:cubicBezTo>
                    <a:pt x="5164" y="5539"/>
                    <a:pt x="5439" y="5213"/>
                    <a:pt x="5439" y="5213"/>
                  </a:cubicBezTo>
                  <a:cubicBezTo>
                    <a:pt x="5439" y="5213"/>
                    <a:pt x="5502" y="5219"/>
                    <a:pt x="5605" y="5219"/>
                  </a:cubicBezTo>
                  <a:cubicBezTo>
                    <a:pt x="5941" y="5219"/>
                    <a:pt x="6709" y="5160"/>
                    <a:pt x="7169" y="4662"/>
                  </a:cubicBezTo>
                  <a:cubicBezTo>
                    <a:pt x="7757" y="4025"/>
                    <a:pt x="7650" y="2956"/>
                    <a:pt x="7387" y="2956"/>
                  </a:cubicBezTo>
                  <a:cubicBezTo>
                    <a:pt x="7381" y="2956"/>
                    <a:pt x="7375" y="2957"/>
                    <a:pt x="7369" y="2958"/>
                  </a:cubicBezTo>
                  <a:cubicBezTo>
                    <a:pt x="7319" y="2983"/>
                    <a:pt x="7244" y="3008"/>
                    <a:pt x="7194" y="3033"/>
                  </a:cubicBezTo>
                  <a:cubicBezTo>
                    <a:pt x="6918" y="3258"/>
                    <a:pt x="6667" y="3409"/>
                    <a:pt x="6542" y="3484"/>
                  </a:cubicBezTo>
                  <a:lnTo>
                    <a:pt x="6517" y="3484"/>
                  </a:lnTo>
                  <a:cubicBezTo>
                    <a:pt x="6442" y="3509"/>
                    <a:pt x="6417" y="3534"/>
                    <a:pt x="6417" y="3534"/>
                  </a:cubicBezTo>
                  <a:cubicBezTo>
                    <a:pt x="6417" y="3534"/>
                    <a:pt x="6442" y="3183"/>
                    <a:pt x="6417" y="2481"/>
                  </a:cubicBezTo>
                  <a:cubicBezTo>
                    <a:pt x="6392" y="1780"/>
                    <a:pt x="6216" y="1028"/>
                    <a:pt x="6216" y="1028"/>
                  </a:cubicBezTo>
                  <a:cubicBezTo>
                    <a:pt x="6116" y="1028"/>
                    <a:pt x="6041" y="1028"/>
                    <a:pt x="5941" y="978"/>
                  </a:cubicBezTo>
                  <a:cubicBezTo>
                    <a:pt x="5339" y="777"/>
                    <a:pt x="4763" y="0"/>
                    <a:pt x="476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8"/>
            <p:cNvSpPr/>
            <p:nvPr/>
          </p:nvSpPr>
          <p:spPr>
            <a:xfrm>
              <a:off x="5401800" y="823950"/>
              <a:ext cx="342750" cy="384125"/>
            </a:xfrm>
            <a:custGeom>
              <a:avLst/>
              <a:gdLst/>
              <a:ahLst/>
              <a:cxnLst/>
              <a:rect l="l" t="t" r="r" b="b"/>
              <a:pathLst>
                <a:path w="13710" h="15365" extrusionOk="0">
                  <a:moveTo>
                    <a:pt x="12331" y="1"/>
                  </a:moveTo>
                  <a:cubicBezTo>
                    <a:pt x="12331" y="1"/>
                    <a:pt x="11604" y="477"/>
                    <a:pt x="11629" y="4412"/>
                  </a:cubicBezTo>
                  <a:cubicBezTo>
                    <a:pt x="11629" y="5489"/>
                    <a:pt x="11604" y="6667"/>
                    <a:pt x="11579" y="7795"/>
                  </a:cubicBezTo>
                  <a:cubicBezTo>
                    <a:pt x="10426" y="8597"/>
                    <a:pt x="7870" y="10352"/>
                    <a:pt x="6341" y="10352"/>
                  </a:cubicBezTo>
                  <a:cubicBezTo>
                    <a:pt x="4837" y="10352"/>
                    <a:pt x="3434" y="9700"/>
                    <a:pt x="2732" y="8572"/>
                  </a:cubicBezTo>
                  <a:cubicBezTo>
                    <a:pt x="2707" y="7996"/>
                    <a:pt x="2707" y="7444"/>
                    <a:pt x="2682" y="6968"/>
                  </a:cubicBezTo>
                  <a:cubicBezTo>
                    <a:pt x="2607" y="4713"/>
                    <a:pt x="2055" y="2733"/>
                    <a:pt x="2055" y="2733"/>
                  </a:cubicBezTo>
                  <a:cubicBezTo>
                    <a:pt x="1980" y="4286"/>
                    <a:pt x="175" y="9424"/>
                    <a:pt x="175" y="9424"/>
                  </a:cubicBezTo>
                  <a:cubicBezTo>
                    <a:pt x="401" y="10903"/>
                    <a:pt x="75" y="13535"/>
                    <a:pt x="0" y="14462"/>
                  </a:cubicBezTo>
                  <a:cubicBezTo>
                    <a:pt x="276" y="14412"/>
                    <a:pt x="476" y="14412"/>
                    <a:pt x="576" y="14412"/>
                  </a:cubicBezTo>
                  <a:cubicBezTo>
                    <a:pt x="627" y="14437"/>
                    <a:pt x="652" y="14437"/>
                    <a:pt x="652" y="14437"/>
                  </a:cubicBezTo>
                  <a:cubicBezTo>
                    <a:pt x="652" y="14412"/>
                    <a:pt x="652" y="14387"/>
                    <a:pt x="677" y="14337"/>
                  </a:cubicBezTo>
                  <a:lnTo>
                    <a:pt x="677" y="14287"/>
                  </a:lnTo>
                  <a:cubicBezTo>
                    <a:pt x="702" y="14111"/>
                    <a:pt x="752" y="13835"/>
                    <a:pt x="802" y="13484"/>
                  </a:cubicBezTo>
                  <a:cubicBezTo>
                    <a:pt x="802" y="13434"/>
                    <a:pt x="827" y="13409"/>
                    <a:pt x="827" y="13359"/>
                  </a:cubicBezTo>
                  <a:cubicBezTo>
                    <a:pt x="902" y="12833"/>
                    <a:pt x="952" y="12131"/>
                    <a:pt x="952" y="11429"/>
                  </a:cubicBezTo>
                  <a:cubicBezTo>
                    <a:pt x="952" y="9926"/>
                    <a:pt x="927" y="9474"/>
                    <a:pt x="927" y="9474"/>
                  </a:cubicBezTo>
                  <a:lnTo>
                    <a:pt x="952" y="9374"/>
                  </a:lnTo>
                  <a:lnTo>
                    <a:pt x="977" y="9299"/>
                  </a:lnTo>
                  <a:cubicBezTo>
                    <a:pt x="1128" y="8698"/>
                    <a:pt x="1529" y="7494"/>
                    <a:pt x="1779" y="6718"/>
                  </a:cubicBezTo>
                  <a:cubicBezTo>
                    <a:pt x="1805" y="6617"/>
                    <a:pt x="1855" y="6517"/>
                    <a:pt x="1880" y="6442"/>
                  </a:cubicBezTo>
                  <a:lnTo>
                    <a:pt x="1880" y="6417"/>
                  </a:lnTo>
                  <a:cubicBezTo>
                    <a:pt x="1980" y="6141"/>
                    <a:pt x="2030" y="5991"/>
                    <a:pt x="2030" y="5991"/>
                  </a:cubicBezTo>
                  <a:lnTo>
                    <a:pt x="2030" y="6041"/>
                  </a:lnTo>
                  <a:cubicBezTo>
                    <a:pt x="2030" y="6592"/>
                    <a:pt x="2080" y="7469"/>
                    <a:pt x="2155" y="8347"/>
                  </a:cubicBezTo>
                  <a:lnTo>
                    <a:pt x="2155" y="8422"/>
                  </a:lnTo>
                  <a:lnTo>
                    <a:pt x="2180" y="8522"/>
                  </a:lnTo>
                  <a:cubicBezTo>
                    <a:pt x="2206" y="8823"/>
                    <a:pt x="2206" y="9124"/>
                    <a:pt x="2231" y="9399"/>
                  </a:cubicBezTo>
                  <a:lnTo>
                    <a:pt x="2256" y="9500"/>
                  </a:lnTo>
                  <a:cubicBezTo>
                    <a:pt x="2331" y="10552"/>
                    <a:pt x="2431" y="11404"/>
                    <a:pt x="2431" y="11404"/>
                  </a:cubicBezTo>
                  <a:cubicBezTo>
                    <a:pt x="2431" y="11404"/>
                    <a:pt x="2531" y="11555"/>
                    <a:pt x="2732" y="11805"/>
                  </a:cubicBezTo>
                  <a:cubicBezTo>
                    <a:pt x="3008" y="12106"/>
                    <a:pt x="3484" y="12582"/>
                    <a:pt x="4160" y="12958"/>
                  </a:cubicBezTo>
                  <a:lnTo>
                    <a:pt x="4261" y="13008"/>
                  </a:lnTo>
                  <a:cubicBezTo>
                    <a:pt x="4812" y="13309"/>
                    <a:pt x="5514" y="13535"/>
                    <a:pt x="6341" y="13585"/>
                  </a:cubicBezTo>
                  <a:lnTo>
                    <a:pt x="6441" y="13610"/>
                  </a:lnTo>
                  <a:cubicBezTo>
                    <a:pt x="6742" y="13610"/>
                    <a:pt x="7018" y="13610"/>
                    <a:pt x="7343" y="13585"/>
                  </a:cubicBezTo>
                  <a:cubicBezTo>
                    <a:pt x="7619" y="13560"/>
                    <a:pt x="7895" y="13510"/>
                    <a:pt x="8170" y="13459"/>
                  </a:cubicBezTo>
                  <a:lnTo>
                    <a:pt x="8271" y="13434"/>
                  </a:lnTo>
                  <a:cubicBezTo>
                    <a:pt x="8922" y="13309"/>
                    <a:pt x="9499" y="13083"/>
                    <a:pt x="10000" y="12858"/>
                  </a:cubicBezTo>
                  <a:lnTo>
                    <a:pt x="10100" y="12808"/>
                  </a:lnTo>
                  <a:cubicBezTo>
                    <a:pt x="10602" y="12582"/>
                    <a:pt x="11053" y="12307"/>
                    <a:pt x="11404" y="12056"/>
                  </a:cubicBezTo>
                  <a:cubicBezTo>
                    <a:pt x="12130" y="11530"/>
                    <a:pt x="12531" y="11078"/>
                    <a:pt x="12556" y="11028"/>
                  </a:cubicBezTo>
                  <a:cubicBezTo>
                    <a:pt x="12582" y="11129"/>
                    <a:pt x="12582" y="11229"/>
                    <a:pt x="12582" y="11354"/>
                  </a:cubicBezTo>
                  <a:cubicBezTo>
                    <a:pt x="12607" y="12031"/>
                    <a:pt x="12481" y="13109"/>
                    <a:pt x="12381" y="13936"/>
                  </a:cubicBezTo>
                  <a:lnTo>
                    <a:pt x="12356" y="14036"/>
                  </a:lnTo>
                  <a:cubicBezTo>
                    <a:pt x="12256" y="14738"/>
                    <a:pt x="12181" y="15289"/>
                    <a:pt x="12181" y="15289"/>
                  </a:cubicBezTo>
                  <a:cubicBezTo>
                    <a:pt x="12381" y="15289"/>
                    <a:pt x="12582" y="15314"/>
                    <a:pt x="12757" y="15364"/>
                  </a:cubicBezTo>
                  <a:cubicBezTo>
                    <a:pt x="13183" y="14161"/>
                    <a:pt x="13709" y="12281"/>
                    <a:pt x="13459" y="10126"/>
                  </a:cubicBezTo>
                  <a:cubicBezTo>
                    <a:pt x="13208" y="7845"/>
                    <a:pt x="12181" y="2256"/>
                    <a:pt x="12331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5965700" y="504400"/>
              <a:ext cx="155700" cy="147450"/>
            </a:xfrm>
            <a:custGeom>
              <a:avLst/>
              <a:gdLst/>
              <a:ahLst/>
              <a:cxnLst/>
              <a:rect l="l" t="t" r="r" b="b"/>
              <a:pathLst>
                <a:path w="6228" h="5898" extrusionOk="0">
                  <a:moveTo>
                    <a:pt x="4412" y="1"/>
                  </a:moveTo>
                  <a:cubicBezTo>
                    <a:pt x="4537" y="702"/>
                    <a:pt x="4587" y="1855"/>
                    <a:pt x="4036" y="2883"/>
                  </a:cubicBezTo>
                  <a:cubicBezTo>
                    <a:pt x="3284" y="4261"/>
                    <a:pt x="2131" y="5765"/>
                    <a:pt x="1" y="5765"/>
                  </a:cubicBezTo>
                  <a:cubicBezTo>
                    <a:pt x="101" y="5790"/>
                    <a:pt x="201" y="5815"/>
                    <a:pt x="276" y="5840"/>
                  </a:cubicBezTo>
                  <a:cubicBezTo>
                    <a:pt x="455" y="5880"/>
                    <a:pt x="634" y="5897"/>
                    <a:pt x="809" y="5897"/>
                  </a:cubicBezTo>
                  <a:cubicBezTo>
                    <a:pt x="1419" y="5897"/>
                    <a:pt x="2001" y="5681"/>
                    <a:pt x="2507" y="5389"/>
                  </a:cubicBezTo>
                  <a:cubicBezTo>
                    <a:pt x="2757" y="5264"/>
                    <a:pt x="3008" y="5088"/>
                    <a:pt x="3209" y="4913"/>
                  </a:cubicBezTo>
                  <a:cubicBezTo>
                    <a:pt x="3635" y="4562"/>
                    <a:pt x="3910" y="4236"/>
                    <a:pt x="3910" y="4236"/>
                  </a:cubicBezTo>
                  <a:cubicBezTo>
                    <a:pt x="3910" y="4236"/>
                    <a:pt x="3973" y="4242"/>
                    <a:pt x="4076" y="4242"/>
                  </a:cubicBezTo>
                  <a:cubicBezTo>
                    <a:pt x="4412" y="4242"/>
                    <a:pt x="5180" y="4183"/>
                    <a:pt x="5640" y="3685"/>
                  </a:cubicBezTo>
                  <a:cubicBezTo>
                    <a:pt x="6228" y="3048"/>
                    <a:pt x="6121" y="1979"/>
                    <a:pt x="5858" y="1979"/>
                  </a:cubicBezTo>
                  <a:cubicBezTo>
                    <a:pt x="5852" y="1979"/>
                    <a:pt x="5846" y="1980"/>
                    <a:pt x="5840" y="1981"/>
                  </a:cubicBezTo>
                  <a:cubicBezTo>
                    <a:pt x="5790" y="2006"/>
                    <a:pt x="5715" y="2031"/>
                    <a:pt x="5665" y="2056"/>
                  </a:cubicBezTo>
                  <a:cubicBezTo>
                    <a:pt x="5389" y="2281"/>
                    <a:pt x="5138" y="2432"/>
                    <a:pt x="5013" y="2507"/>
                  </a:cubicBezTo>
                  <a:lnTo>
                    <a:pt x="4988" y="2507"/>
                  </a:lnTo>
                  <a:cubicBezTo>
                    <a:pt x="4913" y="2532"/>
                    <a:pt x="4888" y="2557"/>
                    <a:pt x="4888" y="2557"/>
                  </a:cubicBezTo>
                  <a:cubicBezTo>
                    <a:pt x="4888" y="2557"/>
                    <a:pt x="4913" y="2206"/>
                    <a:pt x="4888" y="1504"/>
                  </a:cubicBezTo>
                  <a:cubicBezTo>
                    <a:pt x="4863" y="803"/>
                    <a:pt x="4687" y="51"/>
                    <a:pt x="4687" y="51"/>
                  </a:cubicBezTo>
                  <a:cubicBezTo>
                    <a:pt x="4587" y="51"/>
                    <a:pt x="4512" y="51"/>
                    <a:pt x="441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8"/>
            <p:cNvSpPr/>
            <p:nvPr/>
          </p:nvSpPr>
          <p:spPr>
            <a:xfrm>
              <a:off x="5559675" y="753150"/>
              <a:ext cx="11300" cy="411050"/>
            </a:xfrm>
            <a:custGeom>
              <a:avLst/>
              <a:gdLst/>
              <a:ahLst/>
              <a:cxnLst/>
              <a:rect l="l" t="t" r="r" b="b"/>
              <a:pathLst>
                <a:path w="452" h="16442" extrusionOk="0">
                  <a:moveTo>
                    <a:pt x="402" y="1"/>
                  </a:moveTo>
                  <a:lnTo>
                    <a:pt x="352" y="51"/>
                  </a:lnTo>
                  <a:cubicBezTo>
                    <a:pt x="352" y="201"/>
                    <a:pt x="352" y="351"/>
                    <a:pt x="352" y="502"/>
                  </a:cubicBezTo>
                  <a:lnTo>
                    <a:pt x="352" y="602"/>
                  </a:lnTo>
                  <a:cubicBezTo>
                    <a:pt x="352" y="1204"/>
                    <a:pt x="352" y="1880"/>
                    <a:pt x="302" y="2632"/>
                  </a:cubicBezTo>
                  <a:lnTo>
                    <a:pt x="302" y="2732"/>
                  </a:lnTo>
                  <a:cubicBezTo>
                    <a:pt x="277" y="3108"/>
                    <a:pt x="277" y="3509"/>
                    <a:pt x="251" y="3910"/>
                  </a:cubicBezTo>
                  <a:cubicBezTo>
                    <a:pt x="226" y="4537"/>
                    <a:pt x="176" y="5214"/>
                    <a:pt x="151" y="5966"/>
                  </a:cubicBezTo>
                  <a:cubicBezTo>
                    <a:pt x="126" y="6542"/>
                    <a:pt x="101" y="6868"/>
                    <a:pt x="76" y="7118"/>
                  </a:cubicBezTo>
                  <a:lnTo>
                    <a:pt x="76" y="7169"/>
                  </a:lnTo>
                  <a:lnTo>
                    <a:pt x="76" y="7194"/>
                  </a:lnTo>
                  <a:cubicBezTo>
                    <a:pt x="51" y="7469"/>
                    <a:pt x="51" y="7695"/>
                    <a:pt x="26" y="8171"/>
                  </a:cubicBezTo>
                  <a:lnTo>
                    <a:pt x="26" y="8271"/>
                  </a:lnTo>
                  <a:cubicBezTo>
                    <a:pt x="26" y="8948"/>
                    <a:pt x="1" y="10126"/>
                    <a:pt x="26" y="12482"/>
                  </a:cubicBezTo>
                  <a:lnTo>
                    <a:pt x="26" y="12582"/>
                  </a:lnTo>
                  <a:cubicBezTo>
                    <a:pt x="26" y="13610"/>
                    <a:pt x="26" y="14888"/>
                    <a:pt x="26" y="16417"/>
                  </a:cubicBezTo>
                  <a:lnTo>
                    <a:pt x="126" y="16442"/>
                  </a:lnTo>
                  <a:cubicBezTo>
                    <a:pt x="126" y="14888"/>
                    <a:pt x="126" y="13610"/>
                    <a:pt x="126" y="12582"/>
                  </a:cubicBezTo>
                  <a:lnTo>
                    <a:pt x="126" y="12482"/>
                  </a:lnTo>
                  <a:cubicBezTo>
                    <a:pt x="101" y="10126"/>
                    <a:pt x="101" y="8948"/>
                    <a:pt x="126" y="8271"/>
                  </a:cubicBezTo>
                  <a:lnTo>
                    <a:pt x="126" y="8171"/>
                  </a:lnTo>
                  <a:cubicBezTo>
                    <a:pt x="151" y="7695"/>
                    <a:pt x="151" y="7469"/>
                    <a:pt x="176" y="7194"/>
                  </a:cubicBezTo>
                  <a:lnTo>
                    <a:pt x="176" y="7118"/>
                  </a:lnTo>
                  <a:cubicBezTo>
                    <a:pt x="201" y="6868"/>
                    <a:pt x="226" y="6542"/>
                    <a:pt x="251" y="5966"/>
                  </a:cubicBezTo>
                  <a:cubicBezTo>
                    <a:pt x="277" y="5214"/>
                    <a:pt x="327" y="4537"/>
                    <a:pt x="352" y="3910"/>
                  </a:cubicBezTo>
                  <a:cubicBezTo>
                    <a:pt x="377" y="3509"/>
                    <a:pt x="377" y="3108"/>
                    <a:pt x="402" y="2732"/>
                  </a:cubicBezTo>
                  <a:lnTo>
                    <a:pt x="402" y="2632"/>
                  </a:lnTo>
                  <a:cubicBezTo>
                    <a:pt x="427" y="1855"/>
                    <a:pt x="452" y="1204"/>
                    <a:pt x="452" y="602"/>
                  </a:cubicBezTo>
                  <a:lnTo>
                    <a:pt x="452" y="502"/>
                  </a:lnTo>
                  <a:cubicBezTo>
                    <a:pt x="452" y="351"/>
                    <a:pt x="452" y="201"/>
                    <a:pt x="452" y="5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8"/>
            <p:cNvSpPr/>
            <p:nvPr/>
          </p:nvSpPr>
          <p:spPr>
            <a:xfrm>
              <a:off x="5432500" y="758800"/>
              <a:ext cx="310175" cy="10050"/>
            </a:xfrm>
            <a:custGeom>
              <a:avLst/>
              <a:gdLst/>
              <a:ahLst/>
              <a:cxnLst/>
              <a:rect l="l" t="t" r="r" b="b"/>
              <a:pathLst>
                <a:path w="12407" h="402" extrusionOk="0">
                  <a:moveTo>
                    <a:pt x="12356" y="0"/>
                  </a:moveTo>
                  <a:cubicBezTo>
                    <a:pt x="11579" y="0"/>
                    <a:pt x="10401" y="25"/>
                    <a:pt x="9198" y="75"/>
                  </a:cubicBezTo>
                  <a:lnTo>
                    <a:pt x="9098" y="100"/>
                  </a:lnTo>
                  <a:cubicBezTo>
                    <a:pt x="8547" y="125"/>
                    <a:pt x="7995" y="151"/>
                    <a:pt x="7469" y="176"/>
                  </a:cubicBezTo>
                  <a:lnTo>
                    <a:pt x="7369" y="176"/>
                  </a:lnTo>
                  <a:cubicBezTo>
                    <a:pt x="6717" y="201"/>
                    <a:pt x="6090" y="251"/>
                    <a:pt x="5589" y="276"/>
                  </a:cubicBezTo>
                  <a:lnTo>
                    <a:pt x="5439" y="276"/>
                  </a:lnTo>
                  <a:cubicBezTo>
                    <a:pt x="5142" y="295"/>
                    <a:pt x="4827" y="303"/>
                    <a:pt x="4502" y="303"/>
                  </a:cubicBezTo>
                  <a:cubicBezTo>
                    <a:pt x="3976" y="303"/>
                    <a:pt x="3424" y="282"/>
                    <a:pt x="2882" y="251"/>
                  </a:cubicBezTo>
                  <a:lnTo>
                    <a:pt x="2782" y="251"/>
                  </a:lnTo>
                  <a:cubicBezTo>
                    <a:pt x="2030" y="201"/>
                    <a:pt x="1303" y="151"/>
                    <a:pt x="702" y="100"/>
                  </a:cubicBezTo>
                  <a:cubicBezTo>
                    <a:pt x="501" y="100"/>
                    <a:pt x="301" y="75"/>
                    <a:pt x="150" y="75"/>
                  </a:cubicBezTo>
                  <a:lnTo>
                    <a:pt x="75" y="75"/>
                  </a:lnTo>
                  <a:lnTo>
                    <a:pt x="50" y="50"/>
                  </a:lnTo>
                  <a:lnTo>
                    <a:pt x="50" y="100"/>
                  </a:lnTo>
                  <a:lnTo>
                    <a:pt x="0" y="151"/>
                  </a:lnTo>
                  <a:lnTo>
                    <a:pt x="75" y="151"/>
                  </a:lnTo>
                  <a:lnTo>
                    <a:pt x="176" y="176"/>
                  </a:lnTo>
                  <a:cubicBezTo>
                    <a:pt x="326" y="176"/>
                    <a:pt x="501" y="201"/>
                    <a:pt x="702" y="201"/>
                  </a:cubicBezTo>
                  <a:cubicBezTo>
                    <a:pt x="1278" y="251"/>
                    <a:pt x="2030" y="301"/>
                    <a:pt x="2782" y="351"/>
                  </a:cubicBezTo>
                  <a:lnTo>
                    <a:pt x="2882" y="351"/>
                  </a:lnTo>
                  <a:cubicBezTo>
                    <a:pt x="3409" y="376"/>
                    <a:pt x="3960" y="401"/>
                    <a:pt x="4511" y="401"/>
                  </a:cubicBezTo>
                  <a:cubicBezTo>
                    <a:pt x="4837" y="401"/>
                    <a:pt x="5138" y="401"/>
                    <a:pt x="5439" y="376"/>
                  </a:cubicBezTo>
                  <a:lnTo>
                    <a:pt x="5589" y="376"/>
                  </a:lnTo>
                  <a:cubicBezTo>
                    <a:pt x="6090" y="351"/>
                    <a:pt x="6717" y="301"/>
                    <a:pt x="7369" y="276"/>
                  </a:cubicBezTo>
                  <a:lnTo>
                    <a:pt x="7469" y="251"/>
                  </a:lnTo>
                  <a:cubicBezTo>
                    <a:pt x="7995" y="226"/>
                    <a:pt x="8547" y="201"/>
                    <a:pt x="9098" y="176"/>
                  </a:cubicBezTo>
                  <a:lnTo>
                    <a:pt x="9198" y="176"/>
                  </a:lnTo>
                  <a:cubicBezTo>
                    <a:pt x="10426" y="125"/>
                    <a:pt x="11629" y="100"/>
                    <a:pt x="12406" y="100"/>
                  </a:cubicBezTo>
                  <a:lnTo>
                    <a:pt x="12356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5501425" y="729350"/>
              <a:ext cx="6900" cy="419825"/>
            </a:xfrm>
            <a:custGeom>
              <a:avLst/>
              <a:gdLst/>
              <a:ahLst/>
              <a:cxnLst/>
              <a:rect l="l" t="t" r="r" b="b"/>
              <a:pathLst>
                <a:path w="276" h="16793" extrusionOk="0">
                  <a:moveTo>
                    <a:pt x="25" y="0"/>
                  </a:moveTo>
                  <a:cubicBezTo>
                    <a:pt x="25" y="426"/>
                    <a:pt x="25" y="902"/>
                    <a:pt x="25" y="1429"/>
                  </a:cubicBezTo>
                  <a:lnTo>
                    <a:pt x="25" y="1529"/>
                  </a:lnTo>
                  <a:cubicBezTo>
                    <a:pt x="25" y="2206"/>
                    <a:pt x="25" y="2958"/>
                    <a:pt x="25" y="3735"/>
                  </a:cubicBezTo>
                  <a:lnTo>
                    <a:pt x="25" y="3835"/>
                  </a:lnTo>
                  <a:cubicBezTo>
                    <a:pt x="25" y="5314"/>
                    <a:pt x="25" y="6842"/>
                    <a:pt x="25" y="8070"/>
                  </a:cubicBezTo>
                  <a:lnTo>
                    <a:pt x="25" y="8171"/>
                  </a:lnTo>
                  <a:cubicBezTo>
                    <a:pt x="25" y="8522"/>
                    <a:pt x="25" y="8847"/>
                    <a:pt x="25" y="9148"/>
                  </a:cubicBezTo>
                  <a:lnTo>
                    <a:pt x="25" y="9248"/>
                  </a:lnTo>
                  <a:cubicBezTo>
                    <a:pt x="25" y="9449"/>
                    <a:pt x="25" y="9624"/>
                    <a:pt x="25" y="9800"/>
                  </a:cubicBezTo>
                  <a:cubicBezTo>
                    <a:pt x="0" y="10827"/>
                    <a:pt x="25" y="12106"/>
                    <a:pt x="50" y="13309"/>
                  </a:cubicBezTo>
                  <a:lnTo>
                    <a:pt x="50" y="13409"/>
                  </a:lnTo>
                  <a:cubicBezTo>
                    <a:pt x="100" y="14737"/>
                    <a:pt x="125" y="15990"/>
                    <a:pt x="175" y="16742"/>
                  </a:cubicBezTo>
                  <a:lnTo>
                    <a:pt x="276" y="16792"/>
                  </a:lnTo>
                  <a:cubicBezTo>
                    <a:pt x="226" y="16040"/>
                    <a:pt x="201" y="14787"/>
                    <a:pt x="150" y="13434"/>
                  </a:cubicBezTo>
                  <a:lnTo>
                    <a:pt x="150" y="13334"/>
                  </a:lnTo>
                  <a:cubicBezTo>
                    <a:pt x="125" y="12106"/>
                    <a:pt x="100" y="10827"/>
                    <a:pt x="125" y="9800"/>
                  </a:cubicBezTo>
                  <a:cubicBezTo>
                    <a:pt x="125" y="9624"/>
                    <a:pt x="125" y="9449"/>
                    <a:pt x="125" y="9248"/>
                  </a:cubicBezTo>
                  <a:lnTo>
                    <a:pt x="125" y="9148"/>
                  </a:lnTo>
                  <a:cubicBezTo>
                    <a:pt x="125" y="8847"/>
                    <a:pt x="125" y="8522"/>
                    <a:pt x="125" y="8171"/>
                  </a:cubicBezTo>
                  <a:lnTo>
                    <a:pt x="125" y="8070"/>
                  </a:lnTo>
                  <a:cubicBezTo>
                    <a:pt x="125" y="6842"/>
                    <a:pt x="125" y="5288"/>
                    <a:pt x="125" y="3835"/>
                  </a:cubicBezTo>
                  <a:lnTo>
                    <a:pt x="125" y="3735"/>
                  </a:lnTo>
                  <a:cubicBezTo>
                    <a:pt x="125" y="2958"/>
                    <a:pt x="125" y="2206"/>
                    <a:pt x="125" y="1529"/>
                  </a:cubicBezTo>
                  <a:lnTo>
                    <a:pt x="125" y="1429"/>
                  </a:lnTo>
                  <a:cubicBezTo>
                    <a:pt x="125" y="928"/>
                    <a:pt x="125" y="476"/>
                    <a:pt x="125" y="7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8"/>
            <p:cNvSpPr/>
            <p:nvPr/>
          </p:nvSpPr>
          <p:spPr>
            <a:xfrm>
              <a:off x="5601025" y="696750"/>
              <a:ext cx="25100" cy="463700"/>
            </a:xfrm>
            <a:custGeom>
              <a:avLst/>
              <a:gdLst/>
              <a:ahLst/>
              <a:cxnLst/>
              <a:rect l="l" t="t" r="r" b="b"/>
              <a:pathLst>
                <a:path w="1004" h="18548" extrusionOk="0">
                  <a:moveTo>
                    <a:pt x="903" y="1"/>
                  </a:moveTo>
                  <a:cubicBezTo>
                    <a:pt x="853" y="552"/>
                    <a:pt x="753" y="1530"/>
                    <a:pt x="628" y="2658"/>
                  </a:cubicBezTo>
                  <a:lnTo>
                    <a:pt x="628" y="2758"/>
                  </a:lnTo>
                  <a:cubicBezTo>
                    <a:pt x="577" y="3410"/>
                    <a:pt x="502" y="4086"/>
                    <a:pt x="427" y="4788"/>
                  </a:cubicBezTo>
                  <a:lnTo>
                    <a:pt x="427" y="4888"/>
                  </a:lnTo>
                  <a:cubicBezTo>
                    <a:pt x="327" y="5891"/>
                    <a:pt x="227" y="6918"/>
                    <a:pt x="151" y="7770"/>
                  </a:cubicBezTo>
                  <a:cubicBezTo>
                    <a:pt x="126" y="8222"/>
                    <a:pt x="76" y="8773"/>
                    <a:pt x="76" y="9349"/>
                  </a:cubicBezTo>
                  <a:lnTo>
                    <a:pt x="51" y="9450"/>
                  </a:lnTo>
                  <a:cubicBezTo>
                    <a:pt x="51" y="9750"/>
                    <a:pt x="51" y="10051"/>
                    <a:pt x="26" y="10377"/>
                  </a:cubicBezTo>
                  <a:lnTo>
                    <a:pt x="26" y="10477"/>
                  </a:lnTo>
                  <a:cubicBezTo>
                    <a:pt x="1" y="11856"/>
                    <a:pt x="1" y="13359"/>
                    <a:pt x="26" y="14713"/>
                  </a:cubicBezTo>
                  <a:lnTo>
                    <a:pt x="26" y="14813"/>
                  </a:lnTo>
                  <a:cubicBezTo>
                    <a:pt x="76" y="16392"/>
                    <a:pt x="126" y="17796"/>
                    <a:pt x="201" y="18547"/>
                  </a:cubicBezTo>
                  <a:lnTo>
                    <a:pt x="302" y="18522"/>
                  </a:lnTo>
                  <a:cubicBezTo>
                    <a:pt x="227" y="17770"/>
                    <a:pt x="176" y="16392"/>
                    <a:pt x="126" y="14813"/>
                  </a:cubicBezTo>
                  <a:lnTo>
                    <a:pt x="126" y="14713"/>
                  </a:lnTo>
                  <a:cubicBezTo>
                    <a:pt x="101" y="13359"/>
                    <a:pt x="101" y="11831"/>
                    <a:pt x="126" y="10477"/>
                  </a:cubicBezTo>
                  <a:lnTo>
                    <a:pt x="126" y="10377"/>
                  </a:lnTo>
                  <a:cubicBezTo>
                    <a:pt x="151" y="10051"/>
                    <a:pt x="151" y="9750"/>
                    <a:pt x="151" y="9450"/>
                  </a:cubicBezTo>
                  <a:lnTo>
                    <a:pt x="151" y="9349"/>
                  </a:lnTo>
                  <a:cubicBezTo>
                    <a:pt x="176" y="8773"/>
                    <a:pt x="227" y="8247"/>
                    <a:pt x="252" y="7770"/>
                  </a:cubicBezTo>
                  <a:cubicBezTo>
                    <a:pt x="327" y="6918"/>
                    <a:pt x="427" y="5891"/>
                    <a:pt x="527" y="4888"/>
                  </a:cubicBezTo>
                  <a:lnTo>
                    <a:pt x="527" y="4788"/>
                  </a:lnTo>
                  <a:cubicBezTo>
                    <a:pt x="603" y="4086"/>
                    <a:pt x="653" y="3384"/>
                    <a:pt x="728" y="2733"/>
                  </a:cubicBezTo>
                  <a:lnTo>
                    <a:pt x="728" y="2658"/>
                  </a:lnTo>
                  <a:cubicBezTo>
                    <a:pt x="853" y="1530"/>
                    <a:pt x="953" y="552"/>
                    <a:pt x="1004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8"/>
            <p:cNvSpPr/>
            <p:nvPr/>
          </p:nvSpPr>
          <p:spPr>
            <a:xfrm>
              <a:off x="5649900" y="703650"/>
              <a:ext cx="16950" cy="441750"/>
            </a:xfrm>
            <a:custGeom>
              <a:avLst/>
              <a:gdLst/>
              <a:ahLst/>
              <a:cxnLst/>
              <a:rect l="l" t="t" r="r" b="b"/>
              <a:pathLst>
                <a:path w="678" h="17670" extrusionOk="0">
                  <a:moveTo>
                    <a:pt x="577" y="1"/>
                  </a:moveTo>
                  <a:cubicBezTo>
                    <a:pt x="527" y="602"/>
                    <a:pt x="477" y="1404"/>
                    <a:pt x="402" y="2306"/>
                  </a:cubicBezTo>
                  <a:lnTo>
                    <a:pt x="402" y="2382"/>
                  </a:lnTo>
                  <a:cubicBezTo>
                    <a:pt x="377" y="2657"/>
                    <a:pt x="377" y="2933"/>
                    <a:pt x="352" y="3209"/>
                  </a:cubicBezTo>
                  <a:cubicBezTo>
                    <a:pt x="327" y="3535"/>
                    <a:pt x="302" y="3961"/>
                    <a:pt x="252" y="4462"/>
                  </a:cubicBezTo>
                  <a:lnTo>
                    <a:pt x="252" y="4562"/>
                  </a:lnTo>
                  <a:cubicBezTo>
                    <a:pt x="176" y="5765"/>
                    <a:pt x="76" y="7394"/>
                    <a:pt x="26" y="9048"/>
                  </a:cubicBezTo>
                  <a:lnTo>
                    <a:pt x="26" y="9149"/>
                  </a:lnTo>
                  <a:cubicBezTo>
                    <a:pt x="26" y="9449"/>
                    <a:pt x="26" y="9750"/>
                    <a:pt x="26" y="10051"/>
                  </a:cubicBezTo>
                  <a:lnTo>
                    <a:pt x="26" y="10151"/>
                  </a:lnTo>
                  <a:cubicBezTo>
                    <a:pt x="1" y="10953"/>
                    <a:pt x="26" y="11755"/>
                    <a:pt x="51" y="12482"/>
                  </a:cubicBezTo>
                  <a:cubicBezTo>
                    <a:pt x="76" y="13159"/>
                    <a:pt x="101" y="13785"/>
                    <a:pt x="101" y="14362"/>
                  </a:cubicBezTo>
                  <a:lnTo>
                    <a:pt x="101" y="14462"/>
                  </a:lnTo>
                  <a:cubicBezTo>
                    <a:pt x="126" y="15890"/>
                    <a:pt x="101" y="17043"/>
                    <a:pt x="76" y="17670"/>
                  </a:cubicBezTo>
                  <a:lnTo>
                    <a:pt x="176" y="17620"/>
                  </a:lnTo>
                  <a:cubicBezTo>
                    <a:pt x="201" y="16968"/>
                    <a:pt x="226" y="15815"/>
                    <a:pt x="201" y="14462"/>
                  </a:cubicBezTo>
                  <a:lnTo>
                    <a:pt x="201" y="14362"/>
                  </a:lnTo>
                  <a:cubicBezTo>
                    <a:pt x="201" y="13760"/>
                    <a:pt x="176" y="13134"/>
                    <a:pt x="151" y="12482"/>
                  </a:cubicBezTo>
                  <a:cubicBezTo>
                    <a:pt x="126" y="11755"/>
                    <a:pt x="101" y="10953"/>
                    <a:pt x="126" y="10151"/>
                  </a:cubicBezTo>
                  <a:lnTo>
                    <a:pt x="126" y="10051"/>
                  </a:lnTo>
                  <a:cubicBezTo>
                    <a:pt x="126" y="9750"/>
                    <a:pt x="126" y="9449"/>
                    <a:pt x="126" y="9149"/>
                  </a:cubicBezTo>
                  <a:lnTo>
                    <a:pt x="126" y="9048"/>
                  </a:lnTo>
                  <a:cubicBezTo>
                    <a:pt x="176" y="7394"/>
                    <a:pt x="277" y="5765"/>
                    <a:pt x="352" y="4562"/>
                  </a:cubicBezTo>
                  <a:lnTo>
                    <a:pt x="352" y="4462"/>
                  </a:lnTo>
                  <a:cubicBezTo>
                    <a:pt x="377" y="3961"/>
                    <a:pt x="427" y="3535"/>
                    <a:pt x="452" y="3234"/>
                  </a:cubicBezTo>
                  <a:cubicBezTo>
                    <a:pt x="452" y="2933"/>
                    <a:pt x="477" y="2657"/>
                    <a:pt x="502" y="2382"/>
                  </a:cubicBezTo>
                  <a:lnTo>
                    <a:pt x="502" y="2281"/>
                  </a:lnTo>
                  <a:cubicBezTo>
                    <a:pt x="577" y="1429"/>
                    <a:pt x="627" y="627"/>
                    <a:pt x="678" y="51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8"/>
            <p:cNvSpPr/>
            <p:nvPr/>
          </p:nvSpPr>
          <p:spPr>
            <a:xfrm>
              <a:off x="5393650" y="832100"/>
              <a:ext cx="25075" cy="352775"/>
            </a:xfrm>
            <a:custGeom>
              <a:avLst/>
              <a:gdLst/>
              <a:ahLst/>
              <a:cxnLst/>
              <a:rect l="l" t="t" r="r" b="b"/>
              <a:pathLst>
                <a:path w="1003" h="14111" extrusionOk="0">
                  <a:moveTo>
                    <a:pt x="50" y="1"/>
                  </a:moveTo>
                  <a:cubicBezTo>
                    <a:pt x="25" y="51"/>
                    <a:pt x="0" y="126"/>
                    <a:pt x="0" y="176"/>
                  </a:cubicBezTo>
                  <a:cubicBezTo>
                    <a:pt x="126" y="1003"/>
                    <a:pt x="351" y="2407"/>
                    <a:pt x="476" y="3935"/>
                  </a:cubicBezTo>
                  <a:lnTo>
                    <a:pt x="476" y="4036"/>
                  </a:lnTo>
                  <a:cubicBezTo>
                    <a:pt x="501" y="4361"/>
                    <a:pt x="527" y="4687"/>
                    <a:pt x="552" y="5013"/>
                  </a:cubicBezTo>
                  <a:lnTo>
                    <a:pt x="552" y="5063"/>
                  </a:lnTo>
                  <a:lnTo>
                    <a:pt x="552" y="5113"/>
                  </a:lnTo>
                  <a:cubicBezTo>
                    <a:pt x="602" y="5991"/>
                    <a:pt x="652" y="7394"/>
                    <a:pt x="702" y="8923"/>
                  </a:cubicBezTo>
                  <a:lnTo>
                    <a:pt x="702" y="8998"/>
                  </a:lnTo>
                  <a:cubicBezTo>
                    <a:pt x="777" y="10828"/>
                    <a:pt x="852" y="12757"/>
                    <a:pt x="902" y="14086"/>
                  </a:cubicBezTo>
                  <a:cubicBezTo>
                    <a:pt x="953" y="14111"/>
                    <a:pt x="978" y="14111"/>
                    <a:pt x="978" y="14111"/>
                  </a:cubicBezTo>
                  <a:cubicBezTo>
                    <a:pt x="978" y="14086"/>
                    <a:pt x="978" y="14061"/>
                    <a:pt x="1003" y="14011"/>
                  </a:cubicBezTo>
                  <a:cubicBezTo>
                    <a:pt x="953" y="12682"/>
                    <a:pt x="877" y="10778"/>
                    <a:pt x="802" y="9023"/>
                  </a:cubicBezTo>
                  <a:lnTo>
                    <a:pt x="802" y="8923"/>
                  </a:lnTo>
                  <a:cubicBezTo>
                    <a:pt x="752" y="7394"/>
                    <a:pt x="677" y="5991"/>
                    <a:pt x="652" y="5113"/>
                  </a:cubicBezTo>
                  <a:lnTo>
                    <a:pt x="652" y="5063"/>
                  </a:lnTo>
                  <a:lnTo>
                    <a:pt x="652" y="5013"/>
                  </a:lnTo>
                  <a:cubicBezTo>
                    <a:pt x="627" y="4687"/>
                    <a:pt x="602" y="4361"/>
                    <a:pt x="577" y="4036"/>
                  </a:cubicBezTo>
                  <a:lnTo>
                    <a:pt x="577" y="3935"/>
                  </a:lnTo>
                  <a:cubicBezTo>
                    <a:pt x="426" y="2306"/>
                    <a:pt x="201" y="803"/>
                    <a:pt x="50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8"/>
            <p:cNvSpPr/>
            <p:nvPr/>
          </p:nvSpPr>
          <p:spPr>
            <a:xfrm>
              <a:off x="5370450" y="889750"/>
              <a:ext cx="21975" cy="298275"/>
            </a:xfrm>
            <a:custGeom>
              <a:avLst/>
              <a:gdLst/>
              <a:ahLst/>
              <a:cxnLst/>
              <a:rect l="l" t="t" r="r" b="b"/>
              <a:pathLst>
                <a:path w="879" h="11931" extrusionOk="0">
                  <a:moveTo>
                    <a:pt x="76" y="0"/>
                  </a:moveTo>
                  <a:cubicBezTo>
                    <a:pt x="51" y="75"/>
                    <a:pt x="26" y="151"/>
                    <a:pt x="1" y="226"/>
                  </a:cubicBezTo>
                  <a:cubicBezTo>
                    <a:pt x="51" y="627"/>
                    <a:pt x="76" y="1078"/>
                    <a:pt x="126" y="1579"/>
                  </a:cubicBezTo>
                  <a:lnTo>
                    <a:pt x="151" y="1680"/>
                  </a:lnTo>
                  <a:cubicBezTo>
                    <a:pt x="176" y="2005"/>
                    <a:pt x="201" y="2331"/>
                    <a:pt x="252" y="2682"/>
                  </a:cubicBezTo>
                  <a:lnTo>
                    <a:pt x="252" y="2782"/>
                  </a:lnTo>
                  <a:cubicBezTo>
                    <a:pt x="377" y="4035"/>
                    <a:pt x="477" y="5389"/>
                    <a:pt x="577" y="6517"/>
                  </a:cubicBezTo>
                  <a:lnTo>
                    <a:pt x="577" y="6617"/>
                  </a:lnTo>
                  <a:cubicBezTo>
                    <a:pt x="602" y="6968"/>
                    <a:pt x="627" y="7294"/>
                    <a:pt x="653" y="7594"/>
                  </a:cubicBezTo>
                  <a:cubicBezTo>
                    <a:pt x="778" y="9349"/>
                    <a:pt x="753" y="10953"/>
                    <a:pt x="728" y="11930"/>
                  </a:cubicBezTo>
                  <a:lnTo>
                    <a:pt x="828" y="11905"/>
                  </a:lnTo>
                  <a:cubicBezTo>
                    <a:pt x="853" y="10903"/>
                    <a:pt x="878" y="9324"/>
                    <a:pt x="753" y="7594"/>
                  </a:cubicBezTo>
                  <a:cubicBezTo>
                    <a:pt x="728" y="7294"/>
                    <a:pt x="703" y="6968"/>
                    <a:pt x="678" y="6617"/>
                  </a:cubicBezTo>
                  <a:lnTo>
                    <a:pt x="678" y="6517"/>
                  </a:lnTo>
                  <a:cubicBezTo>
                    <a:pt x="577" y="5389"/>
                    <a:pt x="452" y="4035"/>
                    <a:pt x="352" y="2782"/>
                  </a:cubicBezTo>
                  <a:lnTo>
                    <a:pt x="327" y="2682"/>
                  </a:lnTo>
                  <a:cubicBezTo>
                    <a:pt x="302" y="2331"/>
                    <a:pt x="277" y="2005"/>
                    <a:pt x="252" y="1680"/>
                  </a:cubicBezTo>
                  <a:lnTo>
                    <a:pt x="226" y="1579"/>
                  </a:lnTo>
                  <a:cubicBezTo>
                    <a:pt x="176" y="978"/>
                    <a:pt x="126" y="451"/>
                    <a:pt x="76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8"/>
            <p:cNvSpPr/>
            <p:nvPr/>
          </p:nvSpPr>
          <p:spPr>
            <a:xfrm>
              <a:off x="5359175" y="924825"/>
              <a:ext cx="448650" cy="9425"/>
            </a:xfrm>
            <a:custGeom>
              <a:avLst/>
              <a:gdLst/>
              <a:ahLst/>
              <a:cxnLst/>
              <a:rect l="l" t="t" r="r" b="b"/>
              <a:pathLst>
                <a:path w="17946" h="377" extrusionOk="0">
                  <a:moveTo>
                    <a:pt x="16693" y="1"/>
                  </a:moveTo>
                  <a:cubicBezTo>
                    <a:pt x="16342" y="1"/>
                    <a:pt x="15966" y="26"/>
                    <a:pt x="15565" y="51"/>
                  </a:cubicBezTo>
                  <a:lnTo>
                    <a:pt x="15465" y="51"/>
                  </a:lnTo>
                  <a:cubicBezTo>
                    <a:pt x="15389" y="51"/>
                    <a:pt x="15339" y="76"/>
                    <a:pt x="15264" y="76"/>
                  </a:cubicBezTo>
                  <a:cubicBezTo>
                    <a:pt x="14537" y="126"/>
                    <a:pt x="13234" y="176"/>
                    <a:pt x="11755" y="201"/>
                  </a:cubicBezTo>
                  <a:lnTo>
                    <a:pt x="11655" y="201"/>
                  </a:lnTo>
                  <a:cubicBezTo>
                    <a:pt x="11079" y="201"/>
                    <a:pt x="10452" y="226"/>
                    <a:pt x="9825" y="226"/>
                  </a:cubicBezTo>
                  <a:lnTo>
                    <a:pt x="9750" y="226"/>
                  </a:lnTo>
                  <a:cubicBezTo>
                    <a:pt x="9224" y="226"/>
                    <a:pt x="8698" y="226"/>
                    <a:pt x="8196" y="251"/>
                  </a:cubicBezTo>
                  <a:lnTo>
                    <a:pt x="5715" y="251"/>
                  </a:lnTo>
                  <a:cubicBezTo>
                    <a:pt x="5565" y="251"/>
                    <a:pt x="5389" y="277"/>
                    <a:pt x="5264" y="277"/>
                  </a:cubicBezTo>
                  <a:cubicBezTo>
                    <a:pt x="4738" y="277"/>
                    <a:pt x="4161" y="277"/>
                    <a:pt x="3585" y="251"/>
                  </a:cubicBezTo>
                  <a:lnTo>
                    <a:pt x="3484" y="251"/>
                  </a:lnTo>
                  <a:cubicBezTo>
                    <a:pt x="2958" y="251"/>
                    <a:pt x="2432" y="226"/>
                    <a:pt x="1956" y="226"/>
                  </a:cubicBezTo>
                  <a:lnTo>
                    <a:pt x="1855" y="226"/>
                  </a:lnTo>
                  <a:cubicBezTo>
                    <a:pt x="1429" y="201"/>
                    <a:pt x="1028" y="176"/>
                    <a:pt x="677" y="176"/>
                  </a:cubicBezTo>
                  <a:lnTo>
                    <a:pt x="577" y="176"/>
                  </a:lnTo>
                  <a:cubicBezTo>
                    <a:pt x="377" y="151"/>
                    <a:pt x="176" y="151"/>
                    <a:pt x="26" y="126"/>
                  </a:cubicBezTo>
                  <a:lnTo>
                    <a:pt x="1" y="226"/>
                  </a:lnTo>
                  <a:cubicBezTo>
                    <a:pt x="176" y="251"/>
                    <a:pt x="377" y="251"/>
                    <a:pt x="602" y="277"/>
                  </a:cubicBezTo>
                  <a:lnTo>
                    <a:pt x="703" y="277"/>
                  </a:lnTo>
                  <a:cubicBezTo>
                    <a:pt x="1028" y="277"/>
                    <a:pt x="1429" y="302"/>
                    <a:pt x="1855" y="327"/>
                  </a:cubicBezTo>
                  <a:lnTo>
                    <a:pt x="1956" y="327"/>
                  </a:lnTo>
                  <a:cubicBezTo>
                    <a:pt x="2457" y="327"/>
                    <a:pt x="2958" y="352"/>
                    <a:pt x="3484" y="352"/>
                  </a:cubicBezTo>
                  <a:lnTo>
                    <a:pt x="3585" y="352"/>
                  </a:lnTo>
                  <a:cubicBezTo>
                    <a:pt x="3936" y="377"/>
                    <a:pt x="4286" y="377"/>
                    <a:pt x="4637" y="377"/>
                  </a:cubicBezTo>
                  <a:cubicBezTo>
                    <a:pt x="4838" y="377"/>
                    <a:pt x="5063" y="377"/>
                    <a:pt x="5264" y="352"/>
                  </a:cubicBezTo>
                  <a:lnTo>
                    <a:pt x="7394" y="352"/>
                  </a:lnTo>
                  <a:cubicBezTo>
                    <a:pt x="7620" y="352"/>
                    <a:pt x="7870" y="352"/>
                    <a:pt x="8096" y="327"/>
                  </a:cubicBezTo>
                  <a:lnTo>
                    <a:pt x="9825" y="327"/>
                  </a:lnTo>
                  <a:cubicBezTo>
                    <a:pt x="10452" y="327"/>
                    <a:pt x="11079" y="302"/>
                    <a:pt x="11655" y="302"/>
                  </a:cubicBezTo>
                  <a:lnTo>
                    <a:pt x="11755" y="302"/>
                  </a:lnTo>
                  <a:cubicBezTo>
                    <a:pt x="13234" y="277"/>
                    <a:pt x="14537" y="226"/>
                    <a:pt x="15264" y="176"/>
                  </a:cubicBezTo>
                  <a:cubicBezTo>
                    <a:pt x="15339" y="151"/>
                    <a:pt x="15414" y="151"/>
                    <a:pt x="15465" y="151"/>
                  </a:cubicBezTo>
                  <a:lnTo>
                    <a:pt x="15565" y="151"/>
                  </a:lnTo>
                  <a:cubicBezTo>
                    <a:pt x="15966" y="126"/>
                    <a:pt x="16342" y="101"/>
                    <a:pt x="16693" y="101"/>
                  </a:cubicBezTo>
                  <a:lnTo>
                    <a:pt x="16768" y="101"/>
                  </a:lnTo>
                  <a:cubicBezTo>
                    <a:pt x="17244" y="101"/>
                    <a:pt x="17645" y="101"/>
                    <a:pt x="17946" y="126"/>
                  </a:cubicBezTo>
                  <a:lnTo>
                    <a:pt x="17921" y="26"/>
                  </a:lnTo>
                  <a:cubicBezTo>
                    <a:pt x="17620" y="1"/>
                    <a:pt x="17219" y="1"/>
                    <a:pt x="1679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8"/>
            <p:cNvSpPr/>
            <p:nvPr/>
          </p:nvSpPr>
          <p:spPr>
            <a:xfrm>
              <a:off x="5351675" y="952400"/>
              <a:ext cx="463675" cy="8175"/>
            </a:xfrm>
            <a:custGeom>
              <a:avLst/>
              <a:gdLst/>
              <a:ahLst/>
              <a:cxnLst/>
              <a:rect l="l" t="t" r="r" b="b"/>
              <a:pathLst>
                <a:path w="18547" h="327" extrusionOk="0">
                  <a:moveTo>
                    <a:pt x="16892" y="1"/>
                  </a:moveTo>
                  <a:cubicBezTo>
                    <a:pt x="16592" y="1"/>
                    <a:pt x="16266" y="26"/>
                    <a:pt x="15890" y="26"/>
                  </a:cubicBezTo>
                  <a:lnTo>
                    <a:pt x="15790" y="26"/>
                  </a:lnTo>
                  <a:cubicBezTo>
                    <a:pt x="14787" y="26"/>
                    <a:pt x="13484" y="76"/>
                    <a:pt x="12055" y="101"/>
                  </a:cubicBezTo>
                  <a:lnTo>
                    <a:pt x="11955" y="101"/>
                  </a:lnTo>
                  <a:cubicBezTo>
                    <a:pt x="11579" y="126"/>
                    <a:pt x="11178" y="126"/>
                    <a:pt x="10777" y="126"/>
                  </a:cubicBezTo>
                  <a:cubicBezTo>
                    <a:pt x="10551" y="151"/>
                    <a:pt x="10326" y="151"/>
                    <a:pt x="10100" y="151"/>
                  </a:cubicBezTo>
                  <a:lnTo>
                    <a:pt x="10000" y="151"/>
                  </a:lnTo>
                  <a:cubicBezTo>
                    <a:pt x="9499" y="176"/>
                    <a:pt x="8972" y="176"/>
                    <a:pt x="8446" y="201"/>
                  </a:cubicBezTo>
                  <a:lnTo>
                    <a:pt x="8346" y="201"/>
                  </a:lnTo>
                  <a:cubicBezTo>
                    <a:pt x="7644" y="226"/>
                    <a:pt x="6892" y="226"/>
                    <a:pt x="6115" y="226"/>
                  </a:cubicBezTo>
                  <a:lnTo>
                    <a:pt x="3784" y="226"/>
                  </a:lnTo>
                  <a:cubicBezTo>
                    <a:pt x="3258" y="201"/>
                    <a:pt x="2782" y="201"/>
                    <a:pt x="2331" y="201"/>
                  </a:cubicBezTo>
                  <a:lnTo>
                    <a:pt x="2080" y="201"/>
                  </a:lnTo>
                  <a:cubicBezTo>
                    <a:pt x="1704" y="176"/>
                    <a:pt x="1378" y="176"/>
                    <a:pt x="1078" y="176"/>
                  </a:cubicBezTo>
                  <a:lnTo>
                    <a:pt x="25" y="176"/>
                  </a:lnTo>
                  <a:lnTo>
                    <a:pt x="0" y="276"/>
                  </a:lnTo>
                  <a:lnTo>
                    <a:pt x="1103" y="276"/>
                  </a:lnTo>
                  <a:cubicBezTo>
                    <a:pt x="1404" y="276"/>
                    <a:pt x="1729" y="276"/>
                    <a:pt x="2080" y="301"/>
                  </a:cubicBezTo>
                  <a:lnTo>
                    <a:pt x="3784" y="301"/>
                  </a:lnTo>
                  <a:lnTo>
                    <a:pt x="3885" y="326"/>
                  </a:lnTo>
                  <a:lnTo>
                    <a:pt x="6115" y="326"/>
                  </a:lnTo>
                  <a:cubicBezTo>
                    <a:pt x="6892" y="326"/>
                    <a:pt x="7644" y="326"/>
                    <a:pt x="8346" y="301"/>
                  </a:cubicBezTo>
                  <a:lnTo>
                    <a:pt x="8446" y="301"/>
                  </a:lnTo>
                  <a:cubicBezTo>
                    <a:pt x="8972" y="276"/>
                    <a:pt x="9499" y="276"/>
                    <a:pt x="10000" y="251"/>
                  </a:cubicBezTo>
                  <a:lnTo>
                    <a:pt x="10100" y="251"/>
                  </a:lnTo>
                  <a:cubicBezTo>
                    <a:pt x="10326" y="251"/>
                    <a:pt x="10551" y="251"/>
                    <a:pt x="10777" y="226"/>
                  </a:cubicBezTo>
                  <a:cubicBezTo>
                    <a:pt x="11178" y="226"/>
                    <a:pt x="11579" y="226"/>
                    <a:pt x="11955" y="201"/>
                  </a:cubicBezTo>
                  <a:lnTo>
                    <a:pt x="12055" y="201"/>
                  </a:lnTo>
                  <a:cubicBezTo>
                    <a:pt x="13484" y="176"/>
                    <a:pt x="14787" y="126"/>
                    <a:pt x="15790" y="126"/>
                  </a:cubicBezTo>
                  <a:lnTo>
                    <a:pt x="15890" y="126"/>
                  </a:lnTo>
                  <a:cubicBezTo>
                    <a:pt x="16266" y="101"/>
                    <a:pt x="16592" y="101"/>
                    <a:pt x="16892" y="101"/>
                  </a:cubicBezTo>
                  <a:lnTo>
                    <a:pt x="17018" y="101"/>
                  </a:lnTo>
                  <a:cubicBezTo>
                    <a:pt x="17669" y="101"/>
                    <a:pt x="18171" y="126"/>
                    <a:pt x="18546" y="151"/>
                  </a:cubicBezTo>
                  <a:lnTo>
                    <a:pt x="18521" y="51"/>
                  </a:lnTo>
                  <a:cubicBezTo>
                    <a:pt x="18145" y="26"/>
                    <a:pt x="17644" y="26"/>
                    <a:pt x="17018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8"/>
            <p:cNvSpPr/>
            <p:nvPr/>
          </p:nvSpPr>
          <p:spPr>
            <a:xfrm>
              <a:off x="5737000" y="793875"/>
              <a:ext cx="23200" cy="419200"/>
            </a:xfrm>
            <a:custGeom>
              <a:avLst/>
              <a:gdLst/>
              <a:ahLst/>
              <a:cxnLst/>
              <a:rect l="l" t="t" r="r" b="b"/>
              <a:pathLst>
                <a:path w="928" h="16768" extrusionOk="0">
                  <a:moveTo>
                    <a:pt x="853" y="1"/>
                  </a:moveTo>
                  <a:cubicBezTo>
                    <a:pt x="828" y="251"/>
                    <a:pt x="778" y="502"/>
                    <a:pt x="753" y="753"/>
                  </a:cubicBezTo>
                  <a:lnTo>
                    <a:pt x="727" y="853"/>
                  </a:lnTo>
                  <a:lnTo>
                    <a:pt x="727" y="903"/>
                  </a:lnTo>
                  <a:cubicBezTo>
                    <a:pt x="527" y="2256"/>
                    <a:pt x="326" y="3535"/>
                    <a:pt x="352" y="5289"/>
                  </a:cubicBezTo>
                  <a:lnTo>
                    <a:pt x="352" y="5389"/>
                  </a:lnTo>
                  <a:cubicBezTo>
                    <a:pt x="352" y="5515"/>
                    <a:pt x="377" y="5640"/>
                    <a:pt x="377" y="5740"/>
                  </a:cubicBezTo>
                  <a:cubicBezTo>
                    <a:pt x="377" y="5966"/>
                    <a:pt x="377" y="6166"/>
                    <a:pt x="377" y="6367"/>
                  </a:cubicBezTo>
                  <a:lnTo>
                    <a:pt x="377" y="6467"/>
                  </a:lnTo>
                  <a:cubicBezTo>
                    <a:pt x="402" y="7745"/>
                    <a:pt x="276" y="9098"/>
                    <a:pt x="176" y="10327"/>
                  </a:cubicBezTo>
                  <a:cubicBezTo>
                    <a:pt x="176" y="10402"/>
                    <a:pt x="176" y="10477"/>
                    <a:pt x="151" y="10552"/>
                  </a:cubicBezTo>
                  <a:lnTo>
                    <a:pt x="151" y="10652"/>
                  </a:lnTo>
                  <a:cubicBezTo>
                    <a:pt x="76" y="11680"/>
                    <a:pt x="1" y="12657"/>
                    <a:pt x="1" y="13459"/>
                  </a:cubicBezTo>
                  <a:cubicBezTo>
                    <a:pt x="26" y="14562"/>
                    <a:pt x="51" y="15840"/>
                    <a:pt x="76" y="16743"/>
                  </a:cubicBezTo>
                  <a:lnTo>
                    <a:pt x="176" y="16768"/>
                  </a:lnTo>
                  <a:cubicBezTo>
                    <a:pt x="151" y="15891"/>
                    <a:pt x="126" y="14587"/>
                    <a:pt x="101" y="13434"/>
                  </a:cubicBezTo>
                  <a:cubicBezTo>
                    <a:pt x="101" y="12657"/>
                    <a:pt x="151" y="11680"/>
                    <a:pt x="251" y="10652"/>
                  </a:cubicBezTo>
                  <a:lnTo>
                    <a:pt x="251" y="10552"/>
                  </a:lnTo>
                  <a:cubicBezTo>
                    <a:pt x="251" y="10477"/>
                    <a:pt x="276" y="10402"/>
                    <a:pt x="276" y="10327"/>
                  </a:cubicBezTo>
                  <a:cubicBezTo>
                    <a:pt x="377" y="9098"/>
                    <a:pt x="502" y="7770"/>
                    <a:pt x="477" y="6467"/>
                  </a:cubicBezTo>
                  <a:lnTo>
                    <a:pt x="477" y="6367"/>
                  </a:lnTo>
                  <a:cubicBezTo>
                    <a:pt x="477" y="6166"/>
                    <a:pt x="477" y="5941"/>
                    <a:pt x="477" y="5740"/>
                  </a:cubicBezTo>
                  <a:cubicBezTo>
                    <a:pt x="477" y="5615"/>
                    <a:pt x="452" y="5489"/>
                    <a:pt x="452" y="5389"/>
                  </a:cubicBezTo>
                  <a:lnTo>
                    <a:pt x="452" y="5289"/>
                  </a:lnTo>
                  <a:cubicBezTo>
                    <a:pt x="427" y="3535"/>
                    <a:pt x="602" y="2256"/>
                    <a:pt x="828" y="928"/>
                  </a:cubicBezTo>
                  <a:lnTo>
                    <a:pt x="828" y="853"/>
                  </a:lnTo>
                  <a:lnTo>
                    <a:pt x="853" y="753"/>
                  </a:lnTo>
                  <a:cubicBezTo>
                    <a:pt x="878" y="552"/>
                    <a:pt x="903" y="377"/>
                    <a:pt x="928" y="176"/>
                  </a:cubicBezTo>
                  <a:cubicBezTo>
                    <a:pt x="903" y="126"/>
                    <a:pt x="878" y="51"/>
                    <a:pt x="85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8"/>
            <p:cNvSpPr/>
            <p:nvPr/>
          </p:nvSpPr>
          <p:spPr>
            <a:xfrm>
              <a:off x="5772725" y="852775"/>
              <a:ext cx="11300" cy="334000"/>
            </a:xfrm>
            <a:custGeom>
              <a:avLst/>
              <a:gdLst/>
              <a:ahLst/>
              <a:cxnLst/>
              <a:rect l="l" t="t" r="r" b="b"/>
              <a:pathLst>
                <a:path w="452" h="13360" extrusionOk="0">
                  <a:moveTo>
                    <a:pt x="376" y="1"/>
                  </a:moveTo>
                  <a:cubicBezTo>
                    <a:pt x="326" y="627"/>
                    <a:pt x="226" y="1705"/>
                    <a:pt x="151" y="2883"/>
                  </a:cubicBezTo>
                  <a:lnTo>
                    <a:pt x="151" y="2983"/>
                  </a:lnTo>
                  <a:cubicBezTo>
                    <a:pt x="126" y="3309"/>
                    <a:pt x="100" y="3660"/>
                    <a:pt x="75" y="3986"/>
                  </a:cubicBezTo>
                  <a:lnTo>
                    <a:pt x="75" y="4086"/>
                  </a:lnTo>
                  <a:cubicBezTo>
                    <a:pt x="25" y="4863"/>
                    <a:pt x="0" y="5615"/>
                    <a:pt x="0" y="6241"/>
                  </a:cubicBezTo>
                  <a:cubicBezTo>
                    <a:pt x="0" y="6742"/>
                    <a:pt x="0" y="7394"/>
                    <a:pt x="0" y="8096"/>
                  </a:cubicBezTo>
                  <a:lnTo>
                    <a:pt x="0" y="8196"/>
                  </a:lnTo>
                  <a:cubicBezTo>
                    <a:pt x="25" y="10001"/>
                    <a:pt x="100" y="12156"/>
                    <a:pt x="126" y="13359"/>
                  </a:cubicBezTo>
                  <a:cubicBezTo>
                    <a:pt x="176" y="13284"/>
                    <a:pt x="201" y="13209"/>
                    <a:pt x="226" y="13134"/>
                  </a:cubicBezTo>
                  <a:cubicBezTo>
                    <a:pt x="176" y="11905"/>
                    <a:pt x="126" y="9900"/>
                    <a:pt x="100" y="8196"/>
                  </a:cubicBezTo>
                  <a:lnTo>
                    <a:pt x="100" y="8096"/>
                  </a:lnTo>
                  <a:cubicBezTo>
                    <a:pt x="100" y="7394"/>
                    <a:pt x="100" y="6742"/>
                    <a:pt x="100" y="6241"/>
                  </a:cubicBezTo>
                  <a:cubicBezTo>
                    <a:pt x="100" y="5615"/>
                    <a:pt x="126" y="4863"/>
                    <a:pt x="176" y="4086"/>
                  </a:cubicBezTo>
                  <a:lnTo>
                    <a:pt x="176" y="3986"/>
                  </a:lnTo>
                  <a:cubicBezTo>
                    <a:pt x="201" y="3660"/>
                    <a:pt x="201" y="3309"/>
                    <a:pt x="226" y="2983"/>
                  </a:cubicBezTo>
                  <a:lnTo>
                    <a:pt x="251" y="2883"/>
                  </a:lnTo>
                  <a:cubicBezTo>
                    <a:pt x="326" y="1830"/>
                    <a:pt x="401" y="853"/>
                    <a:pt x="451" y="226"/>
                  </a:cubicBezTo>
                  <a:cubicBezTo>
                    <a:pt x="426" y="151"/>
                    <a:pt x="401" y="76"/>
                    <a:pt x="376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8"/>
            <p:cNvSpPr/>
            <p:nvPr/>
          </p:nvSpPr>
          <p:spPr>
            <a:xfrm>
              <a:off x="5398650" y="811425"/>
              <a:ext cx="367825" cy="13800"/>
            </a:xfrm>
            <a:custGeom>
              <a:avLst/>
              <a:gdLst/>
              <a:ahLst/>
              <a:cxnLst/>
              <a:rect l="l" t="t" r="r" b="b"/>
              <a:pathLst>
                <a:path w="14713" h="552" extrusionOk="0">
                  <a:moveTo>
                    <a:pt x="14662" y="0"/>
                  </a:moveTo>
                  <a:cubicBezTo>
                    <a:pt x="14587" y="26"/>
                    <a:pt x="14487" y="26"/>
                    <a:pt x="14387" y="51"/>
                  </a:cubicBezTo>
                  <a:lnTo>
                    <a:pt x="14287" y="51"/>
                  </a:lnTo>
                  <a:cubicBezTo>
                    <a:pt x="13679" y="116"/>
                    <a:pt x="12958" y="181"/>
                    <a:pt x="12320" y="181"/>
                  </a:cubicBezTo>
                  <a:cubicBezTo>
                    <a:pt x="12222" y="181"/>
                    <a:pt x="12125" y="179"/>
                    <a:pt x="12031" y="176"/>
                  </a:cubicBezTo>
                  <a:cubicBezTo>
                    <a:pt x="11530" y="151"/>
                    <a:pt x="11003" y="151"/>
                    <a:pt x="10402" y="151"/>
                  </a:cubicBezTo>
                  <a:lnTo>
                    <a:pt x="10302" y="151"/>
                  </a:lnTo>
                  <a:cubicBezTo>
                    <a:pt x="9800" y="151"/>
                    <a:pt x="9224" y="176"/>
                    <a:pt x="8622" y="201"/>
                  </a:cubicBezTo>
                  <a:lnTo>
                    <a:pt x="8522" y="201"/>
                  </a:lnTo>
                  <a:cubicBezTo>
                    <a:pt x="7996" y="226"/>
                    <a:pt x="7444" y="251"/>
                    <a:pt x="6843" y="301"/>
                  </a:cubicBezTo>
                  <a:lnTo>
                    <a:pt x="6743" y="301"/>
                  </a:lnTo>
                  <a:cubicBezTo>
                    <a:pt x="6492" y="326"/>
                    <a:pt x="6241" y="351"/>
                    <a:pt x="5966" y="376"/>
                  </a:cubicBezTo>
                  <a:cubicBezTo>
                    <a:pt x="5439" y="401"/>
                    <a:pt x="4838" y="427"/>
                    <a:pt x="4236" y="452"/>
                  </a:cubicBezTo>
                  <a:lnTo>
                    <a:pt x="1730" y="452"/>
                  </a:lnTo>
                  <a:cubicBezTo>
                    <a:pt x="1078" y="427"/>
                    <a:pt x="477" y="401"/>
                    <a:pt x="51" y="401"/>
                  </a:cubicBezTo>
                  <a:lnTo>
                    <a:pt x="1" y="502"/>
                  </a:lnTo>
                  <a:cubicBezTo>
                    <a:pt x="452" y="502"/>
                    <a:pt x="1053" y="527"/>
                    <a:pt x="1755" y="552"/>
                  </a:cubicBezTo>
                  <a:lnTo>
                    <a:pt x="4236" y="552"/>
                  </a:lnTo>
                  <a:cubicBezTo>
                    <a:pt x="4863" y="527"/>
                    <a:pt x="5439" y="502"/>
                    <a:pt x="5991" y="452"/>
                  </a:cubicBezTo>
                  <a:cubicBezTo>
                    <a:pt x="6241" y="452"/>
                    <a:pt x="6492" y="427"/>
                    <a:pt x="6743" y="401"/>
                  </a:cubicBezTo>
                  <a:lnTo>
                    <a:pt x="6843" y="401"/>
                  </a:lnTo>
                  <a:cubicBezTo>
                    <a:pt x="7444" y="351"/>
                    <a:pt x="7996" y="326"/>
                    <a:pt x="8522" y="301"/>
                  </a:cubicBezTo>
                  <a:lnTo>
                    <a:pt x="8622" y="301"/>
                  </a:lnTo>
                  <a:cubicBezTo>
                    <a:pt x="9224" y="276"/>
                    <a:pt x="9775" y="251"/>
                    <a:pt x="10302" y="251"/>
                  </a:cubicBezTo>
                  <a:lnTo>
                    <a:pt x="10402" y="251"/>
                  </a:lnTo>
                  <a:cubicBezTo>
                    <a:pt x="10571" y="244"/>
                    <a:pt x="10737" y="241"/>
                    <a:pt x="10901" y="241"/>
                  </a:cubicBezTo>
                  <a:cubicBezTo>
                    <a:pt x="11297" y="241"/>
                    <a:pt x="11676" y="258"/>
                    <a:pt x="12031" y="276"/>
                  </a:cubicBezTo>
                  <a:cubicBezTo>
                    <a:pt x="12125" y="280"/>
                    <a:pt x="12221" y="281"/>
                    <a:pt x="12319" y="281"/>
                  </a:cubicBezTo>
                  <a:cubicBezTo>
                    <a:pt x="12952" y="281"/>
                    <a:pt x="13654" y="216"/>
                    <a:pt x="14261" y="151"/>
                  </a:cubicBezTo>
                  <a:lnTo>
                    <a:pt x="14362" y="151"/>
                  </a:lnTo>
                  <a:cubicBezTo>
                    <a:pt x="14487" y="126"/>
                    <a:pt x="14587" y="101"/>
                    <a:pt x="14713" y="101"/>
                  </a:cubicBezTo>
                  <a:lnTo>
                    <a:pt x="14662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8"/>
            <p:cNvSpPr/>
            <p:nvPr/>
          </p:nvSpPr>
          <p:spPr>
            <a:xfrm>
              <a:off x="5340375" y="1048900"/>
              <a:ext cx="85875" cy="9425"/>
            </a:xfrm>
            <a:custGeom>
              <a:avLst/>
              <a:gdLst/>
              <a:ahLst/>
              <a:cxnLst/>
              <a:rect l="l" t="t" r="r" b="b"/>
              <a:pathLst>
                <a:path w="3435" h="377" extrusionOk="0">
                  <a:moveTo>
                    <a:pt x="1" y="0"/>
                  </a:moveTo>
                  <a:lnTo>
                    <a:pt x="1" y="101"/>
                  </a:lnTo>
                  <a:cubicBezTo>
                    <a:pt x="452" y="126"/>
                    <a:pt x="1079" y="176"/>
                    <a:pt x="1780" y="251"/>
                  </a:cubicBezTo>
                  <a:lnTo>
                    <a:pt x="1881" y="251"/>
                  </a:lnTo>
                  <a:cubicBezTo>
                    <a:pt x="1931" y="251"/>
                    <a:pt x="1981" y="251"/>
                    <a:pt x="2056" y="276"/>
                  </a:cubicBezTo>
                  <a:cubicBezTo>
                    <a:pt x="2307" y="301"/>
                    <a:pt x="2557" y="301"/>
                    <a:pt x="2833" y="326"/>
                  </a:cubicBezTo>
                  <a:lnTo>
                    <a:pt x="2933" y="351"/>
                  </a:lnTo>
                  <a:cubicBezTo>
                    <a:pt x="3084" y="351"/>
                    <a:pt x="3234" y="376"/>
                    <a:pt x="3409" y="376"/>
                  </a:cubicBezTo>
                  <a:lnTo>
                    <a:pt x="3434" y="301"/>
                  </a:lnTo>
                  <a:cubicBezTo>
                    <a:pt x="3259" y="276"/>
                    <a:pt x="3109" y="251"/>
                    <a:pt x="2933" y="251"/>
                  </a:cubicBezTo>
                  <a:lnTo>
                    <a:pt x="2833" y="251"/>
                  </a:lnTo>
                  <a:cubicBezTo>
                    <a:pt x="2557" y="226"/>
                    <a:pt x="2307" y="201"/>
                    <a:pt x="2056" y="176"/>
                  </a:cubicBezTo>
                  <a:cubicBezTo>
                    <a:pt x="2006" y="176"/>
                    <a:pt x="1931" y="151"/>
                    <a:pt x="1881" y="151"/>
                  </a:cubicBezTo>
                  <a:lnTo>
                    <a:pt x="1780" y="151"/>
                  </a:lnTo>
                  <a:cubicBezTo>
                    <a:pt x="953" y="75"/>
                    <a:pt x="377" y="25"/>
                    <a:pt x="1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8"/>
            <p:cNvSpPr/>
            <p:nvPr/>
          </p:nvSpPr>
          <p:spPr>
            <a:xfrm>
              <a:off x="5457550" y="1051400"/>
              <a:ext cx="355300" cy="16325"/>
            </a:xfrm>
            <a:custGeom>
              <a:avLst/>
              <a:gdLst/>
              <a:ahLst/>
              <a:cxnLst/>
              <a:rect l="l" t="t" r="r" b="b"/>
              <a:pathLst>
                <a:path w="14212" h="653" extrusionOk="0">
                  <a:moveTo>
                    <a:pt x="14211" y="1"/>
                  </a:moveTo>
                  <a:cubicBezTo>
                    <a:pt x="13810" y="51"/>
                    <a:pt x="13309" y="101"/>
                    <a:pt x="12707" y="151"/>
                  </a:cubicBezTo>
                  <a:lnTo>
                    <a:pt x="12607" y="151"/>
                  </a:lnTo>
                  <a:cubicBezTo>
                    <a:pt x="12231" y="201"/>
                    <a:pt x="11855" y="226"/>
                    <a:pt x="11429" y="251"/>
                  </a:cubicBezTo>
                  <a:lnTo>
                    <a:pt x="11329" y="251"/>
                  </a:lnTo>
                  <a:cubicBezTo>
                    <a:pt x="10226" y="326"/>
                    <a:pt x="9023" y="402"/>
                    <a:pt x="7895" y="452"/>
                  </a:cubicBezTo>
                  <a:lnTo>
                    <a:pt x="7795" y="452"/>
                  </a:lnTo>
                  <a:cubicBezTo>
                    <a:pt x="7118" y="477"/>
                    <a:pt x="6467" y="502"/>
                    <a:pt x="5865" y="527"/>
                  </a:cubicBezTo>
                  <a:lnTo>
                    <a:pt x="5765" y="527"/>
                  </a:lnTo>
                  <a:cubicBezTo>
                    <a:pt x="5164" y="552"/>
                    <a:pt x="4612" y="552"/>
                    <a:pt x="4211" y="552"/>
                  </a:cubicBezTo>
                  <a:lnTo>
                    <a:pt x="4011" y="552"/>
                  </a:lnTo>
                  <a:cubicBezTo>
                    <a:pt x="3484" y="552"/>
                    <a:pt x="2758" y="502"/>
                    <a:pt x="1905" y="452"/>
                  </a:cubicBezTo>
                  <a:lnTo>
                    <a:pt x="1805" y="427"/>
                  </a:lnTo>
                  <a:cubicBezTo>
                    <a:pt x="1229" y="402"/>
                    <a:pt x="627" y="351"/>
                    <a:pt x="1" y="301"/>
                  </a:cubicBezTo>
                  <a:lnTo>
                    <a:pt x="1" y="301"/>
                  </a:lnTo>
                  <a:lnTo>
                    <a:pt x="26" y="402"/>
                  </a:lnTo>
                  <a:cubicBezTo>
                    <a:pt x="627" y="452"/>
                    <a:pt x="1254" y="502"/>
                    <a:pt x="1805" y="527"/>
                  </a:cubicBezTo>
                  <a:lnTo>
                    <a:pt x="1905" y="552"/>
                  </a:lnTo>
                  <a:cubicBezTo>
                    <a:pt x="2758" y="602"/>
                    <a:pt x="3484" y="652"/>
                    <a:pt x="4011" y="652"/>
                  </a:cubicBezTo>
                  <a:lnTo>
                    <a:pt x="4311" y="652"/>
                  </a:lnTo>
                  <a:cubicBezTo>
                    <a:pt x="4712" y="652"/>
                    <a:pt x="5214" y="652"/>
                    <a:pt x="5765" y="627"/>
                  </a:cubicBezTo>
                  <a:lnTo>
                    <a:pt x="5865" y="627"/>
                  </a:lnTo>
                  <a:cubicBezTo>
                    <a:pt x="6467" y="602"/>
                    <a:pt x="7118" y="577"/>
                    <a:pt x="7795" y="552"/>
                  </a:cubicBezTo>
                  <a:lnTo>
                    <a:pt x="7895" y="552"/>
                  </a:lnTo>
                  <a:cubicBezTo>
                    <a:pt x="9023" y="502"/>
                    <a:pt x="10226" y="427"/>
                    <a:pt x="11329" y="351"/>
                  </a:cubicBezTo>
                  <a:lnTo>
                    <a:pt x="11429" y="351"/>
                  </a:lnTo>
                  <a:cubicBezTo>
                    <a:pt x="11830" y="326"/>
                    <a:pt x="12231" y="301"/>
                    <a:pt x="12607" y="251"/>
                  </a:cubicBezTo>
                  <a:lnTo>
                    <a:pt x="12707" y="251"/>
                  </a:lnTo>
                  <a:cubicBezTo>
                    <a:pt x="13284" y="201"/>
                    <a:pt x="13810" y="151"/>
                    <a:pt x="14211" y="101"/>
                  </a:cubicBezTo>
                  <a:lnTo>
                    <a:pt x="14211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8"/>
            <p:cNvSpPr/>
            <p:nvPr/>
          </p:nvSpPr>
          <p:spPr>
            <a:xfrm>
              <a:off x="5801550" y="1089625"/>
              <a:ext cx="414175" cy="766375"/>
            </a:xfrm>
            <a:custGeom>
              <a:avLst/>
              <a:gdLst/>
              <a:ahLst/>
              <a:cxnLst/>
              <a:rect l="l" t="t" r="r" b="b"/>
              <a:pathLst>
                <a:path w="16567" h="30655" extrusionOk="0">
                  <a:moveTo>
                    <a:pt x="11203" y="0"/>
                  </a:moveTo>
                  <a:cubicBezTo>
                    <a:pt x="11203" y="0"/>
                    <a:pt x="9836" y="1025"/>
                    <a:pt x="6847" y="1025"/>
                  </a:cubicBezTo>
                  <a:cubicBezTo>
                    <a:pt x="6598" y="1025"/>
                    <a:pt x="6337" y="1018"/>
                    <a:pt x="6065" y="1003"/>
                  </a:cubicBezTo>
                  <a:cubicBezTo>
                    <a:pt x="6065" y="1003"/>
                    <a:pt x="5038" y="1404"/>
                    <a:pt x="3810" y="1755"/>
                  </a:cubicBezTo>
                  <a:cubicBezTo>
                    <a:pt x="2983" y="1980"/>
                    <a:pt x="2105" y="2206"/>
                    <a:pt x="1353" y="2306"/>
                  </a:cubicBezTo>
                  <a:cubicBezTo>
                    <a:pt x="1353" y="2306"/>
                    <a:pt x="1328" y="2231"/>
                    <a:pt x="1278" y="2106"/>
                  </a:cubicBezTo>
                  <a:lnTo>
                    <a:pt x="727" y="2832"/>
                  </a:lnTo>
                  <a:cubicBezTo>
                    <a:pt x="727" y="2832"/>
                    <a:pt x="551" y="5238"/>
                    <a:pt x="376" y="7720"/>
                  </a:cubicBezTo>
                  <a:cubicBezTo>
                    <a:pt x="276" y="9148"/>
                    <a:pt x="176" y="10627"/>
                    <a:pt x="125" y="11655"/>
                  </a:cubicBezTo>
                  <a:cubicBezTo>
                    <a:pt x="0" y="14537"/>
                    <a:pt x="652" y="20627"/>
                    <a:pt x="727" y="22883"/>
                  </a:cubicBezTo>
                  <a:cubicBezTo>
                    <a:pt x="827" y="25138"/>
                    <a:pt x="1353" y="30652"/>
                    <a:pt x="1353" y="30652"/>
                  </a:cubicBezTo>
                  <a:cubicBezTo>
                    <a:pt x="1353" y="30652"/>
                    <a:pt x="1381" y="30655"/>
                    <a:pt x="1426" y="30655"/>
                  </a:cubicBezTo>
                  <a:cubicBezTo>
                    <a:pt x="1515" y="30655"/>
                    <a:pt x="1671" y="30644"/>
                    <a:pt x="1805" y="30577"/>
                  </a:cubicBezTo>
                  <a:cubicBezTo>
                    <a:pt x="1880" y="30527"/>
                    <a:pt x="1955" y="30452"/>
                    <a:pt x="2005" y="30326"/>
                  </a:cubicBezTo>
                  <a:cubicBezTo>
                    <a:pt x="2130" y="29925"/>
                    <a:pt x="4110" y="25013"/>
                    <a:pt x="4236" y="21930"/>
                  </a:cubicBezTo>
                  <a:cubicBezTo>
                    <a:pt x="4386" y="18873"/>
                    <a:pt x="3760" y="16592"/>
                    <a:pt x="3760" y="16592"/>
                  </a:cubicBezTo>
                  <a:cubicBezTo>
                    <a:pt x="3760" y="16592"/>
                    <a:pt x="5088" y="11379"/>
                    <a:pt x="5414" y="9650"/>
                  </a:cubicBezTo>
                  <a:cubicBezTo>
                    <a:pt x="5739" y="7945"/>
                    <a:pt x="5940" y="6842"/>
                    <a:pt x="5940" y="6842"/>
                  </a:cubicBezTo>
                  <a:cubicBezTo>
                    <a:pt x="5940" y="6842"/>
                    <a:pt x="6516" y="6517"/>
                    <a:pt x="6642" y="6441"/>
                  </a:cubicBezTo>
                  <a:lnTo>
                    <a:pt x="6667" y="6441"/>
                  </a:lnTo>
                  <a:cubicBezTo>
                    <a:pt x="6667" y="6441"/>
                    <a:pt x="6742" y="6717"/>
                    <a:pt x="6867" y="7168"/>
                  </a:cubicBezTo>
                  <a:lnTo>
                    <a:pt x="6867" y="7193"/>
                  </a:lnTo>
                  <a:cubicBezTo>
                    <a:pt x="7343" y="9023"/>
                    <a:pt x="8622" y="13810"/>
                    <a:pt x="9073" y="16015"/>
                  </a:cubicBezTo>
                  <a:cubicBezTo>
                    <a:pt x="9624" y="18747"/>
                    <a:pt x="10176" y="19825"/>
                    <a:pt x="11228" y="21755"/>
                  </a:cubicBezTo>
                  <a:cubicBezTo>
                    <a:pt x="12281" y="23660"/>
                    <a:pt x="15990" y="29249"/>
                    <a:pt x="15990" y="29249"/>
                  </a:cubicBezTo>
                  <a:cubicBezTo>
                    <a:pt x="15990" y="29249"/>
                    <a:pt x="16065" y="29198"/>
                    <a:pt x="16141" y="29098"/>
                  </a:cubicBezTo>
                  <a:cubicBezTo>
                    <a:pt x="16316" y="28923"/>
                    <a:pt x="16567" y="28572"/>
                    <a:pt x="16567" y="28171"/>
                  </a:cubicBezTo>
                  <a:cubicBezTo>
                    <a:pt x="16567" y="28171"/>
                    <a:pt x="16316" y="22356"/>
                    <a:pt x="15439" y="19825"/>
                  </a:cubicBezTo>
                  <a:cubicBezTo>
                    <a:pt x="14562" y="17269"/>
                    <a:pt x="12958" y="16141"/>
                    <a:pt x="12958" y="16141"/>
                  </a:cubicBezTo>
                  <a:cubicBezTo>
                    <a:pt x="12958" y="16141"/>
                    <a:pt x="12607" y="9650"/>
                    <a:pt x="12231" y="6943"/>
                  </a:cubicBezTo>
                  <a:cubicBezTo>
                    <a:pt x="11880" y="4236"/>
                    <a:pt x="11203" y="0"/>
                    <a:pt x="11203" y="0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8"/>
            <p:cNvSpPr/>
            <p:nvPr/>
          </p:nvSpPr>
          <p:spPr>
            <a:xfrm>
              <a:off x="5846650" y="1249200"/>
              <a:ext cx="120950" cy="604850"/>
            </a:xfrm>
            <a:custGeom>
              <a:avLst/>
              <a:gdLst/>
              <a:ahLst/>
              <a:cxnLst/>
              <a:rect l="l" t="t" r="r" b="b"/>
              <a:pathLst>
                <a:path w="4838" h="24194" extrusionOk="0">
                  <a:moveTo>
                    <a:pt x="4817" y="0"/>
                  </a:moveTo>
                  <a:cubicBezTo>
                    <a:pt x="4692" y="0"/>
                    <a:pt x="4111" y="409"/>
                    <a:pt x="4111" y="409"/>
                  </a:cubicBezTo>
                  <a:lnTo>
                    <a:pt x="3434" y="1788"/>
                  </a:lnTo>
                  <a:cubicBezTo>
                    <a:pt x="2732" y="3968"/>
                    <a:pt x="1329" y="10059"/>
                    <a:pt x="1329" y="10059"/>
                  </a:cubicBezTo>
                  <a:cubicBezTo>
                    <a:pt x="1329" y="10059"/>
                    <a:pt x="1555" y="11111"/>
                    <a:pt x="1329" y="15923"/>
                  </a:cubicBezTo>
                  <a:cubicBezTo>
                    <a:pt x="1154" y="19633"/>
                    <a:pt x="351" y="22866"/>
                    <a:pt x="1" y="24194"/>
                  </a:cubicBezTo>
                  <a:cubicBezTo>
                    <a:pt x="76" y="24144"/>
                    <a:pt x="151" y="24069"/>
                    <a:pt x="201" y="23943"/>
                  </a:cubicBezTo>
                  <a:cubicBezTo>
                    <a:pt x="326" y="23542"/>
                    <a:pt x="2306" y="18630"/>
                    <a:pt x="2432" y="15547"/>
                  </a:cubicBezTo>
                  <a:cubicBezTo>
                    <a:pt x="2582" y="12490"/>
                    <a:pt x="1956" y="10209"/>
                    <a:pt x="1956" y="10209"/>
                  </a:cubicBezTo>
                  <a:cubicBezTo>
                    <a:pt x="1956" y="10209"/>
                    <a:pt x="3284" y="4996"/>
                    <a:pt x="3610" y="3267"/>
                  </a:cubicBezTo>
                  <a:cubicBezTo>
                    <a:pt x="3935" y="1562"/>
                    <a:pt x="4136" y="459"/>
                    <a:pt x="4136" y="459"/>
                  </a:cubicBezTo>
                  <a:cubicBezTo>
                    <a:pt x="4136" y="459"/>
                    <a:pt x="4712" y="134"/>
                    <a:pt x="4838" y="58"/>
                  </a:cubicBezTo>
                  <a:lnTo>
                    <a:pt x="4838" y="8"/>
                  </a:lnTo>
                  <a:cubicBezTo>
                    <a:pt x="4834" y="3"/>
                    <a:pt x="4827" y="0"/>
                    <a:pt x="481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8"/>
            <p:cNvSpPr/>
            <p:nvPr/>
          </p:nvSpPr>
          <p:spPr>
            <a:xfrm>
              <a:off x="5973225" y="1269450"/>
              <a:ext cx="231850" cy="551400"/>
            </a:xfrm>
            <a:custGeom>
              <a:avLst/>
              <a:gdLst/>
              <a:ahLst/>
              <a:cxnLst/>
              <a:rect l="l" t="t" r="r" b="b"/>
              <a:pathLst>
                <a:path w="9274" h="22056" extrusionOk="0">
                  <a:moveTo>
                    <a:pt x="0" y="0"/>
                  </a:moveTo>
                  <a:lnTo>
                    <a:pt x="0" y="0"/>
                  </a:lnTo>
                  <a:cubicBezTo>
                    <a:pt x="476" y="1830"/>
                    <a:pt x="1755" y="6617"/>
                    <a:pt x="2206" y="8822"/>
                  </a:cubicBezTo>
                  <a:cubicBezTo>
                    <a:pt x="2757" y="11554"/>
                    <a:pt x="3309" y="12632"/>
                    <a:pt x="4361" y="14562"/>
                  </a:cubicBezTo>
                  <a:cubicBezTo>
                    <a:pt x="5414" y="16467"/>
                    <a:pt x="9123" y="22056"/>
                    <a:pt x="9123" y="22056"/>
                  </a:cubicBezTo>
                  <a:cubicBezTo>
                    <a:pt x="9123" y="22056"/>
                    <a:pt x="9198" y="22005"/>
                    <a:pt x="9274" y="21905"/>
                  </a:cubicBezTo>
                  <a:cubicBezTo>
                    <a:pt x="8898" y="20953"/>
                    <a:pt x="8121" y="19274"/>
                    <a:pt x="6993" y="17068"/>
                  </a:cubicBezTo>
                  <a:cubicBezTo>
                    <a:pt x="5088" y="13384"/>
                    <a:pt x="4010" y="10151"/>
                    <a:pt x="3133" y="8096"/>
                  </a:cubicBezTo>
                  <a:cubicBezTo>
                    <a:pt x="2431" y="6391"/>
                    <a:pt x="627" y="1655"/>
                    <a:pt x="0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8"/>
            <p:cNvSpPr/>
            <p:nvPr/>
          </p:nvSpPr>
          <p:spPr>
            <a:xfrm>
              <a:off x="5810950" y="1133475"/>
              <a:ext cx="85850" cy="149150"/>
            </a:xfrm>
            <a:custGeom>
              <a:avLst/>
              <a:gdLst/>
              <a:ahLst/>
              <a:cxnLst/>
              <a:rect l="l" t="t" r="r" b="b"/>
              <a:pathLst>
                <a:path w="3434" h="5966" extrusionOk="0">
                  <a:moveTo>
                    <a:pt x="3434" y="1"/>
                  </a:moveTo>
                  <a:cubicBezTo>
                    <a:pt x="2607" y="226"/>
                    <a:pt x="1729" y="452"/>
                    <a:pt x="977" y="552"/>
                  </a:cubicBezTo>
                  <a:cubicBezTo>
                    <a:pt x="977" y="552"/>
                    <a:pt x="952" y="477"/>
                    <a:pt x="902" y="352"/>
                  </a:cubicBezTo>
                  <a:lnTo>
                    <a:pt x="351" y="1078"/>
                  </a:lnTo>
                  <a:cubicBezTo>
                    <a:pt x="351" y="1078"/>
                    <a:pt x="175" y="3484"/>
                    <a:pt x="0" y="5966"/>
                  </a:cubicBezTo>
                  <a:cubicBezTo>
                    <a:pt x="627" y="4412"/>
                    <a:pt x="1429" y="2557"/>
                    <a:pt x="1855" y="1981"/>
                  </a:cubicBezTo>
                  <a:cubicBezTo>
                    <a:pt x="2281" y="1354"/>
                    <a:pt x="2807" y="677"/>
                    <a:pt x="3434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8"/>
            <p:cNvSpPr/>
            <p:nvPr/>
          </p:nvSpPr>
          <p:spPr>
            <a:xfrm>
              <a:off x="5753925" y="657300"/>
              <a:ext cx="407925" cy="490000"/>
            </a:xfrm>
            <a:custGeom>
              <a:avLst/>
              <a:gdLst/>
              <a:ahLst/>
              <a:cxnLst/>
              <a:rect l="l" t="t" r="r" b="b"/>
              <a:pathLst>
                <a:path w="16317" h="19600" extrusionOk="0">
                  <a:moveTo>
                    <a:pt x="8747" y="0"/>
                  </a:moveTo>
                  <a:cubicBezTo>
                    <a:pt x="8446" y="0"/>
                    <a:pt x="8171" y="25"/>
                    <a:pt x="7895" y="25"/>
                  </a:cubicBezTo>
                  <a:lnTo>
                    <a:pt x="7795" y="50"/>
                  </a:lnTo>
                  <a:cubicBezTo>
                    <a:pt x="7494" y="50"/>
                    <a:pt x="7218" y="75"/>
                    <a:pt x="6918" y="100"/>
                  </a:cubicBezTo>
                  <a:cubicBezTo>
                    <a:pt x="5715" y="226"/>
                    <a:pt x="4612" y="426"/>
                    <a:pt x="3659" y="752"/>
                  </a:cubicBezTo>
                  <a:cubicBezTo>
                    <a:pt x="1980" y="1303"/>
                    <a:pt x="0" y="5013"/>
                    <a:pt x="0" y="5013"/>
                  </a:cubicBezTo>
                  <a:lnTo>
                    <a:pt x="1329" y="8396"/>
                  </a:lnTo>
                  <a:lnTo>
                    <a:pt x="1654" y="9248"/>
                  </a:lnTo>
                  <a:lnTo>
                    <a:pt x="1705" y="9373"/>
                  </a:lnTo>
                  <a:cubicBezTo>
                    <a:pt x="1755" y="9323"/>
                    <a:pt x="1780" y="9273"/>
                    <a:pt x="1805" y="9198"/>
                  </a:cubicBezTo>
                  <a:lnTo>
                    <a:pt x="1830" y="9173"/>
                  </a:lnTo>
                  <a:cubicBezTo>
                    <a:pt x="2256" y="8321"/>
                    <a:pt x="3033" y="6817"/>
                    <a:pt x="3384" y="6165"/>
                  </a:cubicBezTo>
                  <a:cubicBezTo>
                    <a:pt x="3409" y="6115"/>
                    <a:pt x="3434" y="6065"/>
                    <a:pt x="3459" y="6015"/>
                  </a:cubicBezTo>
                  <a:cubicBezTo>
                    <a:pt x="3509" y="5915"/>
                    <a:pt x="3534" y="5865"/>
                    <a:pt x="3534" y="5865"/>
                  </a:cubicBezTo>
                  <a:lnTo>
                    <a:pt x="3534" y="5865"/>
                  </a:lnTo>
                  <a:cubicBezTo>
                    <a:pt x="3509" y="6065"/>
                    <a:pt x="3208" y="8446"/>
                    <a:pt x="3258" y="9900"/>
                  </a:cubicBezTo>
                  <a:cubicBezTo>
                    <a:pt x="3258" y="10025"/>
                    <a:pt x="3258" y="10176"/>
                    <a:pt x="3258" y="10351"/>
                  </a:cubicBezTo>
                  <a:cubicBezTo>
                    <a:pt x="3258" y="11203"/>
                    <a:pt x="3208" y="12607"/>
                    <a:pt x="3158" y="13910"/>
                  </a:cubicBezTo>
                  <a:cubicBezTo>
                    <a:pt x="3083" y="15514"/>
                    <a:pt x="3008" y="16942"/>
                    <a:pt x="3008" y="16942"/>
                  </a:cubicBezTo>
                  <a:lnTo>
                    <a:pt x="3008" y="16968"/>
                  </a:lnTo>
                  <a:lnTo>
                    <a:pt x="2807" y="17143"/>
                  </a:lnTo>
                  <a:lnTo>
                    <a:pt x="2682" y="17293"/>
                  </a:lnTo>
                  <a:cubicBezTo>
                    <a:pt x="2657" y="17369"/>
                    <a:pt x="2682" y="17519"/>
                    <a:pt x="2707" y="17669"/>
                  </a:cubicBezTo>
                  <a:cubicBezTo>
                    <a:pt x="2757" y="17920"/>
                    <a:pt x="2857" y="18271"/>
                    <a:pt x="2933" y="18572"/>
                  </a:cubicBezTo>
                  <a:lnTo>
                    <a:pt x="2958" y="18647"/>
                  </a:lnTo>
                  <a:cubicBezTo>
                    <a:pt x="2983" y="18722"/>
                    <a:pt x="3008" y="18797"/>
                    <a:pt x="3033" y="18872"/>
                  </a:cubicBezTo>
                  <a:cubicBezTo>
                    <a:pt x="3083" y="19073"/>
                    <a:pt x="3158" y="19248"/>
                    <a:pt x="3183" y="19399"/>
                  </a:cubicBezTo>
                  <a:cubicBezTo>
                    <a:pt x="3233" y="19524"/>
                    <a:pt x="3258" y="19599"/>
                    <a:pt x="3258" y="19599"/>
                  </a:cubicBezTo>
                  <a:cubicBezTo>
                    <a:pt x="4336" y="19474"/>
                    <a:pt x="5740" y="19048"/>
                    <a:pt x="6742" y="18722"/>
                  </a:cubicBezTo>
                  <a:lnTo>
                    <a:pt x="6842" y="18697"/>
                  </a:lnTo>
                  <a:cubicBezTo>
                    <a:pt x="6893" y="18672"/>
                    <a:pt x="6918" y="18672"/>
                    <a:pt x="6968" y="18647"/>
                  </a:cubicBezTo>
                  <a:cubicBezTo>
                    <a:pt x="7093" y="18597"/>
                    <a:pt x="7218" y="18572"/>
                    <a:pt x="7319" y="18521"/>
                  </a:cubicBezTo>
                  <a:lnTo>
                    <a:pt x="7344" y="18521"/>
                  </a:lnTo>
                  <a:cubicBezTo>
                    <a:pt x="7569" y="18446"/>
                    <a:pt x="7745" y="18371"/>
                    <a:pt x="7870" y="18346"/>
                  </a:cubicBezTo>
                  <a:cubicBezTo>
                    <a:pt x="7945" y="18296"/>
                    <a:pt x="7970" y="18296"/>
                    <a:pt x="7970" y="18296"/>
                  </a:cubicBezTo>
                  <a:cubicBezTo>
                    <a:pt x="8242" y="18311"/>
                    <a:pt x="8503" y="18318"/>
                    <a:pt x="8752" y="18318"/>
                  </a:cubicBezTo>
                  <a:cubicBezTo>
                    <a:pt x="11741" y="18318"/>
                    <a:pt x="13108" y="17293"/>
                    <a:pt x="13108" y="17293"/>
                  </a:cubicBezTo>
                  <a:lnTo>
                    <a:pt x="13108" y="17243"/>
                  </a:lnTo>
                  <a:cubicBezTo>
                    <a:pt x="13284" y="16642"/>
                    <a:pt x="14361" y="12582"/>
                    <a:pt x="14411" y="12456"/>
                  </a:cubicBezTo>
                  <a:cubicBezTo>
                    <a:pt x="14411" y="12431"/>
                    <a:pt x="14487" y="12356"/>
                    <a:pt x="14612" y="12206"/>
                  </a:cubicBezTo>
                  <a:cubicBezTo>
                    <a:pt x="14687" y="12080"/>
                    <a:pt x="14787" y="11930"/>
                    <a:pt x="14913" y="11704"/>
                  </a:cubicBezTo>
                  <a:lnTo>
                    <a:pt x="14938" y="11679"/>
                  </a:lnTo>
                  <a:cubicBezTo>
                    <a:pt x="14988" y="11554"/>
                    <a:pt x="15063" y="11404"/>
                    <a:pt x="15163" y="11253"/>
                  </a:cubicBezTo>
                  <a:cubicBezTo>
                    <a:pt x="15364" y="10802"/>
                    <a:pt x="15589" y="10226"/>
                    <a:pt x="15840" y="9449"/>
                  </a:cubicBezTo>
                  <a:cubicBezTo>
                    <a:pt x="16141" y="8471"/>
                    <a:pt x="16316" y="7494"/>
                    <a:pt x="16291" y="6541"/>
                  </a:cubicBezTo>
                  <a:lnTo>
                    <a:pt x="16291" y="6516"/>
                  </a:lnTo>
                  <a:cubicBezTo>
                    <a:pt x="16266" y="5213"/>
                    <a:pt x="15865" y="3960"/>
                    <a:pt x="14938" y="3033"/>
                  </a:cubicBezTo>
                  <a:cubicBezTo>
                    <a:pt x="14336" y="2381"/>
                    <a:pt x="13559" y="1754"/>
                    <a:pt x="12832" y="1253"/>
                  </a:cubicBezTo>
                  <a:cubicBezTo>
                    <a:pt x="12457" y="977"/>
                    <a:pt x="12106" y="752"/>
                    <a:pt x="11780" y="551"/>
                  </a:cubicBezTo>
                  <a:lnTo>
                    <a:pt x="11705" y="501"/>
                  </a:lnTo>
                  <a:cubicBezTo>
                    <a:pt x="11404" y="301"/>
                    <a:pt x="11153" y="150"/>
                    <a:pt x="11003" y="50"/>
                  </a:cubicBezTo>
                  <a:lnTo>
                    <a:pt x="10702" y="627"/>
                  </a:lnTo>
                  <a:cubicBezTo>
                    <a:pt x="10702" y="627"/>
                    <a:pt x="10452" y="1003"/>
                    <a:pt x="10126" y="1504"/>
                  </a:cubicBezTo>
                  <a:cubicBezTo>
                    <a:pt x="9526" y="2440"/>
                    <a:pt x="8626" y="3767"/>
                    <a:pt x="8508" y="3767"/>
                  </a:cubicBezTo>
                  <a:cubicBezTo>
                    <a:pt x="8502" y="3767"/>
                    <a:pt x="8499" y="3765"/>
                    <a:pt x="8497" y="3759"/>
                  </a:cubicBezTo>
                  <a:cubicBezTo>
                    <a:pt x="8472" y="3634"/>
                    <a:pt x="8597" y="2206"/>
                    <a:pt x="8672" y="1253"/>
                  </a:cubicBezTo>
                  <a:cubicBezTo>
                    <a:pt x="8722" y="777"/>
                    <a:pt x="8747" y="426"/>
                    <a:pt x="8747" y="426"/>
                  </a:cubicBezTo>
                  <a:cubicBezTo>
                    <a:pt x="8747" y="326"/>
                    <a:pt x="8747" y="150"/>
                    <a:pt x="8747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8"/>
            <p:cNvSpPr/>
            <p:nvPr/>
          </p:nvSpPr>
          <p:spPr>
            <a:xfrm>
              <a:off x="5926850" y="657300"/>
              <a:ext cx="45775" cy="31350"/>
            </a:xfrm>
            <a:custGeom>
              <a:avLst/>
              <a:gdLst/>
              <a:ahLst/>
              <a:cxnLst/>
              <a:rect l="l" t="t" r="r" b="b"/>
              <a:pathLst>
                <a:path w="1831" h="1254" extrusionOk="0">
                  <a:moveTo>
                    <a:pt x="1830" y="0"/>
                  </a:moveTo>
                  <a:cubicBezTo>
                    <a:pt x="1529" y="0"/>
                    <a:pt x="1254" y="25"/>
                    <a:pt x="978" y="25"/>
                  </a:cubicBezTo>
                  <a:lnTo>
                    <a:pt x="878" y="50"/>
                  </a:lnTo>
                  <a:cubicBezTo>
                    <a:pt x="577" y="50"/>
                    <a:pt x="301" y="75"/>
                    <a:pt x="1" y="100"/>
                  </a:cubicBezTo>
                  <a:cubicBezTo>
                    <a:pt x="251" y="426"/>
                    <a:pt x="778" y="952"/>
                    <a:pt x="1755" y="1253"/>
                  </a:cubicBezTo>
                  <a:cubicBezTo>
                    <a:pt x="1805" y="777"/>
                    <a:pt x="1830" y="426"/>
                    <a:pt x="1830" y="426"/>
                  </a:cubicBezTo>
                  <a:cubicBezTo>
                    <a:pt x="1830" y="326"/>
                    <a:pt x="1830" y="150"/>
                    <a:pt x="183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8"/>
            <p:cNvSpPr/>
            <p:nvPr/>
          </p:nvSpPr>
          <p:spPr>
            <a:xfrm>
              <a:off x="6007050" y="658550"/>
              <a:ext cx="67700" cy="36725"/>
            </a:xfrm>
            <a:custGeom>
              <a:avLst/>
              <a:gdLst/>
              <a:ahLst/>
              <a:cxnLst/>
              <a:rect l="l" t="t" r="r" b="b"/>
              <a:pathLst>
                <a:path w="2708" h="1469" extrusionOk="0">
                  <a:moveTo>
                    <a:pt x="878" y="0"/>
                  </a:moveTo>
                  <a:lnTo>
                    <a:pt x="577" y="577"/>
                  </a:lnTo>
                  <a:cubicBezTo>
                    <a:pt x="577" y="577"/>
                    <a:pt x="327" y="953"/>
                    <a:pt x="1" y="1454"/>
                  </a:cubicBezTo>
                  <a:cubicBezTo>
                    <a:pt x="148" y="1464"/>
                    <a:pt x="300" y="1469"/>
                    <a:pt x="458" y="1469"/>
                  </a:cubicBezTo>
                  <a:cubicBezTo>
                    <a:pt x="1104" y="1469"/>
                    <a:pt x="1841" y="1384"/>
                    <a:pt x="2707" y="1203"/>
                  </a:cubicBezTo>
                  <a:cubicBezTo>
                    <a:pt x="2332" y="927"/>
                    <a:pt x="1981" y="702"/>
                    <a:pt x="1655" y="501"/>
                  </a:cubicBezTo>
                  <a:lnTo>
                    <a:pt x="1580" y="451"/>
                  </a:lnTo>
                  <a:cubicBezTo>
                    <a:pt x="1279" y="251"/>
                    <a:pt x="1028" y="100"/>
                    <a:pt x="878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8"/>
            <p:cNvSpPr/>
            <p:nvPr/>
          </p:nvSpPr>
          <p:spPr>
            <a:xfrm>
              <a:off x="5787125" y="768200"/>
              <a:ext cx="62050" cy="123450"/>
            </a:xfrm>
            <a:custGeom>
              <a:avLst/>
              <a:gdLst/>
              <a:ahLst/>
              <a:cxnLst/>
              <a:rect l="l" t="t" r="r" b="b"/>
              <a:pathLst>
                <a:path w="2482" h="4938" extrusionOk="0">
                  <a:moveTo>
                    <a:pt x="2482" y="0"/>
                  </a:moveTo>
                  <a:lnTo>
                    <a:pt x="2482" y="0"/>
                  </a:lnTo>
                  <a:cubicBezTo>
                    <a:pt x="1981" y="1053"/>
                    <a:pt x="627" y="3033"/>
                    <a:pt x="1" y="3960"/>
                  </a:cubicBezTo>
                  <a:lnTo>
                    <a:pt x="326" y="4812"/>
                  </a:lnTo>
                  <a:lnTo>
                    <a:pt x="377" y="4937"/>
                  </a:lnTo>
                  <a:cubicBezTo>
                    <a:pt x="427" y="4887"/>
                    <a:pt x="452" y="4837"/>
                    <a:pt x="477" y="4762"/>
                  </a:cubicBezTo>
                  <a:lnTo>
                    <a:pt x="502" y="4737"/>
                  </a:lnTo>
                  <a:cubicBezTo>
                    <a:pt x="928" y="3885"/>
                    <a:pt x="1705" y="2381"/>
                    <a:pt x="2056" y="1729"/>
                  </a:cubicBezTo>
                  <a:lnTo>
                    <a:pt x="2482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5829725" y="820825"/>
              <a:ext cx="332125" cy="326475"/>
            </a:xfrm>
            <a:custGeom>
              <a:avLst/>
              <a:gdLst/>
              <a:ahLst/>
              <a:cxnLst/>
              <a:rect l="l" t="t" r="r" b="b"/>
              <a:pathLst>
                <a:path w="13285" h="13059" extrusionOk="0">
                  <a:moveTo>
                    <a:pt x="13259" y="0"/>
                  </a:moveTo>
                  <a:cubicBezTo>
                    <a:pt x="12883" y="978"/>
                    <a:pt x="12282" y="2482"/>
                    <a:pt x="11605" y="3660"/>
                  </a:cubicBezTo>
                  <a:cubicBezTo>
                    <a:pt x="10452" y="5640"/>
                    <a:pt x="7795" y="8722"/>
                    <a:pt x="5114" y="10151"/>
                  </a:cubicBezTo>
                  <a:cubicBezTo>
                    <a:pt x="2633" y="11479"/>
                    <a:pt x="302" y="12231"/>
                    <a:pt x="1" y="12331"/>
                  </a:cubicBezTo>
                  <a:cubicBezTo>
                    <a:pt x="51" y="12532"/>
                    <a:pt x="126" y="12707"/>
                    <a:pt x="151" y="12858"/>
                  </a:cubicBezTo>
                  <a:cubicBezTo>
                    <a:pt x="201" y="12983"/>
                    <a:pt x="226" y="13058"/>
                    <a:pt x="226" y="13058"/>
                  </a:cubicBezTo>
                  <a:cubicBezTo>
                    <a:pt x="1304" y="12933"/>
                    <a:pt x="2708" y="12507"/>
                    <a:pt x="3710" y="12181"/>
                  </a:cubicBezTo>
                  <a:lnTo>
                    <a:pt x="3810" y="12156"/>
                  </a:lnTo>
                  <a:cubicBezTo>
                    <a:pt x="3861" y="12131"/>
                    <a:pt x="3886" y="12131"/>
                    <a:pt x="3936" y="12106"/>
                  </a:cubicBezTo>
                  <a:cubicBezTo>
                    <a:pt x="4061" y="12005"/>
                    <a:pt x="4111" y="11955"/>
                    <a:pt x="4111" y="11955"/>
                  </a:cubicBezTo>
                  <a:cubicBezTo>
                    <a:pt x="5565" y="11379"/>
                    <a:pt x="7495" y="10602"/>
                    <a:pt x="8973" y="8998"/>
                  </a:cubicBezTo>
                  <a:cubicBezTo>
                    <a:pt x="10427" y="7369"/>
                    <a:pt x="11455" y="5614"/>
                    <a:pt x="11455" y="5614"/>
                  </a:cubicBezTo>
                  <a:cubicBezTo>
                    <a:pt x="11455" y="5614"/>
                    <a:pt x="11505" y="5640"/>
                    <a:pt x="11580" y="5665"/>
                  </a:cubicBezTo>
                  <a:cubicBezTo>
                    <a:pt x="11655" y="5539"/>
                    <a:pt x="11755" y="5389"/>
                    <a:pt x="11881" y="5163"/>
                  </a:cubicBezTo>
                  <a:lnTo>
                    <a:pt x="11906" y="5138"/>
                  </a:lnTo>
                  <a:cubicBezTo>
                    <a:pt x="11956" y="5013"/>
                    <a:pt x="12031" y="4863"/>
                    <a:pt x="12131" y="4712"/>
                  </a:cubicBezTo>
                  <a:cubicBezTo>
                    <a:pt x="12332" y="4261"/>
                    <a:pt x="12557" y="3685"/>
                    <a:pt x="12808" y="2908"/>
                  </a:cubicBezTo>
                  <a:cubicBezTo>
                    <a:pt x="13109" y="1930"/>
                    <a:pt x="13284" y="953"/>
                    <a:pt x="13259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5824100" y="1005025"/>
              <a:ext cx="92125" cy="83375"/>
            </a:xfrm>
            <a:custGeom>
              <a:avLst/>
              <a:gdLst/>
              <a:ahLst/>
              <a:cxnLst/>
              <a:rect l="l" t="t" r="r" b="b"/>
              <a:pathLst>
                <a:path w="3685" h="3335" extrusionOk="0">
                  <a:moveTo>
                    <a:pt x="3685" y="151"/>
                  </a:moveTo>
                  <a:cubicBezTo>
                    <a:pt x="3682" y="152"/>
                    <a:pt x="3679" y="155"/>
                    <a:pt x="3675" y="159"/>
                  </a:cubicBezTo>
                  <a:lnTo>
                    <a:pt x="3675" y="159"/>
                  </a:lnTo>
                  <a:cubicBezTo>
                    <a:pt x="3678" y="156"/>
                    <a:pt x="3682" y="154"/>
                    <a:pt x="3685" y="151"/>
                  </a:cubicBezTo>
                  <a:close/>
                  <a:moveTo>
                    <a:pt x="351" y="1"/>
                  </a:moveTo>
                  <a:cubicBezTo>
                    <a:pt x="276" y="1605"/>
                    <a:pt x="201" y="3033"/>
                    <a:pt x="201" y="3033"/>
                  </a:cubicBezTo>
                  <a:lnTo>
                    <a:pt x="201" y="3059"/>
                  </a:lnTo>
                  <a:lnTo>
                    <a:pt x="0" y="3234"/>
                  </a:lnTo>
                  <a:lnTo>
                    <a:pt x="0" y="3334"/>
                  </a:lnTo>
                  <a:cubicBezTo>
                    <a:pt x="0" y="3334"/>
                    <a:pt x="727" y="2808"/>
                    <a:pt x="1855" y="1856"/>
                  </a:cubicBezTo>
                  <a:cubicBezTo>
                    <a:pt x="2910" y="968"/>
                    <a:pt x="3575" y="242"/>
                    <a:pt x="3675" y="159"/>
                  </a:cubicBezTo>
                  <a:lnTo>
                    <a:pt x="3675" y="159"/>
                  </a:lnTo>
                  <a:cubicBezTo>
                    <a:pt x="3524" y="262"/>
                    <a:pt x="2887" y="463"/>
                    <a:pt x="2125" y="463"/>
                  </a:cubicBezTo>
                  <a:cubicBezTo>
                    <a:pt x="1554" y="463"/>
                    <a:pt x="912" y="350"/>
                    <a:pt x="351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5773975" y="1089625"/>
              <a:ext cx="62050" cy="103400"/>
            </a:xfrm>
            <a:custGeom>
              <a:avLst/>
              <a:gdLst/>
              <a:ahLst/>
              <a:cxnLst/>
              <a:rect l="l" t="t" r="r" b="b"/>
              <a:pathLst>
                <a:path w="2482" h="4136" extrusionOk="0">
                  <a:moveTo>
                    <a:pt x="1880" y="0"/>
                  </a:moveTo>
                  <a:lnTo>
                    <a:pt x="1128" y="527"/>
                  </a:lnTo>
                  <a:cubicBezTo>
                    <a:pt x="903" y="1454"/>
                    <a:pt x="602" y="2381"/>
                    <a:pt x="376" y="3058"/>
                  </a:cubicBezTo>
                  <a:cubicBezTo>
                    <a:pt x="151" y="3710"/>
                    <a:pt x="0" y="4136"/>
                    <a:pt x="0" y="4136"/>
                  </a:cubicBezTo>
                  <a:cubicBezTo>
                    <a:pt x="527" y="4111"/>
                    <a:pt x="1279" y="3258"/>
                    <a:pt x="1279" y="3258"/>
                  </a:cubicBezTo>
                  <a:cubicBezTo>
                    <a:pt x="1279" y="3258"/>
                    <a:pt x="2482" y="2381"/>
                    <a:pt x="2456" y="2306"/>
                  </a:cubicBezTo>
                  <a:cubicBezTo>
                    <a:pt x="2406" y="2181"/>
                    <a:pt x="2331" y="1880"/>
                    <a:pt x="2256" y="1504"/>
                  </a:cubicBezTo>
                  <a:cubicBezTo>
                    <a:pt x="2081" y="827"/>
                    <a:pt x="1880" y="0"/>
                    <a:pt x="188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5773975" y="1127225"/>
              <a:ext cx="62050" cy="65800"/>
            </a:xfrm>
            <a:custGeom>
              <a:avLst/>
              <a:gdLst/>
              <a:ahLst/>
              <a:cxnLst/>
              <a:rect l="l" t="t" r="r" b="b"/>
              <a:pathLst>
                <a:path w="2482" h="2632" extrusionOk="0">
                  <a:moveTo>
                    <a:pt x="2256" y="0"/>
                  </a:moveTo>
                  <a:cubicBezTo>
                    <a:pt x="1930" y="376"/>
                    <a:pt x="1153" y="1128"/>
                    <a:pt x="376" y="1554"/>
                  </a:cubicBezTo>
                  <a:cubicBezTo>
                    <a:pt x="151" y="2206"/>
                    <a:pt x="0" y="2632"/>
                    <a:pt x="0" y="2632"/>
                  </a:cubicBezTo>
                  <a:cubicBezTo>
                    <a:pt x="527" y="2607"/>
                    <a:pt x="1279" y="1754"/>
                    <a:pt x="1279" y="1754"/>
                  </a:cubicBezTo>
                  <a:cubicBezTo>
                    <a:pt x="1279" y="1754"/>
                    <a:pt x="2482" y="877"/>
                    <a:pt x="2456" y="802"/>
                  </a:cubicBezTo>
                  <a:cubicBezTo>
                    <a:pt x="2406" y="677"/>
                    <a:pt x="2331" y="376"/>
                    <a:pt x="225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8"/>
            <p:cNvSpPr/>
            <p:nvPr/>
          </p:nvSpPr>
          <p:spPr>
            <a:xfrm>
              <a:off x="5441900" y="510050"/>
              <a:ext cx="202650" cy="229625"/>
            </a:xfrm>
            <a:custGeom>
              <a:avLst/>
              <a:gdLst/>
              <a:ahLst/>
              <a:cxnLst/>
              <a:rect l="l" t="t" r="r" b="b"/>
              <a:pathLst>
                <a:path w="8106" h="9185" extrusionOk="0">
                  <a:moveTo>
                    <a:pt x="3410" y="0"/>
                  </a:moveTo>
                  <a:cubicBezTo>
                    <a:pt x="3166" y="0"/>
                    <a:pt x="2938" y="27"/>
                    <a:pt x="2732" y="75"/>
                  </a:cubicBezTo>
                  <a:cubicBezTo>
                    <a:pt x="1880" y="276"/>
                    <a:pt x="0" y="852"/>
                    <a:pt x="175" y="3534"/>
                  </a:cubicBezTo>
                  <a:cubicBezTo>
                    <a:pt x="326" y="6015"/>
                    <a:pt x="1053" y="7419"/>
                    <a:pt x="1980" y="8371"/>
                  </a:cubicBezTo>
                  <a:cubicBezTo>
                    <a:pt x="2055" y="8446"/>
                    <a:pt x="2130" y="8522"/>
                    <a:pt x="2181" y="8597"/>
                  </a:cubicBezTo>
                  <a:cubicBezTo>
                    <a:pt x="2657" y="9042"/>
                    <a:pt x="3215" y="9185"/>
                    <a:pt x="3719" y="9185"/>
                  </a:cubicBezTo>
                  <a:cubicBezTo>
                    <a:pt x="4010" y="9185"/>
                    <a:pt x="4282" y="9137"/>
                    <a:pt x="4511" y="9073"/>
                  </a:cubicBezTo>
                  <a:cubicBezTo>
                    <a:pt x="4737" y="9023"/>
                    <a:pt x="4912" y="8948"/>
                    <a:pt x="5038" y="8872"/>
                  </a:cubicBezTo>
                  <a:cubicBezTo>
                    <a:pt x="5063" y="8872"/>
                    <a:pt x="5088" y="8847"/>
                    <a:pt x="5138" y="8797"/>
                  </a:cubicBezTo>
                  <a:cubicBezTo>
                    <a:pt x="5338" y="8622"/>
                    <a:pt x="5689" y="8196"/>
                    <a:pt x="5965" y="7695"/>
                  </a:cubicBezTo>
                  <a:cubicBezTo>
                    <a:pt x="6090" y="7469"/>
                    <a:pt x="6191" y="7243"/>
                    <a:pt x="6291" y="7043"/>
                  </a:cubicBezTo>
                  <a:cubicBezTo>
                    <a:pt x="6516" y="6617"/>
                    <a:pt x="6592" y="6216"/>
                    <a:pt x="6592" y="6216"/>
                  </a:cubicBezTo>
                  <a:cubicBezTo>
                    <a:pt x="6592" y="6216"/>
                    <a:pt x="6639" y="6223"/>
                    <a:pt x="6716" y="6223"/>
                  </a:cubicBezTo>
                  <a:cubicBezTo>
                    <a:pt x="6970" y="6223"/>
                    <a:pt x="7545" y="6149"/>
                    <a:pt x="7795" y="5514"/>
                  </a:cubicBezTo>
                  <a:cubicBezTo>
                    <a:pt x="8106" y="4749"/>
                    <a:pt x="7983" y="3778"/>
                    <a:pt x="7622" y="3778"/>
                  </a:cubicBezTo>
                  <a:cubicBezTo>
                    <a:pt x="7605" y="3778"/>
                    <a:pt x="7587" y="3780"/>
                    <a:pt x="7569" y="3785"/>
                  </a:cubicBezTo>
                  <a:cubicBezTo>
                    <a:pt x="7369" y="3835"/>
                    <a:pt x="7168" y="4186"/>
                    <a:pt x="6968" y="4512"/>
                  </a:cubicBezTo>
                  <a:cubicBezTo>
                    <a:pt x="6942" y="4712"/>
                    <a:pt x="6667" y="5188"/>
                    <a:pt x="6667" y="5188"/>
                  </a:cubicBezTo>
                  <a:cubicBezTo>
                    <a:pt x="6667" y="5188"/>
                    <a:pt x="6441" y="4862"/>
                    <a:pt x="6140" y="4261"/>
                  </a:cubicBezTo>
                  <a:cubicBezTo>
                    <a:pt x="6090" y="4161"/>
                    <a:pt x="6040" y="4060"/>
                    <a:pt x="6015" y="3960"/>
                  </a:cubicBezTo>
                  <a:cubicBezTo>
                    <a:pt x="5639" y="3158"/>
                    <a:pt x="5714" y="2933"/>
                    <a:pt x="5890" y="2206"/>
                  </a:cubicBezTo>
                  <a:cubicBezTo>
                    <a:pt x="5915" y="2131"/>
                    <a:pt x="5915" y="2055"/>
                    <a:pt x="5915" y="1980"/>
                  </a:cubicBezTo>
                  <a:cubicBezTo>
                    <a:pt x="6015" y="1354"/>
                    <a:pt x="5790" y="928"/>
                    <a:pt x="5739" y="877"/>
                  </a:cubicBezTo>
                  <a:lnTo>
                    <a:pt x="5639" y="802"/>
                  </a:lnTo>
                  <a:cubicBezTo>
                    <a:pt x="5614" y="752"/>
                    <a:pt x="5564" y="727"/>
                    <a:pt x="5539" y="702"/>
                  </a:cubicBezTo>
                  <a:cubicBezTo>
                    <a:pt x="4811" y="192"/>
                    <a:pt x="4057" y="0"/>
                    <a:pt x="341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8"/>
            <p:cNvSpPr/>
            <p:nvPr/>
          </p:nvSpPr>
          <p:spPr>
            <a:xfrm>
              <a:off x="5580350" y="527600"/>
              <a:ext cx="11950" cy="31975"/>
            </a:xfrm>
            <a:custGeom>
              <a:avLst/>
              <a:gdLst/>
              <a:ahLst/>
              <a:cxnLst/>
              <a:rect l="l" t="t" r="r" b="b"/>
              <a:pathLst>
                <a:path w="478" h="1279" extrusionOk="0">
                  <a:moveTo>
                    <a:pt x="1" y="0"/>
                  </a:moveTo>
                  <a:cubicBezTo>
                    <a:pt x="151" y="401"/>
                    <a:pt x="277" y="827"/>
                    <a:pt x="377" y="1278"/>
                  </a:cubicBezTo>
                  <a:cubicBezTo>
                    <a:pt x="477" y="652"/>
                    <a:pt x="252" y="226"/>
                    <a:pt x="201" y="175"/>
                  </a:cubicBezTo>
                  <a:lnTo>
                    <a:pt x="101" y="100"/>
                  </a:lnTo>
                  <a:cubicBezTo>
                    <a:pt x="76" y="50"/>
                    <a:pt x="26" y="25"/>
                    <a:pt x="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5570325" y="604475"/>
              <a:ext cx="74225" cy="125525"/>
            </a:xfrm>
            <a:custGeom>
              <a:avLst/>
              <a:gdLst/>
              <a:ahLst/>
              <a:cxnLst/>
              <a:rect l="l" t="t" r="r" b="b"/>
              <a:pathLst>
                <a:path w="2969" h="5021" extrusionOk="0">
                  <a:moveTo>
                    <a:pt x="2485" y="1"/>
                  </a:moveTo>
                  <a:cubicBezTo>
                    <a:pt x="2468" y="1"/>
                    <a:pt x="2450" y="3"/>
                    <a:pt x="2432" y="8"/>
                  </a:cubicBezTo>
                  <a:cubicBezTo>
                    <a:pt x="2232" y="58"/>
                    <a:pt x="2031" y="409"/>
                    <a:pt x="1831" y="735"/>
                  </a:cubicBezTo>
                  <a:cubicBezTo>
                    <a:pt x="1805" y="935"/>
                    <a:pt x="1530" y="1411"/>
                    <a:pt x="1530" y="1411"/>
                  </a:cubicBezTo>
                  <a:cubicBezTo>
                    <a:pt x="1530" y="1411"/>
                    <a:pt x="1304" y="1085"/>
                    <a:pt x="1003" y="484"/>
                  </a:cubicBezTo>
                  <a:cubicBezTo>
                    <a:pt x="1003" y="735"/>
                    <a:pt x="953" y="1010"/>
                    <a:pt x="928" y="1286"/>
                  </a:cubicBezTo>
                  <a:cubicBezTo>
                    <a:pt x="803" y="3216"/>
                    <a:pt x="277" y="4168"/>
                    <a:pt x="1" y="5020"/>
                  </a:cubicBezTo>
                  <a:cubicBezTo>
                    <a:pt x="201" y="4845"/>
                    <a:pt x="552" y="4419"/>
                    <a:pt x="828" y="3918"/>
                  </a:cubicBezTo>
                  <a:cubicBezTo>
                    <a:pt x="953" y="3692"/>
                    <a:pt x="1054" y="3466"/>
                    <a:pt x="1154" y="3266"/>
                  </a:cubicBezTo>
                  <a:cubicBezTo>
                    <a:pt x="1379" y="2840"/>
                    <a:pt x="1455" y="2439"/>
                    <a:pt x="1455" y="2439"/>
                  </a:cubicBezTo>
                  <a:cubicBezTo>
                    <a:pt x="1455" y="2439"/>
                    <a:pt x="1502" y="2446"/>
                    <a:pt x="1579" y="2446"/>
                  </a:cubicBezTo>
                  <a:cubicBezTo>
                    <a:pt x="1833" y="2446"/>
                    <a:pt x="2408" y="2372"/>
                    <a:pt x="2658" y="1737"/>
                  </a:cubicBezTo>
                  <a:cubicBezTo>
                    <a:pt x="2969" y="972"/>
                    <a:pt x="2846" y="1"/>
                    <a:pt x="2485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5693775" y="791375"/>
              <a:ext cx="33225" cy="317075"/>
            </a:xfrm>
            <a:custGeom>
              <a:avLst/>
              <a:gdLst/>
              <a:ahLst/>
              <a:cxnLst/>
              <a:rect l="l" t="t" r="r" b="b"/>
              <a:pathLst>
                <a:path w="1329" h="12683" extrusionOk="0">
                  <a:moveTo>
                    <a:pt x="1329" y="0"/>
                  </a:moveTo>
                  <a:lnTo>
                    <a:pt x="1253" y="26"/>
                  </a:lnTo>
                  <a:cubicBezTo>
                    <a:pt x="1228" y="51"/>
                    <a:pt x="1203" y="101"/>
                    <a:pt x="1178" y="126"/>
                  </a:cubicBezTo>
                  <a:cubicBezTo>
                    <a:pt x="827" y="652"/>
                    <a:pt x="0" y="1855"/>
                    <a:pt x="201" y="4136"/>
                  </a:cubicBezTo>
                  <a:cubicBezTo>
                    <a:pt x="301" y="5389"/>
                    <a:pt x="426" y="6467"/>
                    <a:pt x="502" y="7319"/>
                  </a:cubicBezTo>
                  <a:cubicBezTo>
                    <a:pt x="602" y="8196"/>
                    <a:pt x="677" y="8873"/>
                    <a:pt x="702" y="9424"/>
                  </a:cubicBezTo>
                  <a:cubicBezTo>
                    <a:pt x="777" y="10527"/>
                    <a:pt x="903" y="12607"/>
                    <a:pt x="903" y="12632"/>
                  </a:cubicBezTo>
                  <a:lnTo>
                    <a:pt x="953" y="12682"/>
                  </a:lnTo>
                  <a:lnTo>
                    <a:pt x="1003" y="12632"/>
                  </a:lnTo>
                  <a:cubicBezTo>
                    <a:pt x="978" y="12607"/>
                    <a:pt x="877" y="10527"/>
                    <a:pt x="802" y="9424"/>
                  </a:cubicBezTo>
                  <a:cubicBezTo>
                    <a:pt x="752" y="8873"/>
                    <a:pt x="702" y="8171"/>
                    <a:pt x="602" y="7294"/>
                  </a:cubicBezTo>
                  <a:cubicBezTo>
                    <a:pt x="527" y="6442"/>
                    <a:pt x="401" y="5364"/>
                    <a:pt x="301" y="4136"/>
                  </a:cubicBezTo>
                  <a:cubicBezTo>
                    <a:pt x="101" y="1880"/>
                    <a:pt x="903" y="702"/>
                    <a:pt x="1253" y="201"/>
                  </a:cubicBezTo>
                  <a:cubicBezTo>
                    <a:pt x="1278" y="151"/>
                    <a:pt x="1304" y="101"/>
                    <a:pt x="1329" y="76"/>
                  </a:cubicBezTo>
                  <a:lnTo>
                    <a:pt x="132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5448150" y="859050"/>
              <a:ext cx="20075" cy="125325"/>
            </a:xfrm>
            <a:custGeom>
              <a:avLst/>
              <a:gdLst/>
              <a:ahLst/>
              <a:cxnLst/>
              <a:rect l="l" t="t" r="r" b="b"/>
              <a:pathLst>
                <a:path w="803" h="5013" extrusionOk="0">
                  <a:moveTo>
                    <a:pt x="753" y="0"/>
                  </a:moveTo>
                  <a:lnTo>
                    <a:pt x="702" y="50"/>
                  </a:lnTo>
                  <a:cubicBezTo>
                    <a:pt x="602" y="1253"/>
                    <a:pt x="251" y="4136"/>
                    <a:pt x="1" y="4938"/>
                  </a:cubicBezTo>
                  <a:lnTo>
                    <a:pt x="26" y="5013"/>
                  </a:lnTo>
                  <a:lnTo>
                    <a:pt x="51" y="5013"/>
                  </a:lnTo>
                  <a:lnTo>
                    <a:pt x="101" y="4963"/>
                  </a:lnTo>
                  <a:cubicBezTo>
                    <a:pt x="326" y="4161"/>
                    <a:pt x="677" y="1278"/>
                    <a:pt x="803" y="5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5451925" y="964925"/>
              <a:ext cx="11925" cy="145400"/>
            </a:xfrm>
            <a:custGeom>
              <a:avLst/>
              <a:gdLst/>
              <a:ahLst/>
              <a:cxnLst/>
              <a:rect l="l" t="t" r="r" b="b"/>
              <a:pathLst>
                <a:path w="477" h="5816" extrusionOk="0">
                  <a:moveTo>
                    <a:pt x="50" y="1"/>
                  </a:moveTo>
                  <a:lnTo>
                    <a:pt x="0" y="51"/>
                  </a:lnTo>
                  <a:cubicBezTo>
                    <a:pt x="0" y="51"/>
                    <a:pt x="0" y="1379"/>
                    <a:pt x="100" y="2607"/>
                  </a:cubicBezTo>
                  <a:cubicBezTo>
                    <a:pt x="201" y="3861"/>
                    <a:pt x="376" y="5740"/>
                    <a:pt x="376" y="5765"/>
                  </a:cubicBezTo>
                  <a:lnTo>
                    <a:pt x="426" y="5815"/>
                  </a:lnTo>
                  <a:lnTo>
                    <a:pt x="476" y="5765"/>
                  </a:lnTo>
                  <a:cubicBezTo>
                    <a:pt x="476" y="5740"/>
                    <a:pt x="301" y="3861"/>
                    <a:pt x="201" y="2607"/>
                  </a:cubicBezTo>
                  <a:cubicBezTo>
                    <a:pt x="100" y="1354"/>
                    <a:pt x="100" y="51"/>
                    <a:pt x="100" y="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5531500" y="736225"/>
              <a:ext cx="33225" cy="63325"/>
            </a:xfrm>
            <a:custGeom>
              <a:avLst/>
              <a:gdLst/>
              <a:ahLst/>
              <a:cxnLst/>
              <a:rect l="l" t="t" r="r" b="b"/>
              <a:pathLst>
                <a:path w="1329" h="2533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0" y="88"/>
                    <a:pt x="457" y="133"/>
                    <a:pt x="182" y="133"/>
                  </a:cubicBezTo>
                  <a:cubicBezTo>
                    <a:pt x="123" y="133"/>
                    <a:pt x="62" y="131"/>
                    <a:pt x="0" y="126"/>
                  </a:cubicBezTo>
                  <a:lnTo>
                    <a:pt x="0" y="126"/>
                  </a:lnTo>
                  <a:lnTo>
                    <a:pt x="150" y="2532"/>
                  </a:lnTo>
                  <a:cubicBezTo>
                    <a:pt x="501" y="1154"/>
                    <a:pt x="1228" y="1054"/>
                    <a:pt x="1328" y="978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5572225" y="696750"/>
              <a:ext cx="52025" cy="105300"/>
            </a:xfrm>
            <a:custGeom>
              <a:avLst/>
              <a:gdLst/>
              <a:ahLst/>
              <a:cxnLst/>
              <a:rect l="l" t="t" r="r" b="b"/>
              <a:pathLst>
                <a:path w="2081" h="4212" extrusionOk="0">
                  <a:moveTo>
                    <a:pt x="2080" y="1"/>
                  </a:moveTo>
                  <a:lnTo>
                    <a:pt x="852" y="101"/>
                  </a:lnTo>
                  <a:cubicBezTo>
                    <a:pt x="577" y="878"/>
                    <a:pt x="0" y="2482"/>
                    <a:pt x="0" y="2482"/>
                  </a:cubicBezTo>
                  <a:cubicBezTo>
                    <a:pt x="125" y="2532"/>
                    <a:pt x="727" y="3184"/>
                    <a:pt x="1028" y="4212"/>
                  </a:cubicBezTo>
                  <a:cubicBezTo>
                    <a:pt x="1028" y="4212"/>
                    <a:pt x="1554" y="2131"/>
                    <a:pt x="1755" y="1254"/>
                  </a:cubicBezTo>
                  <a:cubicBezTo>
                    <a:pt x="1880" y="728"/>
                    <a:pt x="2005" y="277"/>
                    <a:pt x="2080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5433750" y="758800"/>
              <a:ext cx="15050" cy="233100"/>
            </a:xfrm>
            <a:custGeom>
              <a:avLst/>
              <a:gdLst/>
              <a:ahLst/>
              <a:cxnLst/>
              <a:rect l="l" t="t" r="r" b="b"/>
              <a:pathLst>
                <a:path w="602" h="9324" extrusionOk="0">
                  <a:moveTo>
                    <a:pt x="100" y="0"/>
                  </a:moveTo>
                  <a:lnTo>
                    <a:pt x="25" y="75"/>
                  </a:lnTo>
                  <a:lnTo>
                    <a:pt x="0" y="50"/>
                  </a:lnTo>
                  <a:lnTo>
                    <a:pt x="0" y="100"/>
                  </a:lnTo>
                  <a:lnTo>
                    <a:pt x="25" y="151"/>
                  </a:lnTo>
                  <a:cubicBezTo>
                    <a:pt x="176" y="1003"/>
                    <a:pt x="276" y="1830"/>
                    <a:pt x="326" y="2557"/>
                  </a:cubicBezTo>
                  <a:lnTo>
                    <a:pt x="351" y="2657"/>
                  </a:lnTo>
                  <a:cubicBezTo>
                    <a:pt x="401" y="3183"/>
                    <a:pt x="426" y="3659"/>
                    <a:pt x="426" y="4060"/>
                  </a:cubicBezTo>
                  <a:cubicBezTo>
                    <a:pt x="476" y="4887"/>
                    <a:pt x="476" y="5915"/>
                    <a:pt x="501" y="6892"/>
                  </a:cubicBezTo>
                  <a:lnTo>
                    <a:pt x="501" y="6993"/>
                  </a:lnTo>
                  <a:cubicBezTo>
                    <a:pt x="501" y="7319"/>
                    <a:pt x="501" y="7644"/>
                    <a:pt x="501" y="7970"/>
                  </a:cubicBezTo>
                  <a:lnTo>
                    <a:pt x="501" y="8045"/>
                  </a:lnTo>
                  <a:cubicBezTo>
                    <a:pt x="501" y="8496"/>
                    <a:pt x="501" y="8948"/>
                    <a:pt x="501" y="9324"/>
                  </a:cubicBezTo>
                  <a:cubicBezTo>
                    <a:pt x="527" y="9223"/>
                    <a:pt x="577" y="9123"/>
                    <a:pt x="602" y="9048"/>
                  </a:cubicBezTo>
                  <a:cubicBezTo>
                    <a:pt x="602" y="8722"/>
                    <a:pt x="602" y="8396"/>
                    <a:pt x="602" y="8070"/>
                  </a:cubicBezTo>
                  <a:lnTo>
                    <a:pt x="602" y="7970"/>
                  </a:lnTo>
                  <a:cubicBezTo>
                    <a:pt x="602" y="7644"/>
                    <a:pt x="602" y="7319"/>
                    <a:pt x="602" y="6993"/>
                  </a:cubicBezTo>
                  <a:lnTo>
                    <a:pt x="602" y="6892"/>
                  </a:lnTo>
                  <a:cubicBezTo>
                    <a:pt x="577" y="5915"/>
                    <a:pt x="577" y="4887"/>
                    <a:pt x="527" y="4060"/>
                  </a:cubicBezTo>
                  <a:cubicBezTo>
                    <a:pt x="527" y="3659"/>
                    <a:pt x="501" y="3183"/>
                    <a:pt x="451" y="2657"/>
                  </a:cubicBezTo>
                  <a:lnTo>
                    <a:pt x="426" y="2557"/>
                  </a:lnTo>
                  <a:cubicBezTo>
                    <a:pt x="376" y="1830"/>
                    <a:pt x="276" y="1003"/>
                    <a:pt x="126" y="176"/>
                  </a:cubicBezTo>
                  <a:lnTo>
                    <a:pt x="100" y="7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5477600" y="719325"/>
              <a:ext cx="54550" cy="31975"/>
            </a:xfrm>
            <a:custGeom>
              <a:avLst/>
              <a:gdLst/>
              <a:ahLst/>
              <a:cxnLst/>
              <a:rect l="l" t="t" r="r" b="b"/>
              <a:pathLst>
                <a:path w="2182" h="1279" extrusionOk="0">
                  <a:moveTo>
                    <a:pt x="552" y="0"/>
                  </a:moveTo>
                  <a:cubicBezTo>
                    <a:pt x="352" y="75"/>
                    <a:pt x="176" y="176"/>
                    <a:pt x="1" y="251"/>
                  </a:cubicBezTo>
                  <a:cubicBezTo>
                    <a:pt x="226" y="451"/>
                    <a:pt x="552" y="702"/>
                    <a:pt x="978" y="902"/>
                  </a:cubicBezTo>
                  <a:cubicBezTo>
                    <a:pt x="978" y="727"/>
                    <a:pt x="978" y="552"/>
                    <a:pt x="978" y="401"/>
                  </a:cubicBezTo>
                  <a:cubicBezTo>
                    <a:pt x="953" y="376"/>
                    <a:pt x="928" y="376"/>
                    <a:pt x="903" y="351"/>
                  </a:cubicBezTo>
                  <a:cubicBezTo>
                    <a:pt x="853" y="301"/>
                    <a:pt x="803" y="276"/>
                    <a:pt x="753" y="226"/>
                  </a:cubicBezTo>
                  <a:cubicBezTo>
                    <a:pt x="702" y="151"/>
                    <a:pt x="627" y="75"/>
                    <a:pt x="552" y="0"/>
                  </a:cubicBezTo>
                  <a:close/>
                  <a:moveTo>
                    <a:pt x="1078" y="476"/>
                  </a:moveTo>
                  <a:cubicBezTo>
                    <a:pt x="1078" y="627"/>
                    <a:pt x="1078" y="777"/>
                    <a:pt x="1078" y="953"/>
                  </a:cubicBezTo>
                  <a:cubicBezTo>
                    <a:pt x="1404" y="1103"/>
                    <a:pt x="1780" y="1228"/>
                    <a:pt x="2181" y="1278"/>
                  </a:cubicBezTo>
                  <a:lnTo>
                    <a:pt x="2156" y="802"/>
                  </a:lnTo>
                  <a:lnTo>
                    <a:pt x="1930" y="802"/>
                  </a:lnTo>
                  <a:cubicBezTo>
                    <a:pt x="1680" y="752"/>
                    <a:pt x="1404" y="677"/>
                    <a:pt x="1179" y="527"/>
                  </a:cubicBezTo>
                  <a:cubicBezTo>
                    <a:pt x="1128" y="501"/>
                    <a:pt x="1103" y="476"/>
                    <a:pt x="1078" y="47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5502050" y="729350"/>
              <a:ext cx="2525" cy="13800"/>
            </a:xfrm>
            <a:custGeom>
              <a:avLst/>
              <a:gdLst/>
              <a:ahLst/>
              <a:cxnLst/>
              <a:rect l="l" t="t" r="r" b="b"/>
              <a:pathLst>
                <a:path w="101" h="552" extrusionOk="0">
                  <a:moveTo>
                    <a:pt x="0" y="0"/>
                  </a:moveTo>
                  <a:cubicBezTo>
                    <a:pt x="0" y="151"/>
                    <a:pt x="0" y="326"/>
                    <a:pt x="0" y="501"/>
                  </a:cubicBezTo>
                  <a:cubicBezTo>
                    <a:pt x="25" y="527"/>
                    <a:pt x="75" y="527"/>
                    <a:pt x="100" y="552"/>
                  </a:cubicBezTo>
                  <a:cubicBezTo>
                    <a:pt x="100" y="376"/>
                    <a:pt x="100" y="226"/>
                    <a:pt x="100" y="75"/>
                  </a:cubicBezTo>
                  <a:cubicBezTo>
                    <a:pt x="50" y="50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5502050" y="729350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5"/>
                    <a:pt x="50" y="50"/>
                    <a:pt x="1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8"/>
            <p:cNvSpPr/>
            <p:nvPr/>
          </p:nvSpPr>
          <p:spPr>
            <a:xfrm>
              <a:off x="5557175" y="699275"/>
              <a:ext cx="36375" cy="50150"/>
            </a:xfrm>
            <a:custGeom>
              <a:avLst/>
              <a:gdLst/>
              <a:ahLst/>
              <a:cxnLst/>
              <a:rect l="l" t="t" r="r" b="b"/>
              <a:pathLst>
                <a:path w="1455" h="2006" extrusionOk="0">
                  <a:moveTo>
                    <a:pt x="1454" y="0"/>
                  </a:moveTo>
                  <a:cubicBezTo>
                    <a:pt x="1429" y="25"/>
                    <a:pt x="1429" y="25"/>
                    <a:pt x="1404" y="25"/>
                  </a:cubicBezTo>
                  <a:cubicBezTo>
                    <a:pt x="1379" y="50"/>
                    <a:pt x="1379" y="100"/>
                    <a:pt x="1354" y="126"/>
                  </a:cubicBezTo>
                  <a:cubicBezTo>
                    <a:pt x="1078" y="627"/>
                    <a:pt x="727" y="1053"/>
                    <a:pt x="527" y="1228"/>
                  </a:cubicBezTo>
                  <a:cubicBezTo>
                    <a:pt x="477" y="1278"/>
                    <a:pt x="452" y="1303"/>
                    <a:pt x="427" y="1303"/>
                  </a:cubicBezTo>
                  <a:cubicBezTo>
                    <a:pt x="326" y="1354"/>
                    <a:pt x="176" y="1429"/>
                    <a:pt x="1" y="1479"/>
                  </a:cubicBezTo>
                  <a:lnTo>
                    <a:pt x="151" y="2005"/>
                  </a:lnTo>
                  <a:cubicBezTo>
                    <a:pt x="377" y="1955"/>
                    <a:pt x="602" y="1880"/>
                    <a:pt x="803" y="1805"/>
                  </a:cubicBezTo>
                  <a:cubicBezTo>
                    <a:pt x="1003" y="1253"/>
                    <a:pt x="1279" y="476"/>
                    <a:pt x="1454" y="0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8"/>
            <p:cNvSpPr/>
            <p:nvPr/>
          </p:nvSpPr>
          <p:spPr>
            <a:xfrm>
              <a:off x="5567825" y="729975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01" y="0"/>
                  </a:moveTo>
                  <a:lnTo>
                    <a:pt x="101" y="0"/>
                  </a:lnTo>
                  <a:cubicBezTo>
                    <a:pt x="51" y="25"/>
                    <a:pt x="26" y="75"/>
                    <a:pt x="1" y="75"/>
                  </a:cubicBezTo>
                  <a:cubicBezTo>
                    <a:pt x="26" y="75"/>
                    <a:pt x="51" y="50"/>
                    <a:pt x="101" y="0"/>
                  </a:cubicBez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5570325" y="699900"/>
              <a:ext cx="21975" cy="30100"/>
            </a:xfrm>
            <a:custGeom>
              <a:avLst/>
              <a:gdLst/>
              <a:ahLst/>
              <a:cxnLst/>
              <a:rect l="l" t="t" r="r" b="b"/>
              <a:pathLst>
                <a:path w="879" h="1204" extrusionOk="0">
                  <a:moveTo>
                    <a:pt x="878" y="0"/>
                  </a:moveTo>
                  <a:lnTo>
                    <a:pt x="878" y="0"/>
                  </a:lnTo>
                  <a:cubicBezTo>
                    <a:pt x="853" y="0"/>
                    <a:pt x="828" y="25"/>
                    <a:pt x="828" y="25"/>
                  </a:cubicBezTo>
                  <a:lnTo>
                    <a:pt x="753" y="25"/>
                  </a:lnTo>
                  <a:cubicBezTo>
                    <a:pt x="477" y="527"/>
                    <a:pt x="201" y="1003"/>
                    <a:pt x="1" y="1203"/>
                  </a:cubicBezTo>
                  <a:cubicBezTo>
                    <a:pt x="201" y="1028"/>
                    <a:pt x="552" y="602"/>
                    <a:pt x="828" y="101"/>
                  </a:cubicBezTo>
                  <a:cubicBezTo>
                    <a:pt x="853" y="75"/>
                    <a:pt x="853" y="25"/>
                    <a:pt x="878" y="0"/>
                  </a:cubicBezTo>
                  <a:close/>
                </a:path>
              </a:pathLst>
            </a:custGeom>
            <a:solidFill>
              <a:srgbClr val="7E7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8"/>
            <p:cNvSpPr/>
            <p:nvPr/>
          </p:nvSpPr>
          <p:spPr>
            <a:xfrm>
              <a:off x="5531500" y="736225"/>
              <a:ext cx="29450" cy="15700"/>
            </a:xfrm>
            <a:custGeom>
              <a:avLst/>
              <a:gdLst/>
              <a:ahLst/>
              <a:cxnLst/>
              <a:rect l="l" t="t" r="r" b="b"/>
              <a:pathLst>
                <a:path w="1178" h="628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2" y="101"/>
                    <a:pt x="426" y="151"/>
                    <a:pt x="150" y="151"/>
                  </a:cubicBezTo>
                  <a:cubicBezTo>
                    <a:pt x="100" y="151"/>
                    <a:pt x="50" y="151"/>
                    <a:pt x="0" y="126"/>
                  </a:cubicBezTo>
                  <a:lnTo>
                    <a:pt x="0" y="126"/>
                  </a:lnTo>
                  <a:lnTo>
                    <a:pt x="25" y="602"/>
                  </a:lnTo>
                  <a:cubicBezTo>
                    <a:pt x="150" y="602"/>
                    <a:pt x="301" y="627"/>
                    <a:pt x="426" y="627"/>
                  </a:cubicBezTo>
                  <a:cubicBezTo>
                    <a:pt x="677" y="627"/>
                    <a:pt x="927" y="602"/>
                    <a:pt x="1178" y="527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8"/>
            <p:cNvSpPr/>
            <p:nvPr/>
          </p:nvSpPr>
          <p:spPr>
            <a:xfrm>
              <a:off x="5619825" y="696750"/>
              <a:ext cx="13200" cy="1632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252" y="1"/>
                  </a:moveTo>
                  <a:cubicBezTo>
                    <a:pt x="226" y="126"/>
                    <a:pt x="226" y="277"/>
                    <a:pt x="201" y="427"/>
                  </a:cubicBezTo>
                  <a:cubicBezTo>
                    <a:pt x="327" y="277"/>
                    <a:pt x="427" y="151"/>
                    <a:pt x="527" y="26"/>
                  </a:cubicBezTo>
                  <a:cubicBezTo>
                    <a:pt x="427" y="26"/>
                    <a:pt x="327" y="1"/>
                    <a:pt x="252" y="1"/>
                  </a:cubicBezTo>
                  <a:close/>
                  <a:moveTo>
                    <a:pt x="151" y="126"/>
                  </a:moveTo>
                  <a:lnTo>
                    <a:pt x="151" y="126"/>
                  </a:lnTo>
                  <a:cubicBezTo>
                    <a:pt x="101" y="277"/>
                    <a:pt x="51" y="452"/>
                    <a:pt x="1" y="653"/>
                  </a:cubicBezTo>
                  <a:cubicBezTo>
                    <a:pt x="26" y="628"/>
                    <a:pt x="76" y="577"/>
                    <a:pt x="101" y="552"/>
                  </a:cubicBezTo>
                  <a:cubicBezTo>
                    <a:pt x="101" y="402"/>
                    <a:pt x="126" y="252"/>
                    <a:pt x="151" y="12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5622350" y="696750"/>
              <a:ext cx="3775" cy="13825"/>
            </a:xfrm>
            <a:custGeom>
              <a:avLst/>
              <a:gdLst/>
              <a:ahLst/>
              <a:cxnLst/>
              <a:rect l="l" t="t" r="r" b="b"/>
              <a:pathLst>
                <a:path w="151" h="553" extrusionOk="0">
                  <a:moveTo>
                    <a:pt x="75" y="1"/>
                  </a:moveTo>
                  <a:cubicBezTo>
                    <a:pt x="50" y="26"/>
                    <a:pt x="50" y="76"/>
                    <a:pt x="50" y="126"/>
                  </a:cubicBezTo>
                  <a:cubicBezTo>
                    <a:pt x="25" y="252"/>
                    <a:pt x="0" y="402"/>
                    <a:pt x="0" y="552"/>
                  </a:cubicBezTo>
                  <a:cubicBezTo>
                    <a:pt x="25" y="502"/>
                    <a:pt x="75" y="477"/>
                    <a:pt x="100" y="427"/>
                  </a:cubicBezTo>
                  <a:cubicBezTo>
                    <a:pt x="125" y="277"/>
                    <a:pt x="125" y="126"/>
                    <a:pt x="151" y="1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5593525" y="696750"/>
              <a:ext cx="30100" cy="2550"/>
            </a:xfrm>
            <a:custGeom>
              <a:avLst/>
              <a:gdLst/>
              <a:ahLst/>
              <a:cxnLst/>
              <a:rect l="l" t="t" r="r" b="b"/>
              <a:pathLst>
                <a:path w="1204" h="102" extrusionOk="0">
                  <a:moveTo>
                    <a:pt x="0" y="101"/>
                  </a:moveTo>
                  <a:lnTo>
                    <a:pt x="1203" y="1"/>
                  </a:lnTo>
                  <a:lnTo>
                    <a:pt x="1203" y="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5623600" y="69675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5577225" y="696750"/>
              <a:ext cx="47025" cy="47650"/>
            </a:xfrm>
            <a:custGeom>
              <a:avLst/>
              <a:gdLst/>
              <a:ahLst/>
              <a:cxnLst/>
              <a:rect l="l" t="t" r="r" b="b"/>
              <a:pathLst>
                <a:path w="1881" h="1906" extrusionOk="0">
                  <a:moveTo>
                    <a:pt x="1855" y="1"/>
                  </a:moveTo>
                  <a:lnTo>
                    <a:pt x="652" y="101"/>
                  </a:lnTo>
                  <a:cubicBezTo>
                    <a:pt x="477" y="577"/>
                    <a:pt x="201" y="1354"/>
                    <a:pt x="1" y="1906"/>
                  </a:cubicBezTo>
                  <a:cubicBezTo>
                    <a:pt x="702" y="1605"/>
                    <a:pt x="1279" y="1129"/>
                    <a:pt x="1705" y="653"/>
                  </a:cubicBezTo>
                  <a:cubicBezTo>
                    <a:pt x="1755" y="452"/>
                    <a:pt x="1805" y="277"/>
                    <a:pt x="1855" y="126"/>
                  </a:cubicBezTo>
                  <a:cubicBezTo>
                    <a:pt x="1855" y="76"/>
                    <a:pt x="1855" y="26"/>
                    <a:pt x="1880" y="1"/>
                  </a:cubicBez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5418075" y="118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5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5418075" y="1181100"/>
              <a:ext cx="650" cy="3775"/>
            </a:xfrm>
            <a:custGeom>
              <a:avLst/>
              <a:gdLst/>
              <a:ahLst/>
              <a:cxnLst/>
              <a:rect l="l" t="t" r="r" b="b"/>
              <a:pathLst>
                <a:path w="26" h="151" extrusionOk="0">
                  <a:moveTo>
                    <a:pt x="26" y="1"/>
                  </a:moveTo>
                  <a:lnTo>
                    <a:pt x="5" y="127"/>
                  </a:lnTo>
                  <a:lnTo>
                    <a:pt x="5" y="127"/>
                  </a:lnTo>
                  <a:cubicBezTo>
                    <a:pt x="12" y="99"/>
                    <a:pt x="26" y="57"/>
                    <a:pt x="26" y="1"/>
                  </a:cubicBezTo>
                  <a:close/>
                  <a:moveTo>
                    <a:pt x="5" y="127"/>
                  </a:moveTo>
                  <a:lnTo>
                    <a:pt x="5" y="127"/>
                  </a:lnTo>
                  <a:cubicBezTo>
                    <a:pt x="2" y="137"/>
                    <a:pt x="1" y="145"/>
                    <a:pt x="1" y="151"/>
                  </a:cubicBezTo>
                  <a:lnTo>
                    <a:pt x="5" y="127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5443775" y="601275"/>
              <a:ext cx="47000" cy="15525"/>
            </a:xfrm>
            <a:custGeom>
              <a:avLst/>
              <a:gdLst/>
              <a:ahLst/>
              <a:cxnLst/>
              <a:rect l="l" t="t" r="r" b="b"/>
              <a:pathLst>
                <a:path w="1880" h="621" extrusionOk="0">
                  <a:moveTo>
                    <a:pt x="1276" y="0"/>
                  </a:moveTo>
                  <a:cubicBezTo>
                    <a:pt x="1237" y="0"/>
                    <a:pt x="1196" y="3"/>
                    <a:pt x="1153" y="10"/>
                  </a:cubicBezTo>
                  <a:cubicBezTo>
                    <a:pt x="727" y="61"/>
                    <a:pt x="0" y="587"/>
                    <a:pt x="151" y="612"/>
                  </a:cubicBezTo>
                  <a:cubicBezTo>
                    <a:pt x="169" y="618"/>
                    <a:pt x="193" y="621"/>
                    <a:pt x="222" y="621"/>
                  </a:cubicBezTo>
                  <a:cubicBezTo>
                    <a:pt x="420" y="621"/>
                    <a:pt x="840" y="487"/>
                    <a:pt x="1278" y="487"/>
                  </a:cubicBezTo>
                  <a:cubicBezTo>
                    <a:pt x="1316" y="485"/>
                    <a:pt x="1352" y="484"/>
                    <a:pt x="1386" y="484"/>
                  </a:cubicBezTo>
                  <a:cubicBezTo>
                    <a:pt x="1646" y="484"/>
                    <a:pt x="1780" y="537"/>
                    <a:pt x="1840" y="537"/>
                  </a:cubicBezTo>
                  <a:cubicBezTo>
                    <a:pt x="1869" y="537"/>
                    <a:pt x="1880" y="524"/>
                    <a:pt x="1880" y="487"/>
                  </a:cubicBezTo>
                  <a:cubicBezTo>
                    <a:pt x="1880" y="305"/>
                    <a:pt x="1654" y="0"/>
                    <a:pt x="1276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5523350" y="583025"/>
              <a:ext cx="48275" cy="22900"/>
            </a:xfrm>
            <a:custGeom>
              <a:avLst/>
              <a:gdLst/>
              <a:ahLst/>
              <a:cxnLst/>
              <a:rect l="l" t="t" r="r" b="b"/>
              <a:pathLst>
                <a:path w="1931" h="916" extrusionOk="0">
                  <a:moveTo>
                    <a:pt x="1362" y="1"/>
                  </a:moveTo>
                  <a:cubicBezTo>
                    <a:pt x="1174" y="1"/>
                    <a:pt x="951" y="69"/>
                    <a:pt x="727" y="214"/>
                  </a:cubicBezTo>
                  <a:cubicBezTo>
                    <a:pt x="301" y="465"/>
                    <a:pt x="0" y="916"/>
                    <a:pt x="176" y="916"/>
                  </a:cubicBezTo>
                  <a:cubicBezTo>
                    <a:pt x="176" y="916"/>
                    <a:pt x="501" y="841"/>
                    <a:pt x="802" y="665"/>
                  </a:cubicBezTo>
                  <a:cubicBezTo>
                    <a:pt x="1228" y="465"/>
                    <a:pt x="1504" y="490"/>
                    <a:pt x="1679" y="465"/>
                  </a:cubicBezTo>
                  <a:cubicBezTo>
                    <a:pt x="1855" y="440"/>
                    <a:pt x="1930" y="390"/>
                    <a:pt x="1755" y="164"/>
                  </a:cubicBezTo>
                  <a:cubicBezTo>
                    <a:pt x="1671" y="57"/>
                    <a:pt x="1531" y="1"/>
                    <a:pt x="136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5608550" y="622825"/>
              <a:ext cx="7550" cy="16950"/>
            </a:xfrm>
            <a:custGeom>
              <a:avLst/>
              <a:gdLst/>
              <a:ahLst/>
              <a:cxnLst/>
              <a:rect l="l" t="t" r="r" b="b"/>
              <a:pathLst>
                <a:path w="302" h="678" extrusionOk="0">
                  <a:moveTo>
                    <a:pt x="302" y="1"/>
                  </a:moveTo>
                  <a:cubicBezTo>
                    <a:pt x="126" y="351"/>
                    <a:pt x="1" y="677"/>
                    <a:pt x="1" y="677"/>
                  </a:cubicBezTo>
                  <a:cubicBezTo>
                    <a:pt x="1" y="677"/>
                    <a:pt x="276" y="201"/>
                    <a:pt x="30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8"/>
            <p:cNvSpPr/>
            <p:nvPr/>
          </p:nvSpPr>
          <p:spPr>
            <a:xfrm>
              <a:off x="5582875" y="531975"/>
              <a:ext cx="38875" cy="107800"/>
            </a:xfrm>
            <a:custGeom>
              <a:avLst/>
              <a:gdLst/>
              <a:ahLst/>
              <a:cxnLst/>
              <a:rect l="l" t="t" r="r" b="b"/>
              <a:pathLst>
                <a:path w="1555" h="4312" extrusionOk="0">
                  <a:moveTo>
                    <a:pt x="100" y="0"/>
                  </a:moveTo>
                  <a:lnTo>
                    <a:pt x="100" y="0"/>
                  </a:lnTo>
                  <a:cubicBezTo>
                    <a:pt x="176" y="76"/>
                    <a:pt x="426" y="577"/>
                    <a:pt x="251" y="1329"/>
                  </a:cubicBezTo>
                  <a:cubicBezTo>
                    <a:pt x="75" y="2056"/>
                    <a:pt x="0" y="2281"/>
                    <a:pt x="376" y="3083"/>
                  </a:cubicBezTo>
                  <a:cubicBezTo>
                    <a:pt x="401" y="3158"/>
                    <a:pt x="426" y="3208"/>
                    <a:pt x="451" y="3284"/>
                  </a:cubicBezTo>
                  <a:cubicBezTo>
                    <a:pt x="777" y="3960"/>
                    <a:pt x="1028" y="4311"/>
                    <a:pt x="1028" y="4311"/>
                  </a:cubicBezTo>
                  <a:cubicBezTo>
                    <a:pt x="1028" y="4311"/>
                    <a:pt x="1153" y="3985"/>
                    <a:pt x="1329" y="3635"/>
                  </a:cubicBezTo>
                  <a:cubicBezTo>
                    <a:pt x="1329" y="3635"/>
                    <a:pt x="1554" y="2381"/>
                    <a:pt x="1178" y="1404"/>
                  </a:cubicBezTo>
                  <a:cubicBezTo>
                    <a:pt x="802" y="427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8"/>
            <p:cNvSpPr/>
            <p:nvPr/>
          </p:nvSpPr>
          <p:spPr>
            <a:xfrm>
              <a:off x="6091025" y="555775"/>
              <a:ext cx="16300" cy="10675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652" y="1"/>
                  </a:moveTo>
                  <a:lnTo>
                    <a:pt x="652" y="1"/>
                  </a:lnTo>
                  <a:cubicBezTo>
                    <a:pt x="401" y="126"/>
                    <a:pt x="50" y="377"/>
                    <a:pt x="0" y="427"/>
                  </a:cubicBezTo>
                  <a:cubicBezTo>
                    <a:pt x="125" y="377"/>
                    <a:pt x="376" y="226"/>
                    <a:pt x="652" y="1"/>
                  </a:cubicBezTo>
                  <a:close/>
                </a:path>
              </a:pathLst>
            </a:custGeom>
            <a:solidFill>
              <a:srgbClr val="59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5945325" y="514400"/>
              <a:ext cx="44825" cy="17125"/>
            </a:xfrm>
            <a:custGeom>
              <a:avLst/>
              <a:gdLst/>
              <a:ahLst/>
              <a:cxnLst/>
              <a:rect l="l" t="t" r="r" b="b"/>
              <a:pathLst>
                <a:path w="1793" h="685" extrusionOk="0">
                  <a:moveTo>
                    <a:pt x="664" y="1"/>
                  </a:moveTo>
                  <a:cubicBezTo>
                    <a:pt x="307" y="1"/>
                    <a:pt x="1" y="76"/>
                    <a:pt x="39" y="152"/>
                  </a:cubicBezTo>
                  <a:cubicBezTo>
                    <a:pt x="114" y="227"/>
                    <a:pt x="515" y="302"/>
                    <a:pt x="841" y="478"/>
                  </a:cubicBezTo>
                  <a:cubicBezTo>
                    <a:pt x="1065" y="599"/>
                    <a:pt x="1267" y="684"/>
                    <a:pt x="1427" y="684"/>
                  </a:cubicBezTo>
                  <a:cubicBezTo>
                    <a:pt x="1499" y="684"/>
                    <a:pt x="1563" y="667"/>
                    <a:pt x="1618" y="628"/>
                  </a:cubicBezTo>
                  <a:cubicBezTo>
                    <a:pt x="1793" y="503"/>
                    <a:pt x="1492" y="102"/>
                    <a:pt x="1016" y="27"/>
                  </a:cubicBezTo>
                  <a:cubicBezTo>
                    <a:pt x="900" y="8"/>
                    <a:pt x="779" y="1"/>
                    <a:pt x="66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6014575" y="525700"/>
              <a:ext cx="48900" cy="14900"/>
            </a:xfrm>
            <a:custGeom>
              <a:avLst/>
              <a:gdLst/>
              <a:ahLst/>
              <a:cxnLst/>
              <a:rect l="l" t="t" r="r" b="b"/>
              <a:pathLst>
                <a:path w="1956" h="596" extrusionOk="0">
                  <a:moveTo>
                    <a:pt x="903" y="1"/>
                  </a:moveTo>
                  <a:cubicBezTo>
                    <a:pt x="126" y="1"/>
                    <a:pt x="0" y="277"/>
                    <a:pt x="151" y="527"/>
                  </a:cubicBezTo>
                  <a:cubicBezTo>
                    <a:pt x="191" y="578"/>
                    <a:pt x="248" y="596"/>
                    <a:pt x="340" y="596"/>
                  </a:cubicBezTo>
                  <a:cubicBezTo>
                    <a:pt x="475" y="596"/>
                    <a:pt x="685" y="557"/>
                    <a:pt x="1028" y="527"/>
                  </a:cubicBezTo>
                  <a:cubicBezTo>
                    <a:pt x="1604" y="452"/>
                    <a:pt x="1955" y="452"/>
                    <a:pt x="1955" y="452"/>
                  </a:cubicBezTo>
                  <a:cubicBezTo>
                    <a:pt x="1930" y="226"/>
                    <a:pt x="1479" y="1"/>
                    <a:pt x="90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5965075" y="667950"/>
              <a:ext cx="56425" cy="83575"/>
            </a:xfrm>
            <a:custGeom>
              <a:avLst/>
              <a:gdLst/>
              <a:ahLst/>
              <a:cxnLst/>
              <a:rect l="l" t="t" r="r" b="b"/>
              <a:pathLst>
                <a:path w="2257" h="3343" extrusionOk="0">
                  <a:moveTo>
                    <a:pt x="301" y="0"/>
                  </a:moveTo>
                  <a:cubicBezTo>
                    <a:pt x="301" y="0"/>
                    <a:pt x="0" y="3158"/>
                    <a:pt x="51" y="3333"/>
                  </a:cubicBezTo>
                  <a:cubicBezTo>
                    <a:pt x="53" y="3339"/>
                    <a:pt x="57" y="3342"/>
                    <a:pt x="62" y="3342"/>
                  </a:cubicBezTo>
                  <a:cubicBezTo>
                    <a:pt x="248" y="3342"/>
                    <a:pt x="2256" y="201"/>
                    <a:pt x="2256" y="201"/>
                  </a:cubicBezTo>
                  <a:lnTo>
                    <a:pt x="2256" y="201"/>
                  </a:lnTo>
                  <a:cubicBezTo>
                    <a:pt x="2256" y="201"/>
                    <a:pt x="1987" y="251"/>
                    <a:pt x="1608" y="251"/>
                  </a:cubicBezTo>
                  <a:cubicBezTo>
                    <a:pt x="1229" y="251"/>
                    <a:pt x="740" y="201"/>
                    <a:pt x="301" y="0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5468825" y="1837750"/>
              <a:ext cx="91500" cy="56400"/>
            </a:xfrm>
            <a:custGeom>
              <a:avLst/>
              <a:gdLst/>
              <a:ahLst/>
              <a:cxnLst/>
              <a:rect l="l" t="t" r="r" b="b"/>
              <a:pathLst>
                <a:path w="3660" h="2256" extrusionOk="0">
                  <a:moveTo>
                    <a:pt x="3259" y="0"/>
                  </a:moveTo>
                  <a:cubicBezTo>
                    <a:pt x="3259" y="0"/>
                    <a:pt x="652" y="1579"/>
                    <a:pt x="1" y="2256"/>
                  </a:cubicBezTo>
                  <a:lnTo>
                    <a:pt x="3660" y="2256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5659300" y="1844650"/>
              <a:ext cx="85875" cy="49500"/>
            </a:xfrm>
            <a:custGeom>
              <a:avLst/>
              <a:gdLst/>
              <a:ahLst/>
              <a:cxnLst/>
              <a:rect l="l" t="t" r="r" b="b"/>
              <a:pathLst>
                <a:path w="3435" h="1980" extrusionOk="0">
                  <a:moveTo>
                    <a:pt x="1" y="0"/>
                  </a:moveTo>
                  <a:lnTo>
                    <a:pt x="1" y="1980"/>
                  </a:lnTo>
                  <a:lnTo>
                    <a:pt x="3434" y="198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5491400" y="500650"/>
              <a:ext cx="7525" cy="31975"/>
            </a:xfrm>
            <a:custGeom>
              <a:avLst/>
              <a:gdLst/>
              <a:ahLst/>
              <a:cxnLst/>
              <a:rect l="l" t="t" r="r" b="b"/>
              <a:pathLst>
                <a:path w="301" h="1279" extrusionOk="0">
                  <a:moveTo>
                    <a:pt x="276" y="0"/>
                  </a:moveTo>
                  <a:lnTo>
                    <a:pt x="226" y="25"/>
                  </a:lnTo>
                  <a:cubicBezTo>
                    <a:pt x="0" y="276"/>
                    <a:pt x="175" y="1153"/>
                    <a:pt x="201" y="1253"/>
                  </a:cubicBezTo>
                  <a:lnTo>
                    <a:pt x="251" y="1279"/>
                  </a:lnTo>
                  <a:lnTo>
                    <a:pt x="301" y="1228"/>
                  </a:lnTo>
                  <a:cubicBezTo>
                    <a:pt x="251" y="978"/>
                    <a:pt x="150" y="251"/>
                    <a:pt x="301" y="75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5502675" y="504400"/>
              <a:ext cx="12550" cy="24475"/>
            </a:xfrm>
            <a:custGeom>
              <a:avLst/>
              <a:gdLst/>
              <a:ahLst/>
              <a:cxnLst/>
              <a:rect l="l" t="t" r="r" b="b"/>
              <a:pathLst>
                <a:path w="502" h="979" extrusionOk="0">
                  <a:moveTo>
                    <a:pt x="426" y="1"/>
                  </a:moveTo>
                  <a:cubicBezTo>
                    <a:pt x="276" y="76"/>
                    <a:pt x="50" y="728"/>
                    <a:pt x="0" y="928"/>
                  </a:cubicBezTo>
                  <a:lnTo>
                    <a:pt x="25" y="978"/>
                  </a:lnTo>
                  <a:lnTo>
                    <a:pt x="50" y="978"/>
                  </a:lnTo>
                  <a:lnTo>
                    <a:pt x="100" y="953"/>
                  </a:lnTo>
                  <a:cubicBezTo>
                    <a:pt x="201" y="577"/>
                    <a:pt x="401" y="126"/>
                    <a:pt x="476" y="101"/>
                  </a:cubicBezTo>
                  <a:lnTo>
                    <a:pt x="501" y="2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5483250" y="508800"/>
              <a:ext cx="8800" cy="20075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25" y="0"/>
                  </a:moveTo>
                  <a:lnTo>
                    <a:pt x="0" y="75"/>
                  </a:lnTo>
                  <a:cubicBezTo>
                    <a:pt x="0" y="100"/>
                    <a:pt x="50" y="201"/>
                    <a:pt x="75" y="326"/>
                  </a:cubicBezTo>
                  <a:cubicBezTo>
                    <a:pt x="126" y="476"/>
                    <a:pt x="201" y="677"/>
                    <a:pt x="251" y="777"/>
                  </a:cubicBezTo>
                  <a:lnTo>
                    <a:pt x="301" y="802"/>
                  </a:lnTo>
                  <a:lnTo>
                    <a:pt x="326" y="802"/>
                  </a:lnTo>
                  <a:lnTo>
                    <a:pt x="351" y="752"/>
                  </a:lnTo>
                  <a:cubicBezTo>
                    <a:pt x="301" y="627"/>
                    <a:pt x="226" y="451"/>
                    <a:pt x="176" y="301"/>
                  </a:cubicBezTo>
                  <a:cubicBezTo>
                    <a:pt x="126" y="125"/>
                    <a:pt x="100" y="50"/>
                    <a:pt x="75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5609800" y="622200"/>
              <a:ext cx="15700" cy="30100"/>
            </a:xfrm>
            <a:custGeom>
              <a:avLst/>
              <a:gdLst/>
              <a:ahLst/>
              <a:cxnLst/>
              <a:rect l="l" t="t" r="r" b="b"/>
              <a:pathLst>
                <a:path w="628" h="1204" extrusionOk="0">
                  <a:moveTo>
                    <a:pt x="552" y="0"/>
                  </a:moveTo>
                  <a:cubicBezTo>
                    <a:pt x="527" y="26"/>
                    <a:pt x="1" y="602"/>
                    <a:pt x="51" y="1178"/>
                  </a:cubicBezTo>
                  <a:lnTo>
                    <a:pt x="101" y="1204"/>
                  </a:lnTo>
                  <a:lnTo>
                    <a:pt x="151" y="1153"/>
                  </a:lnTo>
                  <a:cubicBezTo>
                    <a:pt x="101" y="627"/>
                    <a:pt x="627" y="76"/>
                    <a:pt x="627" y="5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5612950" y="627200"/>
              <a:ext cx="10675" cy="18825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76" y="1"/>
                  </a:moveTo>
                  <a:lnTo>
                    <a:pt x="251" y="76"/>
                  </a:lnTo>
                  <a:cubicBezTo>
                    <a:pt x="301" y="352"/>
                    <a:pt x="301" y="628"/>
                    <a:pt x="251" y="653"/>
                  </a:cubicBezTo>
                  <a:cubicBezTo>
                    <a:pt x="201" y="653"/>
                    <a:pt x="126" y="552"/>
                    <a:pt x="100" y="477"/>
                  </a:cubicBezTo>
                  <a:lnTo>
                    <a:pt x="25" y="477"/>
                  </a:lnTo>
                  <a:lnTo>
                    <a:pt x="0" y="527"/>
                  </a:lnTo>
                  <a:cubicBezTo>
                    <a:pt x="25" y="577"/>
                    <a:pt x="126" y="728"/>
                    <a:pt x="226" y="753"/>
                  </a:cubicBezTo>
                  <a:lnTo>
                    <a:pt x="251" y="753"/>
                  </a:lnTo>
                  <a:lnTo>
                    <a:pt x="326" y="728"/>
                  </a:lnTo>
                  <a:cubicBezTo>
                    <a:pt x="426" y="628"/>
                    <a:pt x="376" y="227"/>
                    <a:pt x="326" y="51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5493275" y="623450"/>
              <a:ext cx="27575" cy="67700"/>
            </a:xfrm>
            <a:custGeom>
              <a:avLst/>
              <a:gdLst/>
              <a:ahLst/>
              <a:cxnLst/>
              <a:rect l="l" t="t" r="r" b="b"/>
              <a:pathLst>
                <a:path w="1103" h="2708" extrusionOk="0">
                  <a:moveTo>
                    <a:pt x="126" y="1"/>
                  </a:moveTo>
                  <a:lnTo>
                    <a:pt x="75" y="51"/>
                  </a:lnTo>
                  <a:cubicBezTo>
                    <a:pt x="75" y="76"/>
                    <a:pt x="75" y="126"/>
                    <a:pt x="75" y="201"/>
                  </a:cubicBezTo>
                  <a:cubicBezTo>
                    <a:pt x="0" y="1680"/>
                    <a:pt x="25" y="2482"/>
                    <a:pt x="75" y="2657"/>
                  </a:cubicBezTo>
                  <a:lnTo>
                    <a:pt x="126" y="2707"/>
                  </a:lnTo>
                  <a:cubicBezTo>
                    <a:pt x="151" y="2707"/>
                    <a:pt x="827" y="2682"/>
                    <a:pt x="1103" y="2156"/>
                  </a:cubicBezTo>
                  <a:lnTo>
                    <a:pt x="1078" y="2081"/>
                  </a:lnTo>
                  <a:lnTo>
                    <a:pt x="1028" y="2106"/>
                  </a:lnTo>
                  <a:cubicBezTo>
                    <a:pt x="802" y="2532"/>
                    <a:pt x="301" y="2582"/>
                    <a:pt x="151" y="2607"/>
                  </a:cubicBezTo>
                  <a:cubicBezTo>
                    <a:pt x="100" y="2382"/>
                    <a:pt x="126" y="1580"/>
                    <a:pt x="151" y="201"/>
                  </a:cubicBezTo>
                  <a:cubicBezTo>
                    <a:pt x="176" y="126"/>
                    <a:pt x="176" y="76"/>
                    <a:pt x="176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5502050" y="688625"/>
              <a:ext cx="43875" cy="16300"/>
            </a:xfrm>
            <a:custGeom>
              <a:avLst/>
              <a:gdLst/>
              <a:ahLst/>
              <a:cxnLst/>
              <a:rect l="l" t="t" r="r" b="b"/>
              <a:pathLst>
                <a:path w="1755" h="652" extrusionOk="0">
                  <a:moveTo>
                    <a:pt x="1679" y="0"/>
                  </a:moveTo>
                  <a:cubicBezTo>
                    <a:pt x="1353" y="301"/>
                    <a:pt x="50" y="552"/>
                    <a:pt x="25" y="552"/>
                  </a:cubicBezTo>
                  <a:lnTo>
                    <a:pt x="0" y="602"/>
                  </a:lnTo>
                  <a:lnTo>
                    <a:pt x="50" y="652"/>
                  </a:lnTo>
                  <a:cubicBezTo>
                    <a:pt x="100" y="627"/>
                    <a:pt x="1404" y="401"/>
                    <a:pt x="1754" y="75"/>
                  </a:cubicBezTo>
                  <a:lnTo>
                    <a:pt x="1754" y="0"/>
                  </a:lnTo>
                  <a:close/>
                </a:path>
              </a:pathLst>
            </a:custGeom>
            <a:solidFill>
              <a:srgbClr val="C6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5417450" y="1048275"/>
              <a:ext cx="11925" cy="27575"/>
            </a:xfrm>
            <a:custGeom>
              <a:avLst/>
              <a:gdLst/>
              <a:ahLst/>
              <a:cxnLst/>
              <a:rect l="l" t="t" r="r" b="b"/>
              <a:pathLst>
                <a:path w="477" h="1103" extrusionOk="0">
                  <a:moveTo>
                    <a:pt x="452" y="0"/>
                  </a:moveTo>
                  <a:lnTo>
                    <a:pt x="377" y="25"/>
                  </a:lnTo>
                  <a:cubicBezTo>
                    <a:pt x="351" y="50"/>
                    <a:pt x="76" y="577"/>
                    <a:pt x="1" y="1028"/>
                  </a:cubicBezTo>
                  <a:lnTo>
                    <a:pt x="51" y="1103"/>
                  </a:lnTo>
                  <a:lnTo>
                    <a:pt x="126" y="1053"/>
                  </a:lnTo>
                  <a:cubicBezTo>
                    <a:pt x="176" y="602"/>
                    <a:pt x="452" y="75"/>
                    <a:pt x="477" y="75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5437500" y="1132225"/>
              <a:ext cx="47650" cy="55800"/>
            </a:xfrm>
            <a:custGeom>
              <a:avLst/>
              <a:gdLst/>
              <a:ahLst/>
              <a:cxnLst/>
              <a:rect l="l" t="t" r="r" b="b"/>
              <a:pathLst>
                <a:path w="1906" h="2232" extrusionOk="0">
                  <a:moveTo>
                    <a:pt x="1830" y="1"/>
                  </a:moveTo>
                  <a:cubicBezTo>
                    <a:pt x="1479" y="527"/>
                    <a:pt x="752" y="1504"/>
                    <a:pt x="51" y="2081"/>
                  </a:cubicBezTo>
                  <a:cubicBezTo>
                    <a:pt x="26" y="2131"/>
                    <a:pt x="26" y="2181"/>
                    <a:pt x="1" y="2231"/>
                  </a:cubicBezTo>
                  <a:cubicBezTo>
                    <a:pt x="752" y="1680"/>
                    <a:pt x="1529" y="627"/>
                    <a:pt x="1905" y="51"/>
                  </a:cubicBezTo>
                  <a:lnTo>
                    <a:pt x="183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5678725" y="1129100"/>
              <a:ext cx="31975" cy="55150"/>
            </a:xfrm>
            <a:custGeom>
              <a:avLst/>
              <a:gdLst/>
              <a:ahLst/>
              <a:cxnLst/>
              <a:rect l="l" t="t" r="r" b="b"/>
              <a:pathLst>
                <a:path w="1279" h="2206" extrusionOk="0">
                  <a:moveTo>
                    <a:pt x="101" y="0"/>
                  </a:moveTo>
                  <a:lnTo>
                    <a:pt x="1" y="50"/>
                  </a:lnTo>
                  <a:cubicBezTo>
                    <a:pt x="126" y="752"/>
                    <a:pt x="427" y="1880"/>
                    <a:pt x="1229" y="2206"/>
                  </a:cubicBezTo>
                  <a:lnTo>
                    <a:pt x="1279" y="2181"/>
                  </a:lnTo>
                  <a:lnTo>
                    <a:pt x="1254" y="2131"/>
                  </a:lnTo>
                  <a:cubicBezTo>
                    <a:pt x="477" y="1805"/>
                    <a:pt x="201" y="652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5554050" y="684850"/>
              <a:ext cx="44500" cy="81800"/>
            </a:xfrm>
            <a:custGeom>
              <a:avLst/>
              <a:gdLst/>
              <a:ahLst/>
              <a:cxnLst/>
              <a:rect l="l" t="t" r="r" b="b"/>
              <a:pathLst>
                <a:path w="1780" h="327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192" y="2825"/>
                    <a:pt x="367" y="3272"/>
                    <a:pt x="549" y="3272"/>
                  </a:cubicBezTo>
                  <a:cubicBezTo>
                    <a:pt x="567" y="3272"/>
                    <a:pt x="584" y="3268"/>
                    <a:pt x="602" y="3259"/>
                  </a:cubicBezTo>
                  <a:cubicBezTo>
                    <a:pt x="777" y="3209"/>
                    <a:pt x="1053" y="2758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5554050" y="684850"/>
              <a:ext cx="44500" cy="62050"/>
            </a:xfrm>
            <a:custGeom>
              <a:avLst/>
              <a:gdLst/>
              <a:ahLst/>
              <a:cxnLst/>
              <a:rect l="l" t="t" r="r" b="b"/>
              <a:pathLst>
                <a:path w="1780" h="248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451" y="2482"/>
                    <a:pt x="852" y="2432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5737000" y="753150"/>
              <a:ext cx="83350" cy="231225"/>
            </a:xfrm>
            <a:custGeom>
              <a:avLst/>
              <a:gdLst/>
              <a:ahLst/>
              <a:cxnLst/>
              <a:rect l="l" t="t" r="r" b="b"/>
              <a:pathLst>
                <a:path w="3334" h="9249" extrusionOk="0">
                  <a:moveTo>
                    <a:pt x="26" y="1"/>
                  </a:moveTo>
                  <a:lnTo>
                    <a:pt x="1" y="76"/>
                  </a:lnTo>
                  <a:cubicBezTo>
                    <a:pt x="1" y="101"/>
                    <a:pt x="803" y="1605"/>
                    <a:pt x="1404" y="3184"/>
                  </a:cubicBezTo>
                  <a:cubicBezTo>
                    <a:pt x="2532" y="6016"/>
                    <a:pt x="3133" y="8046"/>
                    <a:pt x="3209" y="9199"/>
                  </a:cubicBezTo>
                  <a:lnTo>
                    <a:pt x="3259" y="9249"/>
                  </a:lnTo>
                  <a:lnTo>
                    <a:pt x="3334" y="9199"/>
                  </a:lnTo>
                  <a:cubicBezTo>
                    <a:pt x="3259" y="8021"/>
                    <a:pt x="2657" y="5991"/>
                    <a:pt x="1529" y="3133"/>
                  </a:cubicBezTo>
                  <a:cubicBezTo>
                    <a:pt x="903" y="1555"/>
                    <a:pt x="126" y="26"/>
                    <a:pt x="12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5705050" y="1204900"/>
              <a:ext cx="58300" cy="16950"/>
            </a:xfrm>
            <a:custGeom>
              <a:avLst/>
              <a:gdLst/>
              <a:ahLst/>
              <a:cxnLst/>
              <a:rect l="l" t="t" r="r" b="b"/>
              <a:pathLst>
                <a:path w="2332" h="678" extrusionOk="0">
                  <a:moveTo>
                    <a:pt x="25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51" y="101"/>
                    <a:pt x="1504" y="277"/>
                    <a:pt x="2256" y="678"/>
                  </a:cubicBezTo>
                  <a:lnTo>
                    <a:pt x="2281" y="678"/>
                  </a:lnTo>
                  <a:lnTo>
                    <a:pt x="2331" y="653"/>
                  </a:lnTo>
                  <a:lnTo>
                    <a:pt x="2306" y="577"/>
                  </a:lnTo>
                  <a:cubicBezTo>
                    <a:pt x="1529" y="176"/>
                    <a:pt x="51" y="1"/>
                    <a:pt x="25" y="1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8"/>
            <p:cNvSpPr/>
            <p:nvPr/>
          </p:nvSpPr>
          <p:spPr>
            <a:xfrm>
              <a:off x="5487000" y="1329600"/>
              <a:ext cx="72075" cy="509425"/>
            </a:xfrm>
            <a:custGeom>
              <a:avLst/>
              <a:gdLst/>
              <a:ahLst/>
              <a:cxnLst/>
              <a:rect l="l" t="t" r="r" b="b"/>
              <a:pathLst>
                <a:path w="2883" h="20377" extrusionOk="0">
                  <a:moveTo>
                    <a:pt x="2306" y="0"/>
                  </a:moveTo>
                  <a:lnTo>
                    <a:pt x="2256" y="51"/>
                  </a:lnTo>
                  <a:cubicBezTo>
                    <a:pt x="2231" y="126"/>
                    <a:pt x="26" y="8146"/>
                    <a:pt x="1" y="8221"/>
                  </a:cubicBezTo>
                  <a:lnTo>
                    <a:pt x="26" y="8271"/>
                  </a:lnTo>
                  <a:cubicBezTo>
                    <a:pt x="26" y="8271"/>
                    <a:pt x="1605" y="10301"/>
                    <a:pt x="2206" y="12056"/>
                  </a:cubicBezTo>
                  <a:cubicBezTo>
                    <a:pt x="2783" y="13835"/>
                    <a:pt x="2482" y="20251"/>
                    <a:pt x="2482" y="20326"/>
                  </a:cubicBezTo>
                  <a:lnTo>
                    <a:pt x="2532" y="20376"/>
                  </a:lnTo>
                  <a:lnTo>
                    <a:pt x="2582" y="20326"/>
                  </a:lnTo>
                  <a:cubicBezTo>
                    <a:pt x="2607" y="20051"/>
                    <a:pt x="2883" y="13810"/>
                    <a:pt x="2281" y="12031"/>
                  </a:cubicBezTo>
                  <a:cubicBezTo>
                    <a:pt x="1730" y="10351"/>
                    <a:pt x="276" y="8447"/>
                    <a:pt x="101" y="8221"/>
                  </a:cubicBezTo>
                  <a:cubicBezTo>
                    <a:pt x="276" y="7645"/>
                    <a:pt x="2331" y="151"/>
                    <a:pt x="2331" y="76"/>
                  </a:cubicBezTo>
                  <a:lnTo>
                    <a:pt x="230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8"/>
            <p:cNvSpPr/>
            <p:nvPr/>
          </p:nvSpPr>
          <p:spPr>
            <a:xfrm>
              <a:off x="5692525" y="1555150"/>
              <a:ext cx="18175" cy="23850"/>
            </a:xfrm>
            <a:custGeom>
              <a:avLst/>
              <a:gdLst/>
              <a:ahLst/>
              <a:cxnLst/>
              <a:rect l="l" t="t" r="r" b="b"/>
              <a:pathLst>
                <a:path w="727" h="954" extrusionOk="0">
                  <a:moveTo>
                    <a:pt x="0" y="1"/>
                  </a:moveTo>
                  <a:lnTo>
                    <a:pt x="25" y="76"/>
                  </a:lnTo>
                  <a:cubicBezTo>
                    <a:pt x="50" y="101"/>
                    <a:pt x="100" y="201"/>
                    <a:pt x="176" y="302"/>
                  </a:cubicBezTo>
                  <a:cubicBezTo>
                    <a:pt x="326" y="552"/>
                    <a:pt x="501" y="853"/>
                    <a:pt x="652" y="953"/>
                  </a:cubicBezTo>
                  <a:lnTo>
                    <a:pt x="677" y="953"/>
                  </a:lnTo>
                  <a:lnTo>
                    <a:pt x="727" y="928"/>
                  </a:lnTo>
                  <a:lnTo>
                    <a:pt x="702" y="853"/>
                  </a:lnTo>
                  <a:cubicBezTo>
                    <a:pt x="577" y="778"/>
                    <a:pt x="376" y="477"/>
                    <a:pt x="251" y="252"/>
                  </a:cubicBezTo>
                  <a:cubicBezTo>
                    <a:pt x="176" y="126"/>
                    <a:pt x="125" y="26"/>
                    <a:pt x="7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8"/>
            <p:cNvSpPr/>
            <p:nvPr/>
          </p:nvSpPr>
          <p:spPr>
            <a:xfrm>
              <a:off x="5446900" y="1560175"/>
              <a:ext cx="11925" cy="18825"/>
            </a:xfrm>
            <a:custGeom>
              <a:avLst/>
              <a:gdLst/>
              <a:ahLst/>
              <a:cxnLst/>
              <a:rect l="l" t="t" r="r" b="b"/>
              <a:pathLst>
                <a:path w="477" h="753" extrusionOk="0">
                  <a:moveTo>
                    <a:pt x="452" y="0"/>
                  </a:moveTo>
                  <a:lnTo>
                    <a:pt x="376" y="26"/>
                  </a:lnTo>
                  <a:cubicBezTo>
                    <a:pt x="326" y="151"/>
                    <a:pt x="26" y="677"/>
                    <a:pt x="1" y="677"/>
                  </a:cubicBezTo>
                  <a:lnTo>
                    <a:pt x="26" y="752"/>
                  </a:lnTo>
                  <a:lnTo>
                    <a:pt x="51" y="752"/>
                  </a:lnTo>
                  <a:lnTo>
                    <a:pt x="101" y="727"/>
                  </a:lnTo>
                  <a:cubicBezTo>
                    <a:pt x="101" y="702"/>
                    <a:pt x="427" y="201"/>
                    <a:pt x="477" y="7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5946900" y="657925"/>
              <a:ext cx="101525" cy="119700"/>
            </a:xfrm>
            <a:custGeom>
              <a:avLst/>
              <a:gdLst/>
              <a:ahLst/>
              <a:cxnLst/>
              <a:rect l="l" t="t" r="r" b="b"/>
              <a:pathLst>
                <a:path w="4061" h="4788" extrusionOk="0">
                  <a:moveTo>
                    <a:pt x="176" y="0"/>
                  </a:moveTo>
                  <a:lnTo>
                    <a:pt x="76" y="25"/>
                  </a:lnTo>
                  <a:cubicBezTo>
                    <a:pt x="51" y="1128"/>
                    <a:pt x="1" y="4536"/>
                    <a:pt x="402" y="4762"/>
                  </a:cubicBezTo>
                  <a:lnTo>
                    <a:pt x="452" y="4787"/>
                  </a:lnTo>
                  <a:cubicBezTo>
                    <a:pt x="978" y="4787"/>
                    <a:pt x="3108" y="1880"/>
                    <a:pt x="4061" y="526"/>
                  </a:cubicBezTo>
                  <a:lnTo>
                    <a:pt x="3986" y="476"/>
                  </a:lnTo>
                  <a:cubicBezTo>
                    <a:pt x="2432" y="2657"/>
                    <a:pt x="803" y="4687"/>
                    <a:pt x="477" y="4687"/>
                  </a:cubicBezTo>
                  <a:lnTo>
                    <a:pt x="452" y="4687"/>
                  </a:lnTo>
                  <a:cubicBezTo>
                    <a:pt x="151" y="4511"/>
                    <a:pt x="126" y="1905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8"/>
            <p:cNvSpPr/>
            <p:nvPr/>
          </p:nvSpPr>
          <p:spPr>
            <a:xfrm>
              <a:off x="5959425" y="542000"/>
              <a:ext cx="26350" cy="51400"/>
            </a:xfrm>
            <a:custGeom>
              <a:avLst/>
              <a:gdLst/>
              <a:ahLst/>
              <a:cxnLst/>
              <a:rect l="l" t="t" r="r" b="b"/>
              <a:pathLst>
                <a:path w="1054" h="2056" extrusionOk="0">
                  <a:moveTo>
                    <a:pt x="978" y="0"/>
                  </a:moveTo>
                  <a:cubicBezTo>
                    <a:pt x="928" y="76"/>
                    <a:pt x="51" y="1730"/>
                    <a:pt x="1" y="2005"/>
                  </a:cubicBezTo>
                  <a:lnTo>
                    <a:pt x="26" y="2031"/>
                  </a:lnTo>
                  <a:lnTo>
                    <a:pt x="51" y="2056"/>
                  </a:lnTo>
                  <a:cubicBezTo>
                    <a:pt x="402" y="2005"/>
                    <a:pt x="953" y="1905"/>
                    <a:pt x="1003" y="1905"/>
                  </a:cubicBezTo>
                  <a:lnTo>
                    <a:pt x="1054" y="1855"/>
                  </a:lnTo>
                  <a:lnTo>
                    <a:pt x="1003" y="1805"/>
                  </a:lnTo>
                  <a:cubicBezTo>
                    <a:pt x="928" y="1805"/>
                    <a:pt x="352" y="1905"/>
                    <a:pt x="126" y="1955"/>
                  </a:cubicBezTo>
                  <a:cubicBezTo>
                    <a:pt x="226" y="1604"/>
                    <a:pt x="778" y="602"/>
                    <a:pt x="1054" y="5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8"/>
            <p:cNvSpPr/>
            <p:nvPr/>
          </p:nvSpPr>
          <p:spPr>
            <a:xfrm>
              <a:off x="5954425" y="605175"/>
              <a:ext cx="54525" cy="22325"/>
            </a:xfrm>
            <a:custGeom>
              <a:avLst/>
              <a:gdLst/>
              <a:ahLst/>
              <a:cxnLst/>
              <a:rect l="l" t="t" r="r" b="b"/>
              <a:pathLst>
                <a:path w="2181" h="893" extrusionOk="0">
                  <a:moveTo>
                    <a:pt x="1852" y="0"/>
                  </a:moveTo>
                  <a:cubicBezTo>
                    <a:pt x="1102" y="0"/>
                    <a:pt x="65" y="356"/>
                    <a:pt x="0" y="356"/>
                  </a:cubicBezTo>
                  <a:cubicBezTo>
                    <a:pt x="0" y="356"/>
                    <a:pt x="387" y="893"/>
                    <a:pt x="1002" y="893"/>
                  </a:cubicBezTo>
                  <a:cubicBezTo>
                    <a:pt x="1051" y="893"/>
                    <a:pt x="1101" y="889"/>
                    <a:pt x="1153" y="882"/>
                  </a:cubicBezTo>
                  <a:cubicBezTo>
                    <a:pt x="1855" y="807"/>
                    <a:pt x="2181" y="30"/>
                    <a:pt x="2181" y="30"/>
                  </a:cubicBezTo>
                  <a:cubicBezTo>
                    <a:pt x="2082" y="9"/>
                    <a:pt x="1971" y="0"/>
                    <a:pt x="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6075350" y="565800"/>
              <a:ext cx="27600" cy="32625"/>
            </a:xfrm>
            <a:custGeom>
              <a:avLst/>
              <a:gdLst/>
              <a:ahLst/>
              <a:cxnLst/>
              <a:rect l="l" t="t" r="r" b="b"/>
              <a:pathLst>
                <a:path w="1104" h="1305" extrusionOk="0">
                  <a:moveTo>
                    <a:pt x="702" y="402"/>
                  </a:moveTo>
                  <a:cubicBezTo>
                    <a:pt x="752" y="602"/>
                    <a:pt x="828" y="928"/>
                    <a:pt x="702" y="1028"/>
                  </a:cubicBezTo>
                  <a:lnTo>
                    <a:pt x="602" y="1028"/>
                  </a:lnTo>
                  <a:cubicBezTo>
                    <a:pt x="502" y="1003"/>
                    <a:pt x="402" y="878"/>
                    <a:pt x="376" y="803"/>
                  </a:cubicBezTo>
                  <a:cubicBezTo>
                    <a:pt x="452" y="678"/>
                    <a:pt x="577" y="552"/>
                    <a:pt x="702" y="402"/>
                  </a:cubicBezTo>
                  <a:close/>
                  <a:moveTo>
                    <a:pt x="1053" y="1"/>
                  </a:moveTo>
                  <a:cubicBezTo>
                    <a:pt x="928" y="76"/>
                    <a:pt x="803" y="176"/>
                    <a:pt x="702" y="277"/>
                  </a:cubicBezTo>
                  <a:cubicBezTo>
                    <a:pt x="527" y="452"/>
                    <a:pt x="376" y="627"/>
                    <a:pt x="276" y="778"/>
                  </a:cubicBezTo>
                  <a:cubicBezTo>
                    <a:pt x="101" y="1003"/>
                    <a:pt x="26" y="1204"/>
                    <a:pt x="1" y="1229"/>
                  </a:cubicBezTo>
                  <a:lnTo>
                    <a:pt x="26" y="1304"/>
                  </a:lnTo>
                  <a:lnTo>
                    <a:pt x="51" y="1304"/>
                  </a:lnTo>
                  <a:lnTo>
                    <a:pt x="101" y="1279"/>
                  </a:lnTo>
                  <a:cubicBezTo>
                    <a:pt x="101" y="1229"/>
                    <a:pt x="176" y="1079"/>
                    <a:pt x="301" y="878"/>
                  </a:cubicBezTo>
                  <a:cubicBezTo>
                    <a:pt x="351" y="978"/>
                    <a:pt x="452" y="1104"/>
                    <a:pt x="577" y="1129"/>
                  </a:cubicBezTo>
                  <a:lnTo>
                    <a:pt x="627" y="1129"/>
                  </a:lnTo>
                  <a:cubicBezTo>
                    <a:pt x="677" y="1129"/>
                    <a:pt x="727" y="1129"/>
                    <a:pt x="752" y="1104"/>
                  </a:cubicBezTo>
                  <a:cubicBezTo>
                    <a:pt x="978" y="953"/>
                    <a:pt x="828" y="477"/>
                    <a:pt x="777" y="327"/>
                  </a:cubicBezTo>
                  <a:cubicBezTo>
                    <a:pt x="878" y="251"/>
                    <a:pt x="978" y="151"/>
                    <a:pt x="1103" y="76"/>
                  </a:cubicBezTo>
                  <a:lnTo>
                    <a:pt x="11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8"/>
            <p:cNvSpPr/>
            <p:nvPr/>
          </p:nvSpPr>
          <p:spPr>
            <a:xfrm>
              <a:off x="5794650" y="788250"/>
              <a:ext cx="53900" cy="104025"/>
            </a:xfrm>
            <a:custGeom>
              <a:avLst/>
              <a:gdLst/>
              <a:ahLst/>
              <a:cxnLst/>
              <a:rect l="l" t="t" r="r" b="b"/>
              <a:pathLst>
                <a:path w="2156" h="4161" extrusionOk="0">
                  <a:moveTo>
                    <a:pt x="2156" y="0"/>
                  </a:moveTo>
                  <a:lnTo>
                    <a:pt x="2081" y="25"/>
                  </a:lnTo>
                  <a:cubicBezTo>
                    <a:pt x="2081" y="50"/>
                    <a:pt x="1529" y="1228"/>
                    <a:pt x="1053" y="2206"/>
                  </a:cubicBezTo>
                  <a:cubicBezTo>
                    <a:pt x="552" y="3158"/>
                    <a:pt x="0" y="4085"/>
                    <a:pt x="0" y="4085"/>
                  </a:cubicBezTo>
                  <a:lnTo>
                    <a:pt x="0" y="4161"/>
                  </a:lnTo>
                  <a:lnTo>
                    <a:pt x="25" y="4161"/>
                  </a:lnTo>
                  <a:lnTo>
                    <a:pt x="76" y="4135"/>
                  </a:lnTo>
                  <a:cubicBezTo>
                    <a:pt x="76" y="4135"/>
                    <a:pt x="627" y="3208"/>
                    <a:pt x="1128" y="2231"/>
                  </a:cubicBezTo>
                  <a:cubicBezTo>
                    <a:pt x="1629" y="1278"/>
                    <a:pt x="2156" y="75"/>
                    <a:pt x="2156" y="75"/>
                  </a:cubicBezTo>
                  <a:lnTo>
                    <a:pt x="21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8"/>
            <p:cNvSpPr/>
            <p:nvPr/>
          </p:nvSpPr>
          <p:spPr>
            <a:xfrm>
              <a:off x="5832875" y="798900"/>
              <a:ext cx="11300" cy="117175"/>
            </a:xfrm>
            <a:custGeom>
              <a:avLst/>
              <a:gdLst/>
              <a:ahLst/>
              <a:cxnLst/>
              <a:rect l="l" t="t" r="r" b="b"/>
              <a:pathLst>
                <a:path w="452" h="4687" extrusionOk="0">
                  <a:moveTo>
                    <a:pt x="426" y="0"/>
                  </a:moveTo>
                  <a:lnTo>
                    <a:pt x="376" y="25"/>
                  </a:lnTo>
                  <a:cubicBezTo>
                    <a:pt x="351" y="75"/>
                    <a:pt x="0" y="2055"/>
                    <a:pt x="50" y="4637"/>
                  </a:cubicBezTo>
                  <a:lnTo>
                    <a:pt x="100" y="4687"/>
                  </a:lnTo>
                  <a:lnTo>
                    <a:pt x="151" y="4637"/>
                  </a:lnTo>
                  <a:cubicBezTo>
                    <a:pt x="100" y="2105"/>
                    <a:pt x="426" y="151"/>
                    <a:pt x="451" y="5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8"/>
            <p:cNvSpPr/>
            <p:nvPr/>
          </p:nvSpPr>
          <p:spPr>
            <a:xfrm>
              <a:off x="5819700" y="788250"/>
              <a:ext cx="313325" cy="360300"/>
            </a:xfrm>
            <a:custGeom>
              <a:avLst/>
              <a:gdLst/>
              <a:ahLst/>
              <a:cxnLst/>
              <a:rect l="l" t="t" r="r" b="b"/>
              <a:pathLst>
                <a:path w="12533" h="14412" extrusionOk="0">
                  <a:moveTo>
                    <a:pt x="9500" y="0"/>
                  </a:moveTo>
                  <a:lnTo>
                    <a:pt x="9450" y="50"/>
                  </a:lnTo>
                  <a:cubicBezTo>
                    <a:pt x="9450" y="50"/>
                    <a:pt x="9349" y="652"/>
                    <a:pt x="8372" y="2732"/>
                  </a:cubicBezTo>
                  <a:cubicBezTo>
                    <a:pt x="7394" y="4787"/>
                    <a:pt x="5565" y="7068"/>
                    <a:pt x="4312" y="8371"/>
                  </a:cubicBezTo>
                  <a:cubicBezTo>
                    <a:pt x="3134" y="9599"/>
                    <a:pt x="51" y="11980"/>
                    <a:pt x="1" y="12005"/>
                  </a:cubicBezTo>
                  <a:lnTo>
                    <a:pt x="1" y="12055"/>
                  </a:lnTo>
                  <a:cubicBezTo>
                    <a:pt x="1" y="12055"/>
                    <a:pt x="101" y="12506"/>
                    <a:pt x="201" y="12933"/>
                  </a:cubicBezTo>
                  <a:cubicBezTo>
                    <a:pt x="327" y="13359"/>
                    <a:pt x="577" y="14361"/>
                    <a:pt x="577" y="14361"/>
                  </a:cubicBezTo>
                  <a:lnTo>
                    <a:pt x="627" y="14411"/>
                  </a:lnTo>
                  <a:cubicBezTo>
                    <a:pt x="4211" y="13735"/>
                    <a:pt x="7144" y="12481"/>
                    <a:pt x="8698" y="10978"/>
                  </a:cubicBezTo>
                  <a:cubicBezTo>
                    <a:pt x="10452" y="9298"/>
                    <a:pt x="12532" y="6115"/>
                    <a:pt x="12532" y="6090"/>
                  </a:cubicBezTo>
                  <a:lnTo>
                    <a:pt x="12532" y="6015"/>
                  </a:lnTo>
                  <a:lnTo>
                    <a:pt x="12457" y="6015"/>
                  </a:lnTo>
                  <a:cubicBezTo>
                    <a:pt x="12432" y="6065"/>
                    <a:pt x="10377" y="9248"/>
                    <a:pt x="8648" y="10902"/>
                  </a:cubicBezTo>
                  <a:cubicBezTo>
                    <a:pt x="7094" y="12381"/>
                    <a:pt x="4186" y="13634"/>
                    <a:pt x="653" y="14311"/>
                  </a:cubicBezTo>
                  <a:cubicBezTo>
                    <a:pt x="602" y="14110"/>
                    <a:pt x="402" y="13283"/>
                    <a:pt x="302" y="12907"/>
                  </a:cubicBezTo>
                  <a:cubicBezTo>
                    <a:pt x="201" y="12557"/>
                    <a:pt x="126" y="12181"/>
                    <a:pt x="101" y="12080"/>
                  </a:cubicBezTo>
                  <a:cubicBezTo>
                    <a:pt x="402" y="11830"/>
                    <a:pt x="3259" y="9599"/>
                    <a:pt x="4387" y="8421"/>
                  </a:cubicBezTo>
                  <a:cubicBezTo>
                    <a:pt x="5640" y="7118"/>
                    <a:pt x="7470" y="4837"/>
                    <a:pt x="8447" y="2782"/>
                  </a:cubicBezTo>
                  <a:cubicBezTo>
                    <a:pt x="9450" y="652"/>
                    <a:pt x="9525" y="75"/>
                    <a:pt x="9550" y="50"/>
                  </a:cubicBezTo>
                  <a:lnTo>
                    <a:pt x="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8"/>
            <p:cNvSpPr/>
            <p:nvPr/>
          </p:nvSpPr>
          <p:spPr>
            <a:xfrm>
              <a:off x="5948150" y="1088375"/>
              <a:ext cx="134125" cy="28850"/>
            </a:xfrm>
            <a:custGeom>
              <a:avLst/>
              <a:gdLst/>
              <a:ahLst/>
              <a:cxnLst/>
              <a:rect l="l" t="t" r="r" b="b"/>
              <a:pathLst>
                <a:path w="5365" h="1154" extrusionOk="0">
                  <a:moveTo>
                    <a:pt x="5289" y="0"/>
                  </a:moveTo>
                  <a:cubicBezTo>
                    <a:pt x="5289" y="25"/>
                    <a:pt x="4512" y="602"/>
                    <a:pt x="2908" y="902"/>
                  </a:cubicBezTo>
                  <a:cubicBezTo>
                    <a:pt x="2223" y="1020"/>
                    <a:pt x="1606" y="1056"/>
                    <a:pt x="1122" y="1056"/>
                  </a:cubicBezTo>
                  <a:cubicBezTo>
                    <a:pt x="474" y="1056"/>
                    <a:pt x="65" y="992"/>
                    <a:pt x="51" y="978"/>
                  </a:cubicBezTo>
                  <a:lnTo>
                    <a:pt x="1" y="1028"/>
                  </a:lnTo>
                  <a:lnTo>
                    <a:pt x="51" y="1078"/>
                  </a:lnTo>
                  <a:cubicBezTo>
                    <a:pt x="51" y="1078"/>
                    <a:pt x="477" y="1153"/>
                    <a:pt x="1129" y="1153"/>
                  </a:cubicBezTo>
                  <a:cubicBezTo>
                    <a:pt x="1630" y="1153"/>
                    <a:pt x="2231" y="1128"/>
                    <a:pt x="2933" y="978"/>
                  </a:cubicBezTo>
                  <a:cubicBezTo>
                    <a:pt x="4562" y="677"/>
                    <a:pt x="5339" y="100"/>
                    <a:pt x="5364" y="75"/>
                  </a:cubicBezTo>
                  <a:lnTo>
                    <a:pt x="5364" y="25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8"/>
            <p:cNvSpPr/>
            <p:nvPr/>
          </p:nvSpPr>
          <p:spPr>
            <a:xfrm>
              <a:off x="5889250" y="1249400"/>
              <a:ext cx="79600" cy="483725"/>
            </a:xfrm>
            <a:custGeom>
              <a:avLst/>
              <a:gdLst/>
              <a:ahLst/>
              <a:cxnLst/>
              <a:rect l="l" t="t" r="r" b="b"/>
              <a:pathLst>
                <a:path w="3184" h="19349" extrusionOk="0">
                  <a:moveTo>
                    <a:pt x="3134" y="0"/>
                  </a:moveTo>
                  <a:lnTo>
                    <a:pt x="2407" y="401"/>
                  </a:lnTo>
                  <a:lnTo>
                    <a:pt x="2382" y="426"/>
                  </a:lnTo>
                  <a:cubicBezTo>
                    <a:pt x="2382" y="502"/>
                    <a:pt x="1204" y="6943"/>
                    <a:pt x="201" y="10176"/>
                  </a:cubicBezTo>
                  <a:lnTo>
                    <a:pt x="201" y="10201"/>
                  </a:lnTo>
                  <a:cubicBezTo>
                    <a:pt x="201" y="10226"/>
                    <a:pt x="853" y="12607"/>
                    <a:pt x="703" y="14662"/>
                  </a:cubicBezTo>
                  <a:cubicBezTo>
                    <a:pt x="552" y="16817"/>
                    <a:pt x="377" y="17995"/>
                    <a:pt x="1" y="19299"/>
                  </a:cubicBezTo>
                  <a:lnTo>
                    <a:pt x="26" y="19349"/>
                  </a:lnTo>
                  <a:lnTo>
                    <a:pt x="51" y="19349"/>
                  </a:lnTo>
                  <a:lnTo>
                    <a:pt x="76" y="19324"/>
                  </a:lnTo>
                  <a:cubicBezTo>
                    <a:pt x="477" y="18020"/>
                    <a:pt x="653" y="16843"/>
                    <a:pt x="803" y="14662"/>
                  </a:cubicBezTo>
                  <a:cubicBezTo>
                    <a:pt x="928" y="12682"/>
                    <a:pt x="352" y="10401"/>
                    <a:pt x="302" y="10201"/>
                  </a:cubicBezTo>
                  <a:cubicBezTo>
                    <a:pt x="1279" y="7043"/>
                    <a:pt x="2407" y="903"/>
                    <a:pt x="2482" y="477"/>
                  </a:cubicBezTo>
                  <a:lnTo>
                    <a:pt x="3184" y="101"/>
                  </a:lnTo>
                  <a:lnTo>
                    <a:pt x="3184" y="25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8"/>
            <p:cNvSpPr/>
            <p:nvPr/>
          </p:nvSpPr>
          <p:spPr>
            <a:xfrm>
              <a:off x="5842275" y="1521325"/>
              <a:ext cx="15050" cy="19450"/>
            </a:xfrm>
            <a:custGeom>
              <a:avLst/>
              <a:gdLst/>
              <a:ahLst/>
              <a:cxnLst/>
              <a:rect l="l" t="t" r="r" b="b"/>
              <a:pathLst>
                <a:path w="602" h="778" extrusionOk="0">
                  <a:moveTo>
                    <a:pt x="501" y="1"/>
                  </a:moveTo>
                  <a:lnTo>
                    <a:pt x="0" y="702"/>
                  </a:lnTo>
                  <a:lnTo>
                    <a:pt x="0" y="778"/>
                  </a:lnTo>
                  <a:lnTo>
                    <a:pt x="75" y="778"/>
                  </a:lnTo>
                  <a:lnTo>
                    <a:pt x="602" y="7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8"/>
            <p:cNvSpPr/>
            <p:nvPr/>
          </p:nvSpPr>
          <p:spPr>
            <a:xfrm>
              <a:off x="6023350" y="1471825"/>
              <a:ext cx="69575" cy="179850"/>
            </a:xfrm>
            <a:custGeom>
              <a:avLst/>
              <a:gdLst/>
              <a:ahLst/>
              <a:cxnLst/>
              <a:rect l="l" t="t" r="r" b="b"/>
              <a:pathLst>
                <a:path w="2783" h="7194" extrusionOk="0">
                  <a:moveTo>
                    <a:pt x="50" y="1"/>
                  </a:moveTo>
                  <a:lnTo>
                    <a:pt x="0" y="51"/>
                  </a:lnTo>
                  <a:cubicBezTo>
                    <a:pt x="76" y="427"/>
                    <a:pt x="602" y="3810"/>
                    <a:pt x="2707" y="7169"/>
                  </a:cubicBezTo>
                  <a:lnTo>
                    <a:pt x="2757" y="7194"/>
                  </a:lnTo>
                  <a:lnTo>
                    <a:pt x="2782" y="7194"/>
                  </a:lnTo>
                  <a:lnTo>
                    <a:pt x="2782" y="7118"/>
                  </a:lnTo>
                  <a:cubicBezTo>
                    <a:pt x="702" y="3785"/>
                    <a:pt x="151" y="427"/>
                    <a:pt x="101" y="51"/>
                  </a:cubicBezTo>
                  <a:lnTo>
                    <a:pt x="101" y="2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8"/>
            <p:cNvSpPr/>
            <p:nvPr/>
          </p:nvSpPr>
          <p:spPr>
            <a:xfrm>
              <a:off x="6091025" y="1521325"/>
              <a:ext cx="18175" cy="23825"/>
            </a:xfrm>
            <a:custGeom>
              <a:avLst/>
              <a:gdLst/>
              <a:ahLst/>
              <a:cxnLst/>
              <a:rect l="l" t="t" r="r" b="b"/>
              <a:pathLst>
                <a:path w="727" h="953" extrusionOk="0">
                  <a:moveTo>
                    <a:pt x="652" y="1"/>
                  </a:moveTo>
                  <a:cubicBezTo>
                    <a:pt x="627" y="51"/>
                    <a:pt x="100" y="752"/>
                    <a:pt x="0" y="878"/>
                  </a:cubicBezTo>
                  <a:lnTo>
                    <a:pt x="25" y="953"/>
                  </a:lnTo>
                  <a:lnTo>
                    <a:pt x="50" y="953"/>
                  </a:lnTo>
                  <a:lnTo>
                    <a:pt x="75" y="928"/>
                  </a:lnTo>
                  <a:cubicBezTo>
                    <a:pt x="176" y="803"/>
                    <a:pt x="727" y="76"/>
                    <a:pt x="727" y="76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8"/>
            <p:cNvSpPr/>
            <p:nvPr/>
          </p:nvSpPr>
          <p:spPr>
            <a:xfrm>
              <a:off x="5922475" y="1122825"/>
              <a:ext cx="20700" cy="71450"/>
            </a:xfrm>
            <a:custGeom>
              <a:avLst/>
              <a:gdLst/>
              <a:ahLst/>
              <a:cxnLst/>
              <a:rect l="l" t="t" r="r" b="b"/>
              <a:pathLst>
                <a:path w="828" h="2858" extrusionOk="0">
                  <a:moveTo>
                    <a:pt x="25" y="1"/>
                  </a:moveTo>
                  <a:lnTo>
                    <a:pt x="0" y="76"/>
                  </a:lnTo>
                  <a:lnTo>
                    <a:pt x="727" y="2833"/>
                  </a:lnTo>
                  <a:lnTo>
                    <a:pt x="777" y="2858"/>
                  </a:lnTo>
                  <a:lnTo>
                    <a:pt x="802" y="2858"/>
                  </a:lnTo>
                  <a:lnTo>
                    <a:pt x="827" y="2808"/>
                  </a:lnTo>
                  <a:lnTo>
                    <a:pt x="75" y="5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8"/>
            <p:cNvSpPr/>
            <p:nvPr/>
          </p:nvSpPr>
          <p:spPr>
            <a:xfrm>
              <a:off x="5352300" y="1157925"/>
              <a:ext cx="70200" cy="13800"/>
            </a:xfrm>
            <a:custGeom>
              <a:avLst/>
              <a:gdLst/>
              <a:ahLst/>
              <a:cxnLst/>
              <a:rect l="l" t="t" r="r" b="b"/>
              <a:pathLst>
                <a:path w="2808" h="552" extrusionOk="0">
                  <a:moveTo>
                    <a:pt x="2807" y="0"/>
                  </a:moveTo>
                  <a:lnTo>
                    <a:pt x="2807" y="0"/>
                  </a:lnTo>
                  <a:cubicBezTo>
                    <a:pt x="1980" y="376"/>
                    <a:pt x="501" y="451"/>
                    <a:pt x="0" y="476"/>
                  </a:cubicBezTo>
                  <a:lnTo>
                    <a:pt x="0" y="552"/>
                  </a:lnTo>
                  <a:cubicBezTo>
                    <a:pt x="526" y="552"/>
                    <a:pt x="1930" y="476"/>
                    <a:pt x="2782" y="125"/>
                  </a:cubicBezTo>
                  <a:cubicBezTo>
                    <a:pt x="2782" y="75"/>
                    <a:pt x="2807" y="50"/>
                    <a:pt x="280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8"/>
            <p:cNvSpPr/>
            <p:nvPr/>
          </p:nvSpPr>
          <p:spPr>
            <a:xfrm>
              <a:off x="5710675" y="1172325"/>
              <a:ext cx="62075" cy="26350"/>
            </a:xfrm>
            <a:custGeom>
              <a:avLst/>
              <a:gdLst/>
              <a:ahLst/>
              <a:cxnLst/>
              <a:rect l="l" t="t" r="r" b="b"/>
              <a:pathLst>
                <a:path w="2483" h="1054" extrusionOk="0">
                  <a:moveTo>
                    <a:pt x="26" y="1"/>
                  </a:moveTo>
                  <a:lnTo>
                    <a:pt x="1" y="101"/>
                  </a:lnTo>
                  <a:cubicBezTo>
                    <a:pt x="51" y="126"/>
                    <a:pt x="126" y="151"/>
                    <a:pt x="176" y="201"/>
                  </a:cubicBezTo>
                  <a:cubicBezTo>
                    <a:pt x="728" y="452"/>
                    <a:pt x="1580" y="853"/>
                    <a:pt x="2432" y="1053"/>
                  </a:cubicBezTo>
                  <a:lnTo>
                    <a:pt x="2482" y="953"/>
                  </a:lnTo>
                  <a:cubicBezTo>
                    <a:pt x="1630" y="778"/>
                    <a:pt x="778" y="352"/>
                    <a:pt x="227" y="101"/>
                  </a:cubicBezTo>
                  <a:cubicBezTo>
                    <a:pt x="151" y="76"/>
                    <a:pt x="76" y="26"/>
                    <a:pt x="2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8"/>
            <p:cNvSpPr/>
            <p:nvPr/>
          </p:nvSpPr>
          <p:spPr>
            <a:xfrm>
              <a:off x="5544025" y="665425"/>
              <a:ext cx="63300" cy="75850"/>
            </a:xfrm>
            <a:custGeom>
              <a:avLst/>
              <a:gdLst/>
              <a:ahLst/>
              <a:cxnLst/>
              <a:rect l="l" t="t" r="r" b="b"/>
              <a:pathLst>
                <a:path w="2532" h="3034" extrusionOk="0">
                  <a:moveTo>
                    <a:pt x="2507" y="1"/>
                  </a:moveTo>
                  <a:lnTo>
                    <a:pt x="2431" y="26"/>
                  </a:lnTo>
                  <a:cubicBezTo>
                    <a:pt x="2431" y="51"/>
                    <a:pt x="2106" y="1329"/>
                    <a:pt x="1278" y="2181"/>
                  </a:cubicBezTo>
                  <a:cubicBezTo>
                    <a:pt x="627" y="2858"/>
                    <a:pt x="50" y="2933"/>
                    <a:pt x="50" y="2933"/>
                  </a:cubicBezTo>
                  <a:lnTo>
                    <a:pt x="0" y="2983"/>
                  </a:lnTo>
                  <a:lnTo>
                    <a:pt x="50" y="3033"/>
                  </a:lnTo>
                  <a:cubicBezTo>
                    <a:pt x="75" y="3008"/>
                    <a:pt x="677" y="2958"/>
                    <a:pt x="1354" y="2256"/>
                  </a:cubicBezTo>
                  <a:cubicBezTo>
                    <a:pt x="2206" y="1379"/>
                    <a:pt x="2532" y="51"/>
                    <a:pt x="2532" y="51"/>
                  </a:cubicBezTo>
                  <a:lnTo>
                    <a:pt x="250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8"/>
            <p:cNvSpPr/>
            <p:nvPr/>
          </p:nvSpPr>
          <p:spPr>
            <a:xfrm>
              <a:off x="5622350" y="674450"/>
              <a:ext cx="100275" cy="80150"/>
            </a:xfrm>
            <a:custGeom>
              <a:avLst/>
              <a:gdLst/>
              <a:ahLst/>
              <a:cxnLst/>
              <a:rect l="l" t="t" r="r" b="b"/>
              <a:pathLst>
                <a:path w="4011" h="3206" extrusionOk="0">
                  <a:moveTo>
                    <a:pt x="1577" y="0"/>
                  </a:moveTo>
                  <a:cubicBezTo>
                    <a:pt x="1174" y="0"/>
                    <a:pt x="834" y="165"/>
                    <a:pt x="577" y="567"/>
                  </a:cubicBezTo>
                  <a:cubicBezTo>
                    <a:pt x="100" y="1344"/>
                    <a:pt x="0" y="2196"/>
                    <a:pt x="276" y="2347"/>
                  </a:cubicBezTo>
                  <a:cubicBezTo>
                    <a:pt x="291" y="2355"/>
                    <a:pt x="306" y="2359"/>
                    <a:pt x="322" y="2359"/>
                  </a:cubicBezTo>
                  <a:cubicBezTo>
                    <a:pt x="583" y="2359"/>
                    <a:pt x="890" y="1242"/>
                    <a:pt x="902" y="1242"/>
                  </a:cubicBezTo>
                  <a:cubicBezTo>
                    <a:pt x="902" y="1242"/>
                    <a:pt x="902" y="1243"/>
                    <a:pt x="902" y="1244"/>
                  </a:cubicBezTo>
                  <a:cubicBezTo>
                    <a:pt x="902" y="1319"/>
                    <a:pt x="426" y="2798"/>
                    <a:pt x="677" y="2923"/>
                  </a:cubicBezTo>
                  <a:cubicBezTo>
                    <a:pt x="685" y="2928"/>
                    <a:pt x="694" y="2930"/>
                    <a:pt x="703" y="2930"/>
                  </a:cubicBezTo>
                  <a:cubicBezTo>
                    <a:pt x="945" y="2930"/>
                    <a:pt x="1564" y="1490"/>
                    <a:pt x="1579" y="1490"/>
                  </a:cubicBezTo>
                  <a:lnTo>
                    <a:pt x="1579" y="1490"/>
                  </a:lnTo>
                  <a:cubicBezTo>
                    <a:pt x="1580" y="1490"/>
                    <a:pt x="1580" y="1492"/>
                    <a:pt x="1579" y="1494"/>
                  </a:cubicBezTo>
                  <a:cubicBezTo>
                    <a:pt x="1554" y="1570"/>
                    <a:pt x="1003" y="3048"/>
                    <a:pt x="1303" y="3199"/>
                  </a:cubicBezTo>
                  <a:cubicBezTo>
                    <a:pt x="1315" y="3203"/>
                    <a:pt x="1327" y="3205"/>
                    <a:pt x="1339" y="3205"/>
                  </a:cubicBezTo>
                  <a:cubicBezTo>
                    <a:pt x="1550" y="3205"/>
                    <a:pt x="1837" y="2564"/>
                    <a:pt x="2015" y="2103"/>
                  </a:cubicBezTo>
                  <a:lnTo>
                    <a:pt x="2015" y="2103"/>
                  </a:lnTo>
                  <a:cubicBezTo>
                    <a:pt x="1906" y="2449"/>
                    <a:pt x="1815" y="2869"/>
                    <a:pt x="2005" y="2898"/>
                  </a:cubicBezTo>
                  <a:cubicBezTo>
                    <a:pt x="2014" y="2900"/>
                    <a:pt x="2023" y="2901"/>
                    <a:pt x="2031" y="2901"/>
                  </a:cubicBezTo>
                  <a:cubicBezTo>
                    <a:pt x="2355" y="2901"/>
                    <a:pt x="2782" y="1595"/>
                    <a:pt x="2782" y="1595"/>
                  </a:cubicBezTo>
                  <a:cubicBezTo>
                    <a:pt x="2782" y="1595"/>
                    <a:pt x="3238" y="2108"/>
                    <a:pt x="3571" y="2108"/>
                  </a:cubicBezTo>
                  <a:cubicBezTo>
                    <a:pt x="3621" y="2108"/>
                    <a:pt x="3667" y="2097"/>
                    <a:pt x="3709" y="2071"/>
                  </a:cubicBezTo>
                  <a:cubicBezTo>
                    <a:pt x="4010" y="1845"/>
                    <a:pt x="3359" y="492"/>
                    <a:pt x="2306" y="141"/>
                  </a:cubicBezTo>
                  <a:cubicBezTo>
                    <a:pt x="2046" y="51"/>
                    <a:pt x="1802" y="0"/>
                    <a:pt x="1577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8"/>
            <p:cNvSpPr/>
            <p:nvPr/>
          </p:nvSpPr>
          <p:spPr>
            <a:xfrm>
              <a:off x="5530850" y="616525"/>
              <a:ext cx="11950" cy="25800"/>
            </a:xfrm>
            <a:custGeom>
              <a:avLst/>
              <a:gdLst/>
              <a:ahLst/>
              <a:cxnLst/>
              <a:rect l="l" t="t" r="r" b="b"/>
              <a:pathLst>
                <a:path w="478" h="1032" extrusionOk="0">
                  <a:moveTo>
                    <a:pt x="170" y="0"/>
                  </a:moveTo>
                  <a:cubicBezTo>
                    <a:pt x="164" y="0"/>
                    <a:pt x="158" y="1"/>
                    <a:pt x="151" y="2"/>
                  </a:cubicBezTo>
                  <a:cubicBezTo>
                    <a:pt x="51" y="27"/>
                    <a:pt x="1" y="278"/>
                    <a:pt x="26" y="553"/>
                  </a:cubicBezTo>
                  <a:cubicBezTo>
                    <a:pt x="74" y="815"/>
                    <a:pt x="189" y="1031"/>
                    <a:pt x="286" y="1031"/>
                  </a:cubicBezTo>
                  <a:cubicBezTo>
                    <a:pt x="291" y="1031"/>
                    <a:pt x="297" y="1031"/>
                    <a:pt x="302" y="1030"/>
                  </a:cubicBezTo>
                  <a:cubicBezTo>
                    <a:pt x="427" y="1030"/>
                    <a:pt x="477" y="779"/>
                    <a:pt x="452" y="503"/>
                  </a:cubicBezTo>
                  <a:cubicBezTo>
                    <a:pt x="405" y="218"/>
                    <a:pt x="289" y="0"/>
                    <a:pt x="17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8"/>
            <p:cNvSpPr/>
            <p:nvPr/>
          </p:nvSpPr>
          <p:spPr>
            <a:xfrm>
              <a:off x="5475725" y="629675"/>
              <a:ext cx="12550" cy="25800"/>
            </a:xfrm>
            <a:custGeom>
              <a:avLst/>
              <a:gdLst/>
              <a:ahLst/>
              <a:cxnLst/>
              <a:rect l="l" t="t" r="r" b="b"/>
              <a:pathLst>
                <a:path w="502" h="1032" extrusionOk="0">
                  <a:moveTo>
                    <a:pt x="195" y="0"/>
                  </a:moveTo>
                  <a:cubicBezTo>
                    <a:pt x="189" y="0"/>
                    <a:pt x="182" y="1"/>
                    <a:pt x="176" y="2"/>
                  </a:cubicBezTo>
                  <a:cubicBezTo>
                    <a:pt x="76" y="2"/>
                    <a:pt x="0" y="253"/>
                    <a:pt x="51" y="529"/>
                  </a:cubicBezTo>
                  <a:cubicBezTo>
                    <a:pt x="98" y="814"/>
                    <a:pt x="191" y="1032"/>
                    <a:pt x="307" y="1032"/>
                  </a:cubicBezTo>
                  <a:cubicBezTo>
                    <a:pt x="314" y="1032"/>
                    <a:pt x="320" y="1031"/>
                    <a:pt x="326" y="1030"/>
                  </a:cubicBezTo>
                  <a:cubicBezTo>
                    <a:pt x="427" y="1005"/>
                    <a:pt x="502" y="779"/>
                    <a:pt x="452" y="478"/>
                  </a:cubicBezTo>
                  <a:cubicBezTo>
                    <a:pt x="404" y="217"/>
                    <a:pt x="311" y="0"/>
                    <a:pt x="19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8"/>
            <p:cNvSpPr/>
            <p:nvPr/>
          </p:nvSpPr>
          <p:spPr>
            <a:xfrm>
              <a:off x="6002050" y="552600"/>
              <a:ext cx="16925" cy="24100"/>
            </a:xfrm>
            <a:custGeom>
              <a:avLst/>
              <a:gdLst/>
              <a:ahLst/>
              <a:cxnLst/>
              <a:rect l="l" t="t" r="r" b="b"/>
              <a:pathLst>
                <a:path w="677" h="964" extrusionOk="0">
                  <a:moveTo>
                    <a:pt x="586" y="0"/>
                  </a:moveTo>
                  <a:cubicBezTo>
                    <a:pt x="501" y="0"/>
                    <a:pt x="318" y="169"/>
                    <a:pt x="201" y="404"/>
                  </a:cubicBezTo>
                  <a:cubicBezTo>
                    <a:pt x="50" y="654"/>
                    <a:pt x="0" y="905"/>
                    <a:pt x="75" y="955"/>
                  </a:cubicBezTo>
                  <a:cubicBezTo>
                    <a:pt x="84" y="961"/>
                    <a:pt x="94" y="963"/>
                    <a:pt x="106" y="963"/>
                  </a:cubicBezTo>
                  <a:cubicBezTo>
                    <a:pt x="196" y="963"/>
                    <a:pt x="365" y="798"/>
                    <a:pt x="476" y="554"/>
                  </a:cubicBezTo>
                  <a:cubicBezTo>
                    <a:pt x="627" y="303"/>
                    <a:pt x="677" y="53"/>
                    <a:pt x="602" y="3"/>
                  </a:cubicBezTo>
                  <a:cubicBezTo>
                    <a:pt x="597" y="1"/>
                    <a:pt x="592" y="0"/>
                    <a:pt x="58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8"/>
            <p:cNvSpPr/>
            <p:nvPr/>
          </p:nvSpPr>
          <p:spPr>
            <a:xfrm>
              <a:off x="5950675" y="538650"/>
              <a:ext cx="17550" cy="24275"/>
            </a:xfrm>
            <a:custGeom>
              <a:avLst/>
              <a:gdLst/>
              <a:ahLst/>
              <a:cxnLst/>
              <a:rect l="l" t="t" r="r" b="b"/>
              <a:pathLst>
                <a:path w="702" h="971" extrusionOk="0">
                  <a:moveTo>
                    <a:pt x="572" y="1"/>
                  </a:moveTo>
                  <a:cubicBezTo>
                    <a:pt x="486" y="1"/>
                    <a:pt x="334" y="166"/>
                    <a:pt x="201" y="410"/>
                  </a:cubicBezTo>
                  <a:cubicBezTo>
                    <a:pt x="50" y="661"/>
                    <a:pt x="0" y="911"/>
                    <a:pt x="100" y="962"/>
                  </a:cubicBezTo>
                  <a:cubicBezTo>
                    <a:pt x="109" y="967"/>
                    <a:pt x="119" y="970"/>
                    <a:pt x="130" y="970"/>
                  </a:cubicBezTo>
                  <a:cubicBezTo>
                    <a:pt x="215" y="970"/>
                    <a:pt x="368" y="805"/>
                    <a:pt x="501" y="561"/>
                  </a:cubicBezTo>
                  <a:cubicBezTo>
                    <a:pt x="652" y="310"/>
                    <a:pt x="702" y="59"/>
                    <a:pt x="602" y="9"/>
                  </a:cubicBezTo>
                  <a:cubicBezTo>
                    <a:pt x="593" y="3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8"/>
            <p:cNvSpPr/>
            <p:nvPr/>
          </p:nvSpPr>
          <p:spPr>
            <a:xfrm>
              <a:off x="5489500" y="535725"/>
              <a:ext cx="28850" cy="16950"/>
            </a:xfrm>
            <a:custGeom>
              <a:avLst/>
              <a:gdLst/>
              <a:ahLst/>
              <a:cxnLst/>
              <a:rect l="l" t="t" r="r" b="b"/>
              <a:pathLst>
                <a:path w="1154" h="678" extrusionOk="0">
                  <a:moveTo>
                    <a:pt x="753" y="1"/>
                  </a:moveTo>
                  <a:cubicBezTo>
                    <a:pt x="678" y="1"/>
                    <a:pt x="577" y="26"/>
                    <a:pt x="502" y="76"/>
                  </a:cubicBezTo>
                  <a:cubicBezTo>
                    <a:pt x="251" y="226"/>
                    <a:pt x="1" y="477"/>
                    <a:pt x="176" y="627"/>
                  </a:cubicBezTo>
                  <a:cubicBezTo>
                    <a:pt x="201" y="678"/>
                    <a:pt x="251" y="678"/>
                    <a:pt x="302" y="678"/>
                  </a:cubicBezTo>
                  <a:cubicBezTo>
                    <a:pt x="602" y="678"/>
                    <a:pt x="1154" y="377"/>
                    <a:pt x="1079" y="201"/>
                  </a:cubicBezTo>
                  <a:cubicBezTo>
                    <a:pt x="1003" y="76"/>
                    <a:pt x="878" y="1"/>
                    <a:pt x="753" y="1"/>
                  </a:cubicBezTo>
                  <a:close/>
                </a:path>
              </a:pathLst>
            </a:custGeom>
            <a:solidFill>
              <a:srgbClr val="F7C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8"/>
            <p:cNvSpPr/>
            <p:nvPr/>
          </p:nvSpPr>
          <p:spPr>
            <a:xfrm>
              <a:off x="5418075" y="1263175"/>
              <a:ext cx="1275" cy="5675"/>
            </a:xfrm>
            <a:custGeom>
              <a:avLst/>
              <a:gdLst/>
              <a:ahLst/>
              <a:cxnLst/>
              <a:rect l="l" t="t" r="r" b="b"/>
              <a:pathLst>
                <a:path w="51" h="22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76"/>
                    <a:pt x="26" y="151"/>
                    <a:pt x="26" y="226"/>
                  </a:cubicBezTo>
                  <a:cubicBezTo>
                    <a:pt x="51" y="176"/>
                    <a:pt x="26" y="76"/>
                    <a:pt x="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8"/>
            <p:cNvSpPr/>
            <p:nvPr/>
          </p:nvSpPr>
          <p:spPr>
            <a:xfrm>
              <a:off x="5753925" y="1843375"/>
              <a:ext cx="111550" cy="55175"/>
            </a:xfrm>
            <a:custGeom>
              <a:avLst/>
              <a:gdLst/>
              <a:ahLst/>
              <a:cxnLst/>
              <a:rect l="l" t="t" r="r" b="b"/>
              <a:pathLst>
                <a:path w="4462" h="2207" extrusionOk="0">
                  <a:moveTo>
                    <a:pt x="3960" y="1"/>
                  </a:moveTo>
                  <a:lnTo>
                    <a:pt x="3710" y="76"/>
                  </a:lnTo>
                  <a:lnTo>
                    <a:pt x="3208" y="201"/>
                  </a:lnTo>
                  <a:cubicBezTo>
                    <a:pt x="3208" y="277"/>
                    <a:pt x="702" y="1730"/>
                    <a:pt x="0" y="2206"/>
                  </a:cubicBezTo>
                  <a:lnTo>
                    <a:pt x="4461" y="2206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8"/>
            <p:cNvSpPr/>
            <p:nvPr/>
          </p:nvSpPr>
          <p:spPr>
            <a:xfrm>
              <a:off x="5840375" y="1843375"/>
              <a:ext cx="25100" cy="55175"/>
            </a:xfrm>
            <a:custGeom>
              <a:avLst/>
              <a:gdLst/>
              <a:ahLst/>
              <a:cxnLst/>
              <a:rect l="l" t="t" r="r" b="b"/>
              <a:pathLst>
                <a:path w="1004" h="2207" extrusionOk="0">
                  <a:moveTo>
                    <a:pt x="502" y="1"/>
                  </a:moveTo>
                  <a:lnTo>
                    <a:pt x="252" y="76"/>
                  </a:lnTo>
                  <a:cubicBezTo>
                    <a:pt x="201" y="803"/>
                    <a:pt x="101" y="1580"/>
                    <a:pt x="1" y="2206"/>
                  </a:cubicBezTo>
                  <a:lnTo>
                    <a:pt x="1003" y="220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8"/>
            <p:cNvSpPr/>
            <p:nvPr/>
          </p:nvSpPr>
          <p:spPr>
            <a:xfrm>
              <a:off x="6148025" y="1790650"/>
              <a:ext cx="95900" cy="107900"/>
            </a:xfrm>
            <a:custGeom>
              <a:avLst/>
              <a:gdLst/>
              <a:ahLst/>
              <a:cxnLst/>
              <a:rect l="l" t="t" r="r" b="b"/>
              <a:pathLst>
                <a:path w="3836" h="4316" extrusionOk="0">
                  <a:moveTo>
                    <a:pt x="2709" y="0"/>
                  </a:moveTo>
                  <a:cubicBezTo>
                    <a:pt x="2708" y="0"/>
                    <a:pt x="2708" y="2"/>
                    <a:pt x="2708" y="5"/>
                  </a:cubicBezTo>
                  <a:cubicBezTo>
                    <a:pt x="2708" y="105"/>
                    <a:pt x="2282" y="456"/>
                    <a:pt x="2031" y="681"/>
                  </a:cubicBezTo>
                  <a:cubicBezTo>
                    <a:pt x="1931" y="756"/>
                    <a:pt x="1855" y="807"/>
                    <a:pt x="1855" y="807"/>
                  </a:cubicBezTo>
                  <a:cubicBezTo>
                    <a:pt x="1881" y="857"/>
                    <a:pt x="803" y="3438"/>
                    <a:pt x="1" y="4315"/>
                  </a:cubicBezTo>
                  <a:cubicBezTo>
                    <a:pt x="1" y="4315"/>
                    <a:pt x="1028" y="4115"/>
                    <a:pt x="2106" y="3664"/>
                  </a:cubicBezTo>
                  <a:cubicBezTo>
                    <a:pt x="2708" y="3413"/>
                    <a:pt x="3334" y="3062"/>
                    <a:pt x="3835" y="2611"/>
                  </a:cubicBezTo>
                  <a:cubicBezTo>
                    <a:pt x="3835" y="2611"/>
                    <a:pt x="2758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8"/>
            <p:cNvSpPr/>
            <p:nvPr/>
          </p:nvSpPr>
          <p:spPr>
            <a:xfrm>
              <a:off x="6148025" y="1807675"/>
              <a:ext cx="58300" cy="90875"/>
            </a:xfrm>
            <a:custGeom>
              <a:avLst/>
              <a:gdLst/>
              <a:ahLst/>
              <a:cxnLst/>
              <a:rect l="l" t="t" r="r" b="b"/>
              <a:pathLst>
                <a:path w="2332" h="3635" extrusionOk="0">
                  <a:moveTo>
                    <a:pt x="2031" y="0"/>
                  </a:moveTo>
                  <a:cubicBezTo>
                    <a:pt x="1931" y="75"/>
                    <a:pt x="1855" y="126"/>
                    <a:pt x="1855" y="126"/>
                  </a:cubicBezTo>
                  <a:cubicBezTo>
                    <a:pt x="1881" y="176"/>
                    <a:pt x="803" y="2757"/>
                    <a:pt x="1" y="3634"/>
                  </a:cubicBezTo>
                  <a:cubicBezTo>
                    <a:pt x="1" y="3634"/>
                    <a:pt x="1028" y="3434"/>
                    <a:pt x="2106" y="2983"/>
                  </a:cubicBezTo>
                  <a:cubicBezTo>
                    <a:pt x="2332" y="1905"/>
                    <a:pt x="2181" y="652"/>
                    <a:pt x="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8"/>
            <p:cNvSpPr/>
            <p:nvPr/>
          </p:nvSpPr>
          <p:spPr>
            <a:xfrm>
              <a:off x="5938750" y="407925"/>
              <a:ext cx="193025" cy="160425"/>
            </a:xfrm>
            <a:custGeom>
              <a:avLst/>
              <a:gdLst/>
              <a:ahLst/>
              <a:cxnLst/>
              <a:rect l="l" t="t" r="r" b="b"/>
              <a:pathLst>
                <a:path w="7721" h="6417" extrusionOk="0">
                  <a:moveTo>
                    <a:pt x="3810" y="0"/>
                  </a:moveTo>
                  <a:cubicBezTo>
                    <a:pt x="2645" y="0"/>
                    <a:pt x="2115" y="729"/>
                    <a:pt x="2083" y="729"/>
                  </a:cubicBezTo>
                  <a:cubicBezTo>
                    <a:pt x="2082" y="729"/>
                    <a:pt x="2081" y="728"/>
                    <a:pt x="2081" y="727"/>
                  </a:cubicBezTo>
                  <a:cubicBezTo>
                    <a:pt x="2062" y="688"/>
                    <a:pt x="1877" y="529"/>
                    <a:pt x="1574" y="529"/>
                  </a:cubicBezTo>
                  <a:cubicBezTo>
                    <a:pt x="1485" y="529"/>
                    <a:pt x="1387" y="543"/>
                    <a:pt x="1279" y="576"/>
                  </a:cubicBezTo>
                  <a:cubicBezTo>
                    <a:pt x="126" y="952"/>
                    <a:pt x="427" y="2030"/>
                    <a:pt x="427" y="2030"/>
                  </a:cubicBezTo>
                  <a:cubicBezTo>
                    <a:pt x="402" y="2030"/>
                    <a:pt x="1" y="2281"/>
                    <a:pt x="51" y="2707"/>
                  </a:cubicBezTo>
                  <a:lnTo>
                    <a:pt x="51" y="2807"/>
                  </a:lnTo>
                  <a:cubicBezTo>
                    <a:pt x="126" y="3058"/>
                    <a:pt x="302" y="3183"/>
                    <a:pt x="502" y="3208"/>
                  </a:cubicBezTo>
                  <a:cubicBezTo>
                    <a:pt x="678" y="3208"/>
                    <a:pt x="878" y="3133"/>
                    <a:pt x="1053" y="2957"/>
                  </a:cubicBezTo>
                  <a:cubicBezTo>
                    <a:pt x="1053" y="2957"/>
                    <a:pt x="1329" y="3734"/>
                    <a:pt x="2432" y="3734"/>
                  </a:cubicBezTo>
                  <a:cubicBezTo>
                    <a:pt x="3560" y="3734"/>
                    <a:pt x="4312" y="2882"/>
                    <a:pt x="4312" y="2882"/>
                  </a:cubicBezTo>
                  <a:cubicBezTo>
                    <a:pt x="4312" y="2882"/>
                    <a:pt x="5064" y="3910"/>
                    <a:pt x="5765" y="3910"/>
                  </a:cubicBezTo>
                  <a:cubicBezTo>
                    <a:pt x="5765" y="3910"/>
                    <a:pt x="5941" y="4662"/>
                    <a:pt x="5966" y="5363"/>
                  </a:cubicBezTo>
                  <a:cubicBezTo>
                    <a:pt x="5991" y="6065"/>
                    <a:pt x="5966" y="6416"/>
                    <a:pt x="5966" y="6416"/>
                  </a:cubicBezTo>
                  <a:cubicBezTo>
                    <a:pt x="5966" y="6416"/>
                    <a:pt x="5991" y="6391"/>
                    <a:pt x="6066" y="6366"/>
                  </a:cubicBezTo>
                  <a:lnTo>
                    <a:pt x="6091" y="6366"/>
                  </a:lnTo>
                  <a:cubicBezTo>
                    <a:pt x="6141" y="6291"/>
                    <a:pt x="6492" y="6040"/>
                    <a:pt x="6743" y="5915"/>
                  </a:cubicBezTo>
                  <a:cubicBezTo>
                    <a:pt x="6868" y="5790"/>
                    <a:pt x="7018" y="5664"/>
                    <a:pt x="7144" y="5539"/>
                  </a:cubicBezTo>
                  <a:cubicBezTo>
                    <a:pt x="7720" y="4912"/>
                    <a:pt x="7620" y="3885"/>
                    <a:pt x="7269" y="3559"/>
                  </a:cubicBezTo>
                  <a:cubicBezTo>
                    <a:pt x="7269" y="3559"/>
                    <a:pt x="7444" y="2531"/>
                    <a:pt x="6868" y="1855"/>
                  </a:cubicBezTo>
                  <a:cubicBezTo>
                    <a:pt x="6843" y="1805"/>
                    <a:pt x="6793" y="1779"/>
                    <a:pt x="6743" y="1729"/>
                  </a:cubicBezTo>
                  <a:cubicBezTo>
                    <a:pt x="6041" y="1103"/>
                    <a:pt x="5414" y="977"/>
                    <a:pt x="5414" y="977"/>
                  </a:cubicBezTo>
                  <a:cubicBezTo>
                    <a:pt x="5414" y="977"/>
                    <a:pt x="4988" y="0"/>
                    <a:pt x="381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8"/>
            <p:cNvSpPr/>
            <p:nvPr/>
          </p:nvSpPr>
          <p:spPr>
            <a:xfrm>
              <a:off x="5940000" y="454275"/>
              <a:ext cx="191775" cy="114075"/>
            </a:xfrm>
            <a:custGeom>
              <a:avLst/>
              <a:gdLst/>
              <a:ahLst/>
              <a:cxnLst/>
              <a:rect l="l" t="t" r="r" b="b"/>
              <a:pathLst>
                <a:path w="7671" h="4563" extrusionOk="0">
                  <a:moveTo>
                    <a:pt x="6818" y="1"/>
                  </a:moveTo>
                  <a:cubicBezTo>
                    <a:pt x="6643" y="452"/>
                    <a:pt x="6317" y="1053"/>
                    <a:pt x="5765" y="1204"/>
                  </a:cubicBezTo>
                  <a:cubicBezTo>
                    <a:pt x="5676" y="1226"/>
                    <a:pt x="5592" y="1236"/>
                    <a:pt x="5514" y="1236"/>
                  </a:cubicBezTo>
                  <a:cubicBezTo>
                    <a:pt x="4716" y="1236"/>
                    <a:pt x="4487" y="176"/>
                    <a:pt x="4487" y="176"/>
                  </a:cubicBezTo>
                  <a:cubicBezTo>
                    <a:pt x="4487" y="176"/>
                    <a:pt x="3510" y="1229"/>
                    <a:pt x="2332" y="1354"/>
                  </a:cubicBezTo>
                  <a:cubicBezTo>
                    <a:pt x="2237" y="1364"/>
                    <a:pt x="2150" y="1369"/>
                    <a:pt x="2069" y="1369"/>
                  </a:cubicBezTo>
                  <a:cubicBezTo>
                    <a:pt x="1159" y="1369"/>
                    <a:pt x="1054" y="778"/>
                    <a:pt x="1054" y="778"/>
                  </a:cubicBezTo>
                  <a:cubicBezTo>
                    <a:pt x="828" y="903"/>
                    <a:pt x="628" y="947"/>
                    <a:pt x="452" y="947"/>
                  </a:cubicBezTo>
                  <a:cubicBezTo>
                    <a:pt x="277" y="947"/>
                    <a:pt x="126" y="903"/>
                    <a:pt x="1" y="853"/>
                  </a:cubicBezTo>
                  <a:lnTo>
                    <a:pt x="1" y="953"/>
                  </a:lnTo>
                  <a:cubicBezTo>
                    <a:pt x="76" y="1204"/>
                    <a:pt x="252" y="1329"/>
                    <a:pt x="452" y="1354"/>
                  </a:cubicBezTo>
                  <a:cubicBezTo>
                    <a:pt x="628" y="1354"/>
                    <a:pt x="828" y="1279"/>
                    <a:pt x="1003" y="1103"/>
                  </a:cubicBezTo>
                  <a:cubicBezTo>
                    <a:pt x="1003" y="1103"/>
                    <a:pt x="1279" y="1880"/>
                    <a:pt x="2382" y="1880"/>
                  </a:cubicBezTo>
                  <a:cubicBezTo>
                    <a:pt x="3510" y="1880"/>
                    <a:pt x="4262" y="1028"/>
                    <a:pt x="4262" y="1028"/>
                  </a:cubicBezTo>
                  <a:cubicBezTo>
                    <a:pt x="4262" y="1028"/>
                    <a:pt x="5014" y="2056"/>
                    <a:pt x="5715" y="2056"/>
                  </a:cubicBezTo>
                  <a:cubicBezTo>
                    <a:pt x="5715" y="2056"/>
                    <a:pt x="5891" y="2808"/>
                    <a:pt x="5916" y="3509"/>
                  </a:cubicBezTo>
                  <a:cubicBezTo>
                    <a:pt x="5941" y="4211"/>
                    <a:pt x="5916" y="4562"/>
                    <a:pt x="5916" y="4562"/>
                  </a:cubicBezTo>
                  <a:cubicBezTo>
                    <a:pt x="5916" y="4562"/>
                    <a:pt x="5941" y="4537"/>
                    <a:pt x="6016" y="4512"/>
                  </a:cubicBezTo>
                  <a:lnTo>
                    <a:pt x="6041" y="4512"/>
                  </a:lnTo>
                  <a:cubicBezTo>
                    <a:pt x="6091" y="4437"/>
                    <a:pt x="6442" y="4186"/>
                    <a:pt x="6693" y="4061"/>
                  </a:cubicBezTo>
                  <a:cubicBezTo>
                    <a:pt x="6818" y="3936"/>
                    <a:pt x="6968" y="3810"/>
                    <a:pt x="7094" y="3685"/>
                  </a:cubicBezTo>
                  <a:cubicBezTo>
                    <a:pt x="7670" y="3058"/>
                    <a:pt x="7570" y="2031"/>
                    <a:pt x="7219" y="1705"/>
                  </a:cubicBezTo>
                  <a:cubicBezTo>
                    <a:pt x="7219" y="1705"/>
                    <a:pt x="7394" y="677"/>
                    <a:pt x="6818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8"/>
            <p:cNvSpPr/>
            <p:nvPr/>
          </p:nvSpPr>
          <p:spPr>
            <a:xfrm>
              <a:off x="5288375" y="1272575"/>
              <a:ext cx="133500" cy="619700"/>
            </a:xfrm>
            <a:custGeom>
              <a:avLst/>
              <a:gdLst/>
              <a:ahLst/>
              <a:cxnLst/>
              <a:rect l="l" t="t" r="r" b="b"/>
              <a:pathLst>
                <a:path w="5340" h="24788" extrusionOk="0">
                  <a:moveTo>
                    <a:pt x="4211" y="1"/>
                  </a:moveTo>
                  <a:cubicBezTo>
                    <a:pt x="3585" y="1"/>
                    <a:pt x="3209" y="502"/>
                    <a:pt x="3184" y="527"/>
                  </a:cubicBezTo>
                  <a:lnTo>
                    <a:pt x="3159" y="552"/>
                  </a:lnTo>
                  <a:cubicBezTo>
                    <a:pt x="2858" y="1504"/>
                    <a:pt x="126" y="23685"/>
                    <a:pt x="1" y="24637"/>
                  </a:cubicBezTo>
                  <a:cubicBezTo>
                    <a:pt x="1" y="24713"/>
                    <a:pt x="51" y="24763"/>
                    <a:pt x="126" y="24788"/>
                  </a:cubicBezTo>
                  <a:cubicBezTo>
                    <a:pt x="201" y="24788"/>
                    <a:pt x="251" y="24738"/>
                    <a:pt x="251" y="24662"/>
                  </a:cubicBezTo>
                  <a:cubicBezTo>
                    <a:pt x="301" y="24437"/>
                    <a:pt x="3083" y="1880"/>
                    <a:pt x="3409" y="652"/>
                  </a:cubicBezTo>
                  <a:cubicBezTo>
                    <a:pt x="3459" y="577"/>
                    <a:pt x="3785" y="251"/>
                    <a:pt x="4211" y="251"/>
                  </a:cubicBezTo>
                  <a:cubicBezTo>
                    <a:pt x="4587" y="251"/>
                    <a:pt x="5038" y="1605"/>
                    <a:pt x="5063" y="4111"/>
                  </a:cubicBezTo>
                  <a:cubicBezTo>
                    <a:pt x="5088" y="6567"/>
                    <a:pt x="5063" y="24462"/>
                    <a:pt x="5063" y="24637"/>
                  </a:cubicBezTo>
                  <a:cubicBezTo>
                    <a:pt x="5063" y="24713"/>
                    <a:pt x="5113" y="24788"/>
                    <a:pt x="5189" y="24788"/>
                  </a:cubicBezTo>
                  <a:cubicBezTo>
                    <a:pt x="5264" y="24788"/>
                    <a:pt x="5314" y="24713"/>
                    <a:pt x="5314" y="24637"/>
                  </a:cubicBezTo>
                  <a:cubicBezTo>
                    <a:pt x="5314" y="24462"/>
                    <a:pt x="5339" y="6567"/>
                    <a:pt x="5314" y="4111"/>
                  </a:cubicBezTo>
                  <a:cubicBezTo>
                    <a:pt x="5289" y="1078"/>
                    <a:pt x="4712" y="1"/>
                    <a:pt x="4211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8"/>
            <p:cNvSpPr/>
            <p:nvPr/>
          </p:nvSpPr>
          <p:spPr>
            <a:xfrm>
              <a:off x="5708175" y="1271325"/>
              <a:ext cx="160425" cy="626125"/>
            </a:xfrm>
            <a:custGeom>
              <a:avLst/>
              <a:gdLst/>
              <a:ahLst/>
              <a:cxnLst/>
              <a:rect l="l" t="t" r="r" b="b"/>
              <a:pathLst>
                <a:path w="6417" h="25045" extrusionOk="0">
                  <a:moveTo>
                    <a:pt x="1028" y="1"/>
                  </a:moveTo>
                  <a:cubicBezTo>
                    <a:pt x="828" y="1"/>
                    <a:pt x="452" y="126"/>
                    <a:pt x="301" y="878"/>
                  </a:cubicBezTo>
                  <a:cubicBezTo>
                    <a:pt x="1" y="2432"/>
                    <a:pt x="2557" y="24011"/>
                    <a:pt x="2682" y="24938"/>
                  </a:cubicBezTo>
                  <a:cubicBezTo>
                    <a:pt x="2682" y="25000"/>
                    <a:pt x="2733" y="25045"/>
                    <a:pt x="2793" y="25045"/>
                  </a:cubicBezTo>
                  <a:cubicBezTo>
                    <a:pt x="2806" y="25045"/>
                    <a:pt x="2820" y="25043"/>
                    <a:pt x="2833" y="25038"/>
                  </a:cubicBezTo>
                  <a:cubicBezTo>
                    <a:pt x="2883" y="25038"/>
                    <a:pt x="2933" y="24963"/>
                    <a:pt x="2933" y="24913"/>
                  </a:cubicBezTo>
                  <a:cubicBezTo>
                    <a:pt x="2908" y="24687"/>
                    <a:pt x="276" y="2457"/>
                    <a:pt x="577" y="928"/>
                  </a:cubicBezTo>
                  <a:cubicBezTo>
                    <a:pt x="602" y="677"/>
                    <a:pt x="728" y="251"/>
                    <a:pt x="1028" y="251"/>
                  </a:cubicBezTo>
                  <a:lnTo>
                    <a:pt x="1053" y="251"/>
                  </a:lnTo>
                  <a:cubicBezTo>
                    <a:pt x="1454" y="251"/>
                    <a:pt x="2081" y="978"/>
                    <a:pt x="2307" y="1981"/>
                  </a:cubicBezTo>
                  <a:cubicBezTo>
                    <a:pt x="2657" y="3559"/>
                    <a:pt x="6116" y="24712"/>
                    <a:pt x="6166" y="24938"/>
                  </a:cubicBezTo>
                  <a:cubicBezTo>
                    <a:pt x="6166" y="25013"/>
                    <a:pt x="6216" y="25038"/>
                    <a:pt x="6291" y="25038"/>
                  </a:cubicBezTo>
                  <a:lnTo>
                    <a:pt x="6317" y="25038"/>
                  </a:lnTo>
                  <a:cubicBezTo>
                    <a:pt x="6367" y="25038"/>
                    <a:pt x="6417" y="24963"/>
                    <a:pt x="6417" y="24888"/>
                  </a:cubicBezTo>
                  <a:cubicBezTo>
                    <a:pt x="6367" y="24687"/>
                    <a:pt x="2908" y="3509"/>
                    <a:pt x="2557" y="1930"/>
                  </a:cubicBezTo>
                  <a:cubicBezTo>
                    <a:pt x="2307" y="853"/>
                    <a:pt x="1630" y="1"/>
                    <a:pt x="1053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8"/>
            <p:cNvSpPr/>
            <p:nvPr/>
          </p:nvSpPr>
          <p:spPr>
            <a:xfrm>
              <a:off x="5341000" y="1463525"/>
              <a:ext cx="457425" cy="30875"/>
            </a:xfrm>
            <a:custGeom>
              <a:avLst/>
              <a:gdLst/>
              <a:ahLst/>
              <a:cxnLst/>
              <a:rect l="l" t="t" r="r" b="b"/>
              <a:pathLst>
                <a:path w="18297" h="1235" extrusionOk="0">
                  <a:moveTo>
                    <a:pt x="18126" y="0"/>
                  </a:moveTo>
                  <a:cubicBezTo>
                    <a:pt x="18116" y="0"/>
                    <a:pt x="18105" y="2"/>
                    <a:pt x="18096" y="7"/>
                  </a:cubicBezTo>
                  <a:lnTo>
                    <a:pt x="15690" y="984"/>
                  </a:lnTo>
                  <a:lnTo>
                    <a:pt x="151" y="984"/>
                  </a:lnTo>
                  <a:cubicBezTo>
                    <a:pt x="76" y="984"/>
                    <a:pt x="1" y="1034"/>
                    <a:pt x="1" y="1110"/>
                  </a:cubicBezTo>
                  <a:cubicBezTo>
                    <a:pt x="1" y="1185"/>
                    <a:pt x="76" y="1235"/>
                    <a:pt x="151" y="1235"/>
                  </a:cubicBezTo>
                  <a:lnTo>
                    <a:pt x="15765" y="1235"/>
                  </a:lnTo>
                  <a:lnTo>
                    <a:pt x="18197" y="257"/>
                  </a:lnTo>
                  <a:cubicBezTo>
                    <a:pt x="18247" y="232"/>
                    <a:pt x="18297" y="157"/>
                    <a:pt x="18247" y="82"/>
                  </a:cubicBezTo>
                  <a:cubicBezTo>
                    <a:pt x="18226" y="41"/>
                    <a:pt x="18172" y="0"/>
                    <a:pt x="18126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8"/>
            <p:cNvSpPr/>
            <p:nvPr/>
          </p:nvSpPr>
          <p:spPr>
            <a:xfrm>
              <a:off x="5353550" y="1353800"/>
              <a:ext cx="425450" cy="25950"/>
            </a:xfrm>
            <a:custGeom>
              <a:avLst/>
              <a:gdLst/>
              <a:ahLst/>
              <a:cxnLst/>
              <a:rect l="l" t="t" r="r" b="b"/>
              <a:pathLst>
                <a:path w="17018" h="1038" extrusionOk="0">
                  <a:moveTo>
                    <a:pt x="16884" y="0"/>
                  </a:moveTo>
                  <a:cubicBezTo>
                    <a:pt x="16869" y="0"/>
                    <a:pt x="16855" y="4"/>
                    <a:pt x="16842" y="10"/>
                  </a:cubicBezTo>
                  <a:lnTo>
                    <a:pt x="14887" y="787"/>
                  </a:lnTo>
                  <a:lnTo>
                    <a:pt x="126" y="787"/>
                  </a:lnTo>
                  <a:cubicBezTo>
                    <a:pt x="75" y="787"/>
                    <a:pt x="0" y="837"/>
                    <a:pt x="0" y="912"/>
                  </a:cubicBezTo>
                  <a:cubicBezTo>
                    <a:pt x="0" y="987"/>
                    <a:pt x="75" y="1037"/>
                    <a:pt x="126" y="1037"/>
                  </a:cubicBezTo>
                  <a:lnTo>
                    <a:pt x="14963" y="1037"/>
                  </a:lnTo>
                  <a:lnTo>
                    <a:pt x="16918" y="235"/>
                  </a:lnTo>
                  <a:cubicBezTo>
                    <a:pt x="16993" y="210"/>
                    <a:pt x="17018" y="135"/>
                    <a:pt x="16993" y="85"/>
                  </a:cubicBezTo>
                  <a:cubicBezTo>
                    <a:pt x="16974" y="29"/>
                    <a:pt x="16927" y="0"/>
                    <a:pt x="1688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8"/>
            <p:cNvSpPr/>
            <p:nvPr/>
          </p:nvSpPr>
          <p:spPr>
            <a:xfrm>
              <a:off x="5743900" y="1593150"/>
              <a:ext cx="75825" cy="33475"/>
            </a:xfrm>
            <a:custGeom>
              <a:avLst/>
              <a:gdLst/>
              <a:ahLst/>
              <a:cxnLst/>
              <a:rect l="l" t="t" r="r" b="b"/>
              <a:pathLst>
                <a:path w="3033" h="1339" extrusionOk="0">
                  <a:moveTo>
                    <a:pt x="2874" y="0"/>
                  </a:moveTo>
                  <a:cubicBezTo>
                    <a:pt x="2859" y="0"/>
                    <a:pt x="2845" y="4"/>
                    <a:pt x="2832" y="10"/>
                  </a:cubicBezTo>
                  <a:lnTo>
                    <a:pt x="101" y="1088"/>
                  </a:lnTo>
                  <a:cubicBezTo>
                    <a:pt x="25" y="1113"/>
                    <a:pt x="0" y="1188"/>
                    <a:pt x="25" y="1263"/>
                  </a:cubicBezTo>
                  <a:cubicBezTo>
                    <a:pt x="50" y="1313"/>
                    <a:pt x="101" y="1338"/>
                    <a:pt x="151" y="1338"/>
                  </a:cubicBezTo>
                  <a:lnTo>
                    <a:pt x="201" y="1338"/>
                  </a:lnTo>
                  <a:lnTo>
                    <a:pt x="2933" y="235"/>
                  </a:lnTo>
                  <a:cubicBezTo>
                    <a:pt x="2983" y="210"/>
                    <a:pt x="3033" y="135"/>
                    <a:pt x="3008" y="85"/>
                  </a:cubicBezTo>
                  <a:cubicBezTo>
                    <a:pt x="2970" y="29"/>
                    <a:pt x="2919" y="0"/>
                    <a:pt x="287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8"/>
            <p:cNvSpPr/>
            <p:nvPr/>
          </p:nvSpPr>
          <p:spPr>
            <a:xfrm>
              <a:off x="5320325" y="1613275"/>
              <a:ext cx="101550" cy="23375"/>
            </a:xfrm>
            <a:custGeom>
              <a:avLst/>
              <a:gdLst/>
              <a:ahLst/>
              <a:cxnLst/>
              <a:rect l="l" t="t" r="r" b="b"/>
              <a:pathLst>
                <a:path w="4062" h="935" extrusionOk="0">
                  <a:moveTo>
                    <a:pt x="3948" y="0"/>
                  </a:moveTo>
                  <a:cubicBezTo>
                    <a:pt x="3937" y="0"/>
                    <a:pt x="3924" y="2"/>
                    <a:pt x="3911" y="7"/>
                  </a:cubicBezTo>
                  <a:lnTo>
                    <a:pt x="101" y="684"/>
                  </a:lnTo>
                  <a:cubicBezTo>
                    <a:pt x="26" y="684"/>
                    <a:pt x="1" y="759"/>
                    <a:pt x="1" y="834"/>
                  </a:cubicBezTo>
                  <a:cubicBezTo>
                    <a:pt x="26" y="884"/>
                    <a:pt x="76" y="934"/>
                    <a:pt x="126" y="934"/>
                  </a:cubicBezTo>
                  <a:lnTo>
                    <a:pt x="151" y="934"/>
                  </a:lnTo>
                  <a:lnTo>
                    <a:pt x="3961" y="257"/>
                  </a:lnTo>
                  <a:cubicBezTo>
                    <a:pt x="4011" y="257"/>
                    <a:pt x="4061" y="182"/>
                    <a:pt x="4061" y="107"/>
                  </a:cubicBezTo>
                  <a:cubicBezTo>
                    <a:pt x="4040" y="45"/>
                    <a:pt x="4003" y="0"/>
                    <a:pt x="3948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8"/>
            <p:cNvSpPr/>
            <p:nvPr/>
          </p:nvSpPr>
          <p:spPr>
            <a:xfrm>
              <a:off x="5270825" y="1870950"/>
              <a:ext cx="41400" cy="23200"/>
            </a:xfrm>
            <a:custGeom>
              <a:avLst/>
              <a:gdLst/>
              <a:ahLst/>
              <a:cxnLst/>
              <a:rect l="l" t="t" r="r" b="b"/>
              <a:pathLst>
                <a:path w="1656" h="928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8"/>
            <p:cNvSpPr/>
            <p:nvPr/>
          </p:nvSpPr>
          <p:spPr>
            <a:xfrm>
              <a:off x="5394275" y="1870950"/>
              <a:ext cx="41375" cy="23200"/>
            </a:xfrm>
            <a:custGeom>
              <a:avLst/>
              <a:gdLst/>
              <a:ahLst/>
              <a:cxnLst/>
              <a:rect l="l" t="t" r="r" b="b"/>
              <a:pathLst>
                <a:path w="1655" h="928" extrusionOk="0">
                  <a:moveTo>
                    <a:pt x="0" y="1"/>
                  </a:moveTo>
                  <a:lnTo>
                    <a:pt x="0" y="928"/>
                  </a:lnTo>
                  <a:lnTo>
                    <a:pt x="1654" y="928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8"/>
            <p:cNvSpPr/>
            <p:nvPr/>
          </p:nvSpPr>
          <p:spPr>
            <a:xfrm>
              <a:off x="5759550" y="1874075"/>
              <a:ext cx="41400" cy="23225"/>
            </a:xfrm>
            <a:custGeom>
              <a:avLst/>
              <a:gdLst/>
              <a:ahLst/>
              <a:cxnLst/>
              <a:rect l="l" t="t" r="r" b="b"/>
              <a:pathLst>
                <a:path w="1656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8"/>
            <p:cNvSpPr/>
            <p:nvPr/>
          </p:nvSpPr>
          <p:spPr>
            <a:xfrm>
              <a:off x="5846025" y="1874075"/>
              <a:ext cx="41375" cy="23225"/>
            </a:xfrm>
            <a:custGeom>
              <a:avLst/>
              <a:gdLst/>
              <a:ahLst/>
              <a:cxnLst/>
              <a:rect l="l" t="t" r="r" b="b"/>
              <a:pathLst>
                <a:path w="1655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8"/>
            <p:cNvSpPr/>
            <p:nvPr/>
          </p:nvSpPr>
          <p:spPr>
            <a:xfrm>
              <a:off x="5332250" y="1184450"/>
              <a:ext cx="87100" cy="135950"/>
            </a:xfrm>
            <a:custGeom>
              <a:avLst/>
              <a:gdLst/>
              <a:ahLst/>
              <a:cxnLst/>
              <a:rect l="l" t="t" r="r" b="b"/>
              <a:pathLst>
                <a:path w="3484" h="5438" extrusionOk="0">
                  <a:moveTo>
                    <a:pt x="3187" y="1"/>
                  </a:moveTo>
                  <a:cubicBezTo>
                    <a:pt x="3069" y="1"/>
                    <a:pt x="2915" y="10"/>
                    <a:pt x="2732" y="42"/>
                  </a:cubicBezTo>
                  <a:cubicBezTo>
                    <a:pt x="2281" y="117"/>
                    <a:pt x="1654" y="293"/>
                    <a:pt x="1053" y="794"/>
                  </a:cubicBezTo>
                  <a:cubicBezTo>
                    <a:pt x="1053" y="794"/>
                    <a:pt x="1278" y="2222"/>
                    <a:pt x="1454" y="2598"/>
                  </a:cubicBezTo>
                  <a:cubicBezTo>
                    <a:pt x="1454" y="2598"/>
                    <a:pt x="526" y="2849"/>
                    <a:pt x="276" y="3350"/>
                  </a:cubicBezTo>
                  <a:cubicBezTo>
                    <a:pt x="0" y="3826"/>
                    <a:pt x="501" y="4252"/>
                    <a:pt x="501" y="4252"/>
                  </a:cubicBezTo>
                  <a:cubicBezTo>
                    <a:pt x="501" y="4252"/>
                    <a:pt x="462" y="4244"/>
                    <a:pt x="412" y="4244"/>
                  </a:cubicBezTo>
                  <a:cubicBezTo>
                    <a:pt x="312" y="4244"/>
                    <a:pt x="167" y="4278"/>
                    <a:pt x="201" y="4478"/>
                  </a:cubicBezTo>
                  <a:cubicBezTo>
                    <a:pt x="223" y="4768"/>
                    <a:pt x="1320" y="5437"/>
                    <a:pt x="1683" y="5437"/>
                  </a:cubicBezTo>
                  <a:cubicBezTo>
                    <a:pt x="1727" y="5437"/>
                    <a:pt x="1760" y="5427"/>
                    <a:pt x="1780" y="5405"/>
                  </a:cubicBezTo>
                  <a:cubicBezTo>
                    <a:pt x="1880" y="5280"/>
                    <a:pt x="1805" y="5130"/>
                    <a:pt x="1729" y="5029"/>
                  </a:cubicBezTo>
                  <a:cubicBezTo>
                    <a:pt x="1704" y="4979"/>
                    <a:pt x="1654" y="4954"/>
                    <a:pt x="1654" y="4954"/>
                  </a:cubicBezTo>
                  <a:lnTo>
                    <a:pt x="1704" y="4929"/>
                  </a:lnTo>
                  <a:lnTo>
                    <a:pt x="1729" y="4879"/>
                  </a:lnTo>
                  <a:cubicBezTo>
                    <a:pt x="1780" y="4804"/>
                    <a:pt x="1754" y="4653"/>
                    <a:pt x="1554" y="4378"/>
                  </a:cubicBezTo>
                  <a:cubicBezTo>
                    <a:pt x="1178" y="3877"/>
                    <a:pt x="1529" y="3626"/>
                    <a:pt x="1930" y="3400"/>
                  </a:cubicBezTo>
                  <a:cubicBezTo>
                    <a:pt x="2097" y="3300"/>
                    <a:pt x="2255" y="3254"/>
                    <a:pt x="2380" y="3254"/>
                  </a:cubicBezTo>
                  <a:cubicBezTo>
                    <a:pt x="2536" y="3254"/>
                    <a:pt x="2643" y="3325"/>
                    <a:pt x="2657" y="3450"/>
                  </a:cubicBezTo>
                  <a:cubicBezTo>
                    <a:pt x="2682" y="3676"/>
                    <a:pt x="2431" y="4453"/>
                    <a:pt x="2657" y="4528"/>
                  </a:cubicBezTo>
                  <a:cubicBezTo>
                    <a:pt x="2667" y="4532"/>
                    <a:pt x="2679" y="4533"/>
                    <a:pt x="2690" y="4533"/>
                  </a:cubicBezTo>
                  <a:cubicBezTo>
                    <a:pt x="2931" y="4533"/>
                    <a:pt x="3411" y="3831"/>
                    <a:pt x="3459" y="3425"/>
                  </a:cubicBezTo>
                  <a:lnTo>
                    <a:pt x="3459" y="3400"/>
                  </a:lnTo>
                  <a:lnTo>
                    <a:pt x="3459" y="3375"/>
                  </a:lnTo>
                  <a:cubicBezTo>
                    <a:pt x="3484" y="3325"/>
                    <a:pt x="3459" y="3225"/>
                    <a:pt x="3434" y="3150"/>
                  </a:cubicBezTo>
                  <a:cubicBezTo>
                    <a:pt x="3384" y="2999"/>
                    <a:pt x="3283" y="2799"/>
                    <a:pt x="3208" y="2648"/>
                  </a:cubicBezTo>
                  <a:lnTo>
                    <a:pt x="3183" y="2648"/>
                  </a:lnTo>
                  <a:cubicBezTo>
                    <a:pt x="3058" y="2448"/>
                    <a:pt x="2932" y="2323"/>
                    <a:pt x="2932" y="2323"/>
                  </a:cubicBezTo>
                  <a:lnTo>
                    <a:pt x="3434" y="17"/>
                  </a:lnTo>
                  <a:cubicBezTo>
                    <a:pt x="3434" y="17"/>
                    <a:pt x="3344" y="1"/>
                    <a:pt x="3187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8"/>
            <p:cNvSpPr/>
            <p:nvPr/>
          </p:nvSpPr>
          <p:spPr>
            <a:xfrm>
              <a:off x="5349775" y="1293875"/>
              <a:ext cx="25725" cy="16325"/>
            </a:xfrm>
            <a:custGeom>
              <a:avLst/>
              <a:gdLst/>
              <a:ahLst/>
              <a:cxnLst/>
              <a:rect l="l" t="t" r="r" b="b"/>
              <a:pathLst>
                <a:path w="1029" h="653" extrusionOk="0">
                  <a:moveTo>
                    <a:pt x="51" y="1"/>
                  </a:moveTo>
                  <a:lnTo>
                    <a:pt x="1" y="26"/>
                  </a:lnTo>
                  <a:lnTo>
                    <a:pt x="1" y="76"/>
                  </a:lnTo>
                  <a:cubicBezTo>
                    <a:pt x="26" y="101"/>
                    <a:pt x="552" y="627"/>
                    <a:pt x="1028" y="652"/>
                  </a:cubicBezTo>
                  <a:cubicBezTo>
                    <a:pt x="1003" y="602"/>
                    <a:pt x="953" y="577"/>
                    <a:pt x="953" y="577"/>
                  </a:cubicBezTo>
                  <a:lnTo>
                    <a:pt x="1003" y="552"/>
                  </a:lnTo>
                  <a:cubicBezTo>
                    <a:pt x="577" y="477"/>
                    <a:pt x="76" y="26"/>
                    <a:pt x="5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8"/>
            <p:cNvSpPr/>
            <p:nvPr/>
          </p:nvSpPr>
          <p:spPr>
            <a:xfrm>
              <a:off x="5399275" y="1184450"/>
              <a:ext cx="18825" cy="66225"/>
            </a:xfrm>
            <a:custGeom>
              <a:avLst/>
              <a:gdLst/>
              <a:ahLst/>
              <a:cxnLst/>
              <a:rect l="l" t="t" r="r" b="b"/>
              <a:pathLst>
                <a:path w="753" h="2649" extrusionOk="0">
                  <a:moveTo>
                    <a:pt x="506" y="1"/>
                  </a:moveTo>
                  <a:cubicBezTo>
                    <a:pt x="388" y="1"/>
                    <a:pt x="234" y="10"/>
                    <a:pt x="51" y="42"/>
                  </a:cubicBezTo>
                  <a:cubicBezTo>
                    <a:pt x="101" y="744"/>
                    <a:pt x="176" y="1947"/>
                    <a:pt x="1" y="2423"/>
                  </a:cubicBezTo>
                  <a:cubicBezTo>
                    <a:pt x="26" y="2423"/>
                    <a:pt x="302" y="2423"/>
                    <a:pt x="502" y="2648"/>
                  </a:cubicBezTo>
                  <a:cubicBezTo>
                    <a:pt x="377" y="2448"/>
                    <a:pt x="251" y="2323"/>
                    <a:pt x="251" y="2323"/>
                  </a:cubicBezTo>
                  <a:lnTo>
                    <a:pt x="753" y="17"/>
                  </a:lnTo>
                  <a:cubicBezTo>
                    <a:pt x="753" y="17"/>
                    <a:pt x="663" y="1"/>
                    <a:pt x="50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8"/>
            <p:cNvSpPr/>
            <p:nvPr/>
          </p:nvSpPr>
          <p:spPr>
            <a:xfrm>
              <a:off x="5354800" y="1258300"/>
              <a:ext cx="55775" cy="48150"/>
            </a:xfrm>
            <a:custGeom>
              <a:avLst/>
              <a:gdLst/>
              <a:ahLst/>
              <a:cxnLst/>
              <a:rect l="l" t="t" r="r" b="b"/>
              <a:pathLst>
                <a:path w="2231" h="1926" extrusionOk="0">
                  <a:moveTo>
                    <a:pt x="1514" y="1"/>
                  </a:moveTo>
                  <a:cubicBezTo>
                    <a:pt x="1359" y="1"/>
                    <a:pt x="1170" y="66"/>
                    <a:pt x="928" y="221"/>
                  </a:cubicBezTo>
                  <a:cubicBezTo>
                    <a:pt x="326" y="622"/>
                    <a:pt x="0" y="1223"/>
                    <a:pt x="827" y="1925"/>
                  </a:cubicBezTo>
                  <a:cubicBezTo>
                    <a:pt x="878" y="1850"/>
                    <a:pt x="852" y="1699"/>
                    <a:pt x="652" y="1424"/>
                  </a:cubicBezTo>
                  <a:cubicBezTo>
                    <a:pt x="276" y="923"/>
                    <a:pt x="627" y="672"/>
                    <a:pt x="1028" y="446"/>
                  </a:cubicBezTo>
                  <a:cubicBezTo>
                    <a:pt x="1195" y="346"/>
                    <a:pt x="1353" y="300"/>
                    <a:pt x="1478" y="300"/>
                  </a:cubicBezTo>
                  <a:cubicBezTo>
                    <a:pt x="1634" y="300"/>
                    <a:pt x="1741" y="371"/>
                    <a:pt x="1755" y="496"/>
                  </a:cubicBezTo>
                  <a:cubicBezTo>
                    <a:pt x="1780" y="722"/>
                    <a:pt x="1529" y="1499"/>
                    <a:pt x="1755" y="1574"/>
                  </a:cubicBezTo>
                  <a:cubicBezTo>
                    <a:pt x="1930" y="1273"/>
                    <a:pt x="2231" y="722"/>
                    <a:pt x="2055" y="396"/>
                  </a:cubicBezTo>
                  <a:cubicBezTo>
                    <a:pt x="1917" y="165"/>
                    <a:pt x="1760" y="1"/>
                    <a:pt x="1514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8"/>
            <p:cNvSpPr/>
            <p:nvPr/>
          </p:nvSpPr>
          <p:spPr>
            <a:xfrm>
              <a:off x="5681875" y="1206175"/>
              <a:ext cx="90875" cy="124900"/>
            </a:xfrm>
            <a:custGeom>
              <a:avLst/>
              <a:gdLst/>
              <a:ahLst/>
              <a:cxnLst/>
              <a:rect l="l" t="t" r="r" b="b"/>
              <a:pathLst>
                <a:path w="3635" h="4996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514" y="4043"/>
                    <a:pt x="627" y="4140"/>
                    <a:pt x="721" y="4140"/>
                  </a:cubicBezTo>
                  <a:cubicBezTo>
                    <a:pt x="761" y="4140"/>
                    <a:pt x="797" y="4123"/>
                    <a:pt x="827" y="4085"/>
                  </a:cubicBezTo>
                  <a:cubicBezTo>
                    <a:pt x="1028" y="3860"/>
                    <a:pt x="802" y="3133"/>
                    <a:pt x="952" y="2957"/>
                  </a:cubicBezTo>
                  <a:lnTo>
                    <a:pt x="1053" y="2907"/>
                  </a:lnTo>
                  <a:cubicBezTo>
                    <a:pt x="1078" y="2905"/>
                    <a:pt x="1104" y="2904"/>
                    <a:pt x="1132" y="2904"/>
                  </a:cubicBezTo>
                  <a:cubicBezTo>
                    <a:pt x="1439" y="2904"/>
                    <a:pt x="1897" y="3031"/>
                    <a:pt x="2080" y="3283"/>
                  </a:cubicBezTo>
                  <a:cubicBezTo>
                    <a:pt x="2281" y="3584"/>
                    <a:pt x="1704" y="4486"/>
                    <a:pt x="1654" y="4837"/>
                  </a:cubicBezTo>
                  <a:cubicBezTo>
                    <a:pt x="1654" y="4955"/>
                    <a:pt x="1670" y="4996"/>
                    <a:pt x="1713" y="4996"/>
                  </a:cubicBezTo>
                  <a:cubicBezTo>
                    <a:pt x="1724" y="4996"/>
                    <a:pt x="1738" y="4993"/>
                    <a:pt x="1754" y="4988"/>
                  </a:cubicBezTo>
                  <a:lnTo>
                    <a:pt x="1830" y="4962"/>
                  </a:lnTo>
                  <a:cubicBezTo>
                    <a:pt x="1905" y="4912"/>
                    <a:pt x="1980" y="4837"/>
                    <a:pt x="1980" y="4837"/>
                  </a:cubicBezTo>
                  <a:lnTo>
                    <a:pt x="1980" y="4837"/>
                  </a:lnTo>
                  <a:cubicBezTo>
                    <a:pt x="1980" y="4837"/>
                    <a:pt x="1955" y="4887"/>
                    <a:pt x="1980" y="4912"/>
                  </a:cubicBezTo>
                  <a:cubicBezTo>
                    <a:pt x="2005" y="4937"/>
                    <a:pt x="2030" y="4988"/>
                    <a:pt x="2105" y="4988"/>
                  </a:cubicBezTo>
                  <a:lnTo>
                    <a:pt x="2181" y="4988"/>
                  </a:lnTo>
                  <a:cubicBezTo>
                    <a:pt x="2356" y="4962"/>
                    <a:pt x="2607" y="4712"/>
                    <a:pt x="2632" y="4687"/>
                  </a:cubicBezTo>
                  <a:lnTo>
                    <a:pt x="2632" y="4687"/>
                  </a:lnTo>
                  <a:lnTo>
                    <a:pt x="2607" y="4762"/>
                  </a:lnTo>
                  <a:cubicBezTo>
                    <a:pt x="2622" y="4793"/>
                    <a:pt x="2657" y="4814"/>
                    <a:pt x="2722" y="4814"/>
                  </a:cubicBezTo>
                  <a:cubicBezTo>
                    <a:pt x="2763" y="4814"/>
                    <a:pt x="2815" y="4806"/>
                    <a:pt x="2882" y="4787"/>
                  </a:cubicBezTo>
                  <a:cubicBezTo>
                    <a:pt x="3283" y="4737"/>
                    <a:pt x="3634" y="4236"/>
                    <a:pt x="3409" y="3709"/>
                  </a:cubicBezTo>
                  <a:cubicBezTo>
                    <a:pt x="3158" y="3183"/>
                    <a:pt x="2632" y="1905"/>
                    <a:pt x="2632" y="1905"/>
                  </a:cubicBezTo>
                  <a:lnTo>
                    <a:pt x="3208" y="576"/>
                  </a:lnTo>
                  <a:cubicBezTo>
                    <a:pt x="3208" y="576"/>
                    <a:pt x="2506" y="276"/>
                    <a:pt x="1654" y="100"/>
                  </a:cubicBezTo>
                  <a:cubicBezTo>
                    <a:pt x="1604" y="75"/>
                    <a:pt x="1554" y="75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8"/>
            <p:cNvSpPr/>
            <p:nvPr/>
          </p:nvSpPr>
          <p:spPr>
            <a:xfrm>
              <a:off x="5727600" y="1300775"/>
              <a:ext cx="19450" cy="29475"/>
            </a:xfrm>
            <a:custGeom>
              <a:avLst/>
              <a:gdLst/>
              <a:ahLst/>
              <a:cxnLst/>
              <a:rect l="l" t="t" r="r" b="b"/>
              <a:pathLst>
                <a:path w="778" h="1179" extrusionOk="0">
                  <a:moveTo>
                    <a:pt x="753" y="0"/>
                  </a:moveTo>
                  <a:lnTo>
                    <a:pt x="677" y="26"/>
                  </a:lnTo>
                  <a:cubicBezTo>
                    <a:pt x="552" y="276"/>
                    <a:pt x="276" y="828"/>
                    <a:pt x="1" y="1178"/>
                  </a:cubicBezTo>
                  <a:cubicBezTo>
                    <a:pt x="76" y="1128"/>
                    <a:pt x="151" y="1053"/>
                    <a:pt x="151" y="1053"/>
                  </a:cubicBezTo>
                  <a:lnTo>
                    <a:pt x="151" y="1053"/>
                  </a:lnTo>
                  <a:cubicBezTo>
                    <a:pt x="151" y="1053"/>
                    <a:pt x="126" y="1103"/>
                    <a:pt x="151" y="1128"/>
                  </a:cubicBezTo>
                  <a:cubicBezTo>
                    <a:pt x="452" y="702"/>
                    <a:pt x="753" y="101"/>
                    <a:pt x="778" y="7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8"/>
            <p:cNvSpPr/>
            <p:nvPr/>
          </p:nvSpPr>
          <p:spPr>
            <a:xfrm>
              <a:off x="5736375" y="1300775"/>
              <a:ext cx="23200" cy="31350"/>
            </a:xfrm>
            <a:custGeom>
              <a:avLst/>
              <a:gdLst/>
              <a:ahLst/>
              <a:cxnLst/>
              <a:rect l="l" t="t" r="r" b="b"/>
              <a:pathLst>
                <a:path w="928" h="1254" extrusionOk="0">
                  <a:moveTo>
                    <a:pt x="903" y="0"/>
                  </a:moveTo>
                  <a:lnTo>
                    <a:pt x="853" y="51"/>
                  </a:lnTo>
                  <a:cubicBezTo>
                    <a:pt x="853" y="51"/>
                    <a:pt x="527" y="978"/>
                    <a:pt x="26" y="1178"/>
                  </a:cubicBezTo>
                  <a:lnTo>
                    <a:pt x="1" y="1229"/>
                  </a:lnTo>
                  <a:lnTo>
                    <a:pt x="51" y="1254"/>
                  </a:lnTo>
                  <a:cubicBezTo>
                    <a:pt x="627" y="1053"/>
                    <a:pt x="928" y="101"/>
                    <a:pt x="928" y="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8"/>
            <p:cNvSpPr/>
            <p:nvPr/>
          </p:nvSpPr>
          <p:spPr>
            <a:xfrm>
              <a:off x="5681875" y="1206175"/>
              <a:ext cx="37600" cy="97125"/>
            </a:xfrm>
            <a:custGeom>
              <a:avLst/>
              <a:gdLst/>
              <a:ahLst/>
              <a:cxnLst/>
              <a:rect l="l" t="t" r="r" b="b"/>
              <a:pathLst>
                <a:path w="1504" h="3885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376" y="3559"/>
                    <a:pt x="351" y="3158"/>
                    <a:pt x="401" y="2782"/>
                  </a:cubicBezTo>
                  <a:cubicBezTo>
                    <a:pt x="526" y="1955"/>
                    <a:pt x="952" y="1604"/>
                    <a:pt x="952" y="1604"/>
                  </a:cubicBezTo>
                  <a:cubicBezTo>
                    <a:pt x="952" y="1604"/>
                    <a:pt x="1303" y="627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8"/>
            <p:cNvSpPr/>
            <p:nvPr/>
          </p:nvSpPr>
          <p:spPr>
            <a:xfrm>
              <a:off x="5705675" y="1274450"/>
              <a:ext cx="37000" cy="56625"/>
            </a:xfrm>
            <a:custGeom>
              <a:avLst/>
              <a:gdLst/>
              <a:ahLst/>
              <a:cxnLst/>
              <a:rect l="l" t="t" r="r" b="b"/>
              <a:pathLst>
                <a:path w="1480" h="2265" extrusionOk="0">
                  <a:moveTo>
                    <a:pt x="420" y="1"/>
                  </a:moveTo>
                  <a:cubicBezTo>
                    <a:pt x="210" y="1"/>
                    <a:pt x="62" y="56"/>
                    <a:pt x="0" y="226"/>
                  </a:cubicBezTo>
                  <a:lnTo>
                    <a:pt x="101" y="176"/>
                  </a:lnTo>
                  <a:cubicBezTo>
                    <a:pt x="126" y="174"/>
                    <a:pt x="152" y="173"/>
                    <a:pt x="180" y="173"/>
                  </a:cubicBezTo>
                  <a:cubicBezTo>
                    <a:pt x="487" y="173"/>
                    <a:pt x="945" y="300"/>
                    <a:pt x="1128" y="552"/>
                  </a:cubicBezTo>
                  <a:cubicBezTo>
                    <a:pt x="1329" y="853"/>
                    <a:pt x="752" y="1755"/>
                    <a:pt x="702" y="2106"/>
                  </a:cubicBezTo>
                  <a:cubicBezTo>
                    <a:pt x="702" y="2224"/>
                    <a:pt x="718" y="2265"/>
                    <a:pt x="761" y="2265"/>
                  </a:cubicBezTo>
                  <a:cubicBezTo>
                    <a:pt x="772" y="2265"/>
                    <a:pt x="786" y="2262"/>
                    <a:pt x="802" y="2257"/>
                  </a:cubicBezTo>
                  <a:cubicBezTo>
                    <a:pt x="953" y="1931"/>
                    <a:pt x="1229" y="1429"/>
                    <a:pt x="1304" y="1053"/>
                  </a:cubicBezTo>
                  <a:cubicBezTo>
                    <a:pt x="1429" y="502"/>
                    <a:pt x="1479" y="151"/>
                    <a:pt x="878" y="51"/>
                  </a:cubicBezTo>
                  <a:cubicBezTo>
                    <a:pt x="705" y="22"/>
                    <a:pt x="550" y="1"/>
                    <a:pt x="42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8"/>
            <p:cNvSpPr/>
            <p:nvPr/>
          </p:nvSpPr>
          <p:spPr>
            <a:xfrm>
              <a:off x="5683125" y="1189250"/>
              <a:ext cx="26950" cy="86475"/>
            </a:xfrm>
            <a:custGeom>
              <a:avLst/>
              <a:gdLst/>
              <a:ahLst/>
              <a:cxnLst/>
              <a:rect l="l" t="t" r="r" b="b"/>
              <a:pathLst>
                <a:path w="1078" h="3459" extrusionOk="0">
                  <a:moveTo>
                    <a:pt x="1028" y="0"/>
                  </a:moveTo>
                  <a:lnTo>
                    <a:pt x="978" y="25"/>
                  </a:lnTo>
                  <a:lnTo>
                    <a:pt x="652" y="2156"/>
                  </a:lnTo>
                  <a:cubicBezTo>
                    <a:pt x="577" y="2256"/>
                    <a:pt x="0" y="3008"/>
                    <a:pt x="25" y="3409"/>
                  </a:cubicBezTo>
                  <a:lnTo>
                    <a:pt x="75" y="3459"/>
                  </a:lnTo>
                  <a:lnTo>
                    <a:pt x="126" y="3409"/>
                  </a:lnTo>
                  <a:cubicBezTo>
                    <a:pt x="100" y="3008"/>
                    <a:pt x="727" y="2206"/>
                    <a:pt x="727" y="2206"/>
                  </a:cubicBezTo>
                  <a:lnTo>
                    <a:pt x="752" y="2181"/>
                  </a:lnTo>
                  <a:lnTo>
                    <a:pt x="1078" y="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8"/>
            <p:cNvSpPr/>
            <p:nvPr/>
          </p:nvSpPr>
          <p:spPr>
            <a:xfrm>
              <a:off x="5972600" y="627200"/>
              <a:ext cx="73325" cy="47325"/>
            </a:xfrm>
            <a:custGeom>
              <a:avLst/>
              <a:gdLst/>
              <a:ahLst/>
              <a:cxnLst/>
              <a:rect l="l" t="t" r="r" b="b"/>
              <a:pathLst>
                <a:path w="2933" h="1893" extrusionOk="0">
                  <a:moveTo>
                    <a:pt x="2933" y="1"/>
                  </a:moveTo>
                  <a:lnTo>
                    <a:pt x="2933" y="1"/>
                  </a:lnTo>
                  <a:cubicBezTo>
                    <a:pt x="2732" y="176"/>
                    <a:pt x="2481" y="352"/>
                    <a:pt x="2231" y="477"/>
                  </a:cubicBezTo>
                  <a:cubicBezTo>
                    <a:pt x="1980" y="628"/>
                    <a:pt x="1730" y="753"/>
                    <a:pt x="1454" y="828"/>
                  </a:cubicBezTo>
                  <a:cubicBezTo>
                    <a:pt x="1146" y="925"/>
                    <a:pt x="839" y="980"/>
                    <a:pt x="525" y="980"/>
                  </a:cubicBezTo>
                  <a:cubicBezTo>
                    <a:pt x="352" y="980"/>
                    <a:pt x="178" y="964"/>
                    <a:pt x="0" y="928"/>
                  </a:cubicBezTo>
                  <a:cubicBezTo>
                    <a:pt x="0" y="1004"/>
                    <a:pt x="0" y="1104"/>
                    <a:pt x="0" y="1204"/>
                  </a:cubicBezTo>
                  <a:cubicBezTo>
                    <a:pt x="0" y="1354"/>
                    <a:pt x="0" y="1530"/>
                    <a:pt x="0" y="1630"/>
                  </a:cubicBezTo>
                  <a:cubicBezTo>
                    <a:pt x="446" y="1837"/>
                    <a:pt x="932" y="1892"/>
                    <a:pt x="1304" y="1892"/>
                  </a:cubicBezTo>
                  <a:cubicBezTo>
                    <a:pt x="1518" y="1892"/>
                    <a:pt x="1695" y="1874"/>
                    <a:pt x="1805" y="1856"/>
                  </a:cubicBezTo>
                  <a:cubicBezTo>
                    <a:pt x="1905" y="1856"/>
                    <a:pt x="1955" y="1831"/>
                    <a:pt x="1955" y="1831"/>
                  </a:cubicBezTo>
                  <a:lnTo>
                    <a:pt x="2256" y="125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8"/>
            <p:cNvSpPr/>
            <p:nvPr/>
          </p:nvSpPr>
          <p:spPr>
            <a:xfrm>
              <a:off x="6008925" y="627200"/>
              <a:ext cx="37000" cy="46400"/>
            </a:xfrm>
            <a:custGeom>
              <a:avLst/>
              <a:gdLst/>
              <a:ahLst/>
              <a:cxnLst/>
              <a:rect l="l" t="t" r="r" b="b"/>
              <a:pathLst>
                <a:path w="1480" h="1856" extrusionOk="0">
                  <a:moveTo>
                    <a:pt x="1480" y="1"/>
                  </a:moveTo>
                  <a:lnTo>
                    <a:pt x="1480" y="1"/>
                  </a:lnTo>
                  <a:cubicBezTo>
                    <a:pt x="1279" y="176"/>
                    <a:pt x="1028" y="352"/>
                    <a:pt x="778" y="477"/>
                  </a:cubicBezTo>
                  <a:cubicBezTo>
                    <a:pt x="527" y="628"/>
                    <a:pt x="277" y="753"/>
                    <a:pt x="1" y="828"/>
                  </a:cubicBezTo>
                  <a:cubicBezTo>
                    <a:pt x="101" y="1154"/>
                    <a:pt x="252" y="1530"/>
                    <a:pt x="352" y="1856"/>
                  </a:cubicBezTo>
                  <a:cubicBezTo>
                    <a:pt x="452" y="1856"/>
                    <a:pt x="502" y="1831"/>
                    <a:pt x="502" y="1831"/>
                  </a:cubicBezTo>
                  <a:lnTo>
                    <a:pt x="803" y="1254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8"/>
            <p:cNvSpPr/>
            <p:nvPr/>
          </p:nvSpPr>
          <p:spPr>
            <a:xfrm>
              <a:off x="5594150" y="567050"/>
              <a:ext cx="27600" cy="72725"/>
            </a:xfrm>
            <a:custGeom>
              <a:avLst/>
              <a:gdLst/>
              <a:ahLst/>
              <a:cxnLst/>
              <a:rect l="l" t="t" r="r" b="b"/>
              <a:pathLst>
                <a:path w="1104" h="2909" extrusionOk="0">
                  <a:moveTo>
                    <a:pt x="727" y="1"/>
                  </a:moveTo>
                  <a:cubicBezTo>
                    <a:pt x="552" y="552"/>
                    <a:pt x="276" y="1354"/>
                    <a:pt x="0" y="1881"/>
                  </a:cubicBezTo>
                  <a:cubicBezTo>
                    <a:pt x="326" y="2557"/>
                    <a:pt x="577" y="2908"/>
                    <a:pt x="577" y="2908"/>
                  </a:cubicBezTo>
                  <a:cubicBezTo>
                    <a:pt x="577" y="2908"/>
                    <a:pt x="702" y="2582"/>
                    <a:pt x="878" y="2232"/>
                  </a:cubicBezTo>
                  <a:cubicBezTo>
                    <a:pt x="878" y="2232"/>
                    <a:pt x="1103" y="978"/>
                    <a:pt x="727" y="1"/>
                  </a:cubicBezTo>
                  <a:close/>
                </a:path>
              </a:pathLst>
            </a:custGeom>
            <a:solidFill>
              <a:srgbClr val="D3C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8"/>
          <p:cNvSpPr txBox="1">
            <a:spLocks noGrp="1"/>
          </p:cNvSpPr>
          <p:nvPr>
            <p:ph type="title"/>
          </p:nvPr>
        </p:nvSpPr>
        <p:spPr>
          <a:xfrm>
            <a:off x="642910" y="2928940"/>
            <a:ext cx="3138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Discussion</a:t>
            </a:r>
            <a:endParaRPr/>
          </a:p>
        </p:txBody>
      </p:sp>
      <p:sp>
        <p:nvSpPr>
          <p:cNvPr id="3437" name="Google Shape;3437;p48"/>
          <p:cNvSpPr txBox="1">
            <a:spLocks noGrp="1"/>
          </p:cNvSpPr>
          <p:nvPr>
            <p:ph type="subTitle" idx="1"/>
          </p:nvPr>
        </p:nvSpPr>
        <p:spPr>
          <a:xfrm>
            <a:off x="0" y="539500"/>
            <a:ext cx="6429388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Uncontrolled chronic hyperglycemic conditions result in impaired immune response due to decreased mobilization of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polymorphonuclear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 leukocytes,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chemotaxis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, cytokine secretion and inhibition of TNF alpha on T cells.(Lestari, 2020)</a:t>
            </a:r>
            <a:endParaRPr lang="en-US" sz="1800" dirty="0">
              <a:latin typeface="MS UI Gothic" pitchFamily="34" charset="-128"/>
              <a:ea typeface="MS UI Gothic" pitchFamily="34" charset="-128"/>
            </a:endParaRPr>
          </a:p>
        </p:txBody>
      </p:sp>
      <p:grpSp>
        <p:nvGrpSpPr>
          <p:cNvPr id="2" name="Google Shape;3438;p48"/>
          <p:cNvGrpSpPr/>
          <p:nvPr/>
        </p:nvGrpSpPr>
        <p:grpSpPr>
          <a:xfrm>
            <a:off x="6211508" y="998324"/>
            <a:ext cx="2429247" cy="3721196"/>
            <a:chOff x="5270825" y="407925"/>
            <a:chExt cx="973100" cy="1490625"/>
          </a:xfrm>
        </p:grpSpPr>
        <p:sp>
          <p:nvSpPr>
            <p:cNvPr id="3439" name="Google Shape;3439;p48"/>
            <p:cNvSpPr/>
            <p:nvPr/>
          </p:nvSpPr>
          <p:spPr>
            <a:xfrm>
              <a:off x="5409300" y="1099650"/>
              <a:ext cx="331475" cy="750650"/>
            </a:xfrm>
            <a:custGeom>
              <a:avLst/>
              <a:gdLst/>
              <a:ahLst/>
              <a:cxnLst/>
              <a:rect l="l" t="t" r="r" b="b"/>
              <a:pathLst>
                <a:path w="13259" h="30026" extrusionOk="0">
                  <a:moveTo>
                    <a:pt x="12256" y="0"/>
                  </a:moveTo>
                  <a:cubicBezTo>
                    <a:pt x="12256" y="0"/>
                    <a:pt x="11855" y="477"/>
                    <a:pt x="11104" y="1028"/>
                  </a:cubicBezTo>
                  <a:cubicBezTo>
                    <a:pt x="11028" y="1078"/>
                    <a:pt x="10953" y="1128"/>
                    <a:pt x="10878" y="1178"/>
                  </a:cubicBezTo>
                  <a:lnTo>
                    <a:pt x="10778" y="1228"/>
                  </a:lnTo>
                  <a:cubicBezTo>
                    <a:pt x="9901" y="1805"/>
                    <a:pt x="8647" y="2406"/>
                    <a:pt x="7043" y="2557"/>
                  </a:cubicBezTo>
                  <a:cubicBezTo>
                    <a:pt x="6842" y="2575"/>
                    <a:pt x="6647" y="2584"/>
                    <a:pt x="6459" y="2584"/>
                  </a:cubicBezTo>
                  <a:cubicBezTo>
                    <a:pt x="4869" y="2584"/>
                    <a:pt x="3751" y="1959"/>
                    <a:pt x="3033" y="1354"/>
                  </a:cubicBezTo>
                  <a:lnTo>
                    <a:pt x="2958" y="1304"/>
                  </a:lnTo>
                  <a:cubicBezTo>
                    <a:pt x="2908" y="1253"/>
                    <a:pt x="2858" y="1203"/>
                    <a:pt x="2808" y="1153"/>
                  </a:cubicBezTo>
                  <a:cubicBezTo>
                    <a:pt x="2357" y="727"/>
                    <a:pt x="2131" y="376"/>
                    <a:pt x="2131" y="376"/>
                  </a:cubicBezTo>
                  <a:cubicBezTo>
                    <a:pt x="2131" y="376"/>
                    <a:pt x="2056" y="527"/>
                    <a:pt x="1956" y="802"/>
                  </a:cubicBezTo>
                  <a:cubicBezTo>
                    <a:pt x="1780" y="1279"/>
                    <a:pt x="1479" y="2181"/>
                    <a:pt x="1179" y="3384"/>
                  </a:cubicBezTo>
                  <a:cubicBezTo>
                    <a:pt x="1154" y="3434"/>
                    <a:pt x="1154" y="3484"/>
                    <a:pt x="1129" y="3534"/>
                  </a:cubicBezTo>
                  <a:cubicBezTo>
                    <a:pt x="978" y="4186"/>
                    <a:pt x="828" y="4913"/>
                    <a:pt x="677" y="5690"/>
                  </a:cubicBezTo>
                  <a:cubicBezTo>
                    <a:pt x="427" y="7143"/>
                    <a:pt x="226" y="8848"/>
                    <a:pt x="176" y="10727"/>
                  </a:cubicBezTo>
                  <a:cubicBezTo>
                    <a:pt x="1" y="16868"/>
                    <a:pt x="176" y="18171"/>
                    <a:pt x="176" y="18171"/>
                  </a:cubicBezTo>
                  <a:lnTo>
                    <a:pt x="5114" y="30026"/>
                  </a:lnTo>
                  <a:lnTo>
                    <a:pt x="5515" y="29650"/>
                  </a:lnTo>
                  <a:lnTo>
                    <a:pt x="5640" y="29524"/>
                  </a:lnTo>
                  <a:cubicBezTo>
                    <a:pt x="5640" y="29524"/>
                    <a:pt x="6041" y="23083"/>
                    <a:pt x="5264" y="20953"/>
                  </a:cubicBezTo>
                  <a:cubicBezTo>
                    <a:pt x="4462" y="18822"/>
                    <a:pt x="3159" y="17419"/>
                    <a:pt x="3159" y="17419"/>
                  </a:cubicBezTo>
                  <a:cubicBezTo>
                    <a:pt x="3159" y="17419"/>
                    <a:pt x="4963" y="11178"/>
                    <a:pt x="5289" y="9700"/>
                  </a:cubicBezTo>
                  <a:cubicBezTo>
                    <a:pt x="5640" y="8196"/>
                    <a:pt x="5916" y="7294"/>
                    <a:pt x="5916" y="7294"/>
                  </a:cubicBezTo>
                  <a:lnTo>
                    <a:pt x="7094" y="6166"/>
                  </a:lnTo>
                  <a:lnTo>
                    <a:pt x="7094" y="6191"/>
                  </a:lnTo>
                  <a:cubicBezTo>
                    <a:pt x="7169" y="6592"/>
                    <a:pt x="8973" y="14261"/>
                    <a:pt x="9550" y="17645"/>
                  </a:cubicBezTo>
                  <a:cubicBezTo>
                    <a:pt x="9550" y="17645"/>
                    <a:pt x="8472" y="19524"/>
                    <a:pt x="8748" y="22607"/>
                  </a:cubicBezTo>
                  <a:cubicBezTo>
                    <a:pt x="8998" y="25690"/>
                    <a:pt x="10001" y="29800"/>
                    <a:pt x="10001" y="29800"/>
                  </a:cubicBezTo>
                  <a:lnTo>
                    <a:pt x="11003" y="29800"/>
                  </a:lnTo>
                  <a:cubicBezTo>
                    <a:pt x="11003" y="29800"/>
                    <a:pt x="13184" y="19349"/>
                    <a:pt x="13259" y="18346"/>
                  </a:cubicBezTo>
                  <a:lnTo>
                    <a:pt x="12808" y="9274"/>
                  </a:lnTo>
                  <a:lnTo>
                    <a:pt x="12808" y="9123"/>
                  </a:lnTo>
                  <a:lnTo>
                    <a:pt x="12582" y="4512"/>
                  </a:lnTo>
                  <a:lnTo>
                    <a:pt x="12557" y="4361"/>
                  </a:lnTo>
                  <a:cubicBezTo>
                    <a:pt x="12357" y="4311"/>
                    <a:pt x="12156" y="4286"/>
                    <a:pt x="11931" y="4261"/>
                  </a:cubicBezTo>
                  <a:lnTo>
                    <a:pt x="11881" y="4261"/>
                  </a:lnTo>
                  <a:cubicBezTo>
                    <a:pt x="11881" y="4261"/>
                    <a:pt x="11931" y="3985"/>
                    <a:pt x="11981" y="3584"/>
                  </a:cubicBezTo>
                  <a:cubicBezTo>
                    <a:pt x="11981" y="3509"/>
                    <a:pt x="12006" y="3459"/>
                    <a:pt x="12006" y="3384"/>
                  </a:cubicBezTo>
                  <a:lnTo>
                    <a:pt x="12031" y="3309"/>
                  </a:lnTo>
                  <a:cubicBezTo>
                    <a:pt x="12131" y="2607"/>
                    <a:pt x="12231" y="1680"/>
                    <a:pt x="12282" y="928"/>
                  </a:cubicBezTo>
                  <a:cubicBezTo>
                    <a:pt x="12282" y="552"/>
                    <a:pt x="12282" y="226"/>
                    <a:pt x="12256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8"/>
            <p:cNvSpPr/>
            <p:nvPr/>
          </p:nvSpPr>
          <p:spPr>
            <a:xfrm>
              <a:off x="5426225" y="1099650"/>
              <a:ext cx="297650" cy="146650"/>
            </a:xfrm>
            <a:custGeom>
              <a:avLst/>
              <a:gdLst/>
              <a:ahLst/>
              <a:cxnLst/>
              <a:rect l="l" t="t" r="r" b="b"/>
              <a:pathLst>
                <a:path w="11906" h="5866" extrusionOk="0">
                  <a:moveTo>
                    <a:pt x="11579" y="0"/>
                  </a:moveTo>
                  <a:cubicBezTo>
                    <a:pt x="11579" y="0"/>
                    <a:pt x="11178" y="477"/>
                    <a:pt x="10427" y="1028"/>
                  </a:cubicBezTo>
                  <a:cubicBezTo>
                    <a:pt x="10351" y="1078"/>
                    <a:pt x="10276" y="1128"/>
                    <a:pt x="10201" y="1178"/>
                  </a:cubicBezTo>
                  <a:lnTo>
                    <a:pt x="10101" y="1228"/>
                  </a:lnTo>
                  <a:cubicBezTo>
                    <a:pt x="9224" y="1805"/>
                    <a:pt x="7970" y="2406"/>
                    <a:pt x="6366" y="2557"/>
                  </a:cubicBezTo>
                  <a:cubicBezTo>
                    <a:pt x="6165" y="2575"/>
                    <a:pt x="5970" y="2584"/>
                    <a:pt x="5782" y="2584"/>
                  </a:cubicBezTo>
                  <a:cubicBezTo>
                    <a:pt x="4192" y="2584"/>
                    <a:pt x="3074" y="1959"/>
                    <a:pt x="2356" y="1354"/>
                  </a:cubicBezTo>
                  <a:lnTo>
                    <a:pt x="2281" y="1304"/>
                  </a:lnTo>
                  <a:cubicBezTo>
                    <a:pt x="2231" y="1253"/>
                    <a:pt x="2181" y="1203"/>
                    <a:pt x="2131" y="1153"/>
                  </a:cubicBezTo>
                  <a:cubicBezTo>
                    <a:pt x="1680" y="727"/>
                    <a:pt x="1454" y="376"/>
                    <a:pt x="1454" y="376"/>
                  </a:cubicBezTo>
                  <a:lnTo>
                    <a:pt x="1429" y="401"/>
                  </a:lnTo>
                  <a:cubicBezTo>
                    <a:pt x="1429" y="426"/>
                    <a:pt x="1404" y="451"/>
                    <a:pt x="1379" y="527"/>
                  </a:cubicBezTo>
                  <a:lnTo>
                    <a:pt x="1379" y="552"/>
                  </a:lnTo>
                  <a:lnTo>
                    <a:pt x="1354" y="602"/>
                  </a:lnTo>
                  <a:cubicBezTo>
                    <a:pt x="1329" y="652"/>
                    <a:pt x="1304" y="702"/>
                    <a:pt x="1279" y="802"/>
                  </a:cubicBezTo>
                  <a:cubicBezTo>
                    <a:pt x="1103" y="1279"/>
                    <a:pt x="802" y="2181"/>
                    <a:pt x="502" y="3384"/>
                  </a:cubicBezTo>
                  <a:cubicBezTo>
                    <a:pt x="477" y="3434"/>
                    <a:pt x="477" y="3484"/>
                    <a:pt x="452" y="3534"/>
                  </a:cubicBezTo>
                  <a:cubicBezTo>
                    <a:pt x="301" y="4186"/>
                    <a:pt x="151" y="4913"/>
                    <a:pt x="0" y="5690"/>
                  </a:cubicBezTo>
                  <a:cubicBezTo>
                    <a:pt x="326" y="4938"/>
                    <a:pt x="1078" y="3033"/>
                    <a:pt x="1830" y="1654"/>
                  </a:cubicBezTo>
                  <a:cubicBezTo>
                    <a:pt x="2562" y="2606"/>
                    <a:pt x="3792" y="3486"/>
                    <a:pt x="5637" y="3486"/>
                  </a:cubicBezTo>
                  <a:cubicBezTo>
                    <a:pt x="5688" y="3486"/>
                    <a:pt x="5739" y="3485"/>
                    <a:pt x="5790" y="3484"/>
                  </a:cubicBezTo>
                  <a:cubicBezTo>
                    <a:pt x="7419" y="3459"/>
                    <a:pt x="9249" y="2507"/>
                    <a:pt x="10552" y="1654"/>
                  </a:cubicBezTo>
                  <a:cubicBezTo>
                    <a:pt x="10777" y="2782"/>
                    <a:pt x="11078" y="4386"/>
                    <a:pt x="11178" y="5865"/>
                  </a:cubicBezTo>
                  <a:cubicBezTo>
                    <a:pt x="11178" y="5865"/>
                    <a:pt x="11554" y="5188"/>
                    <a:pt x="11905" y="4512"/>
                  </a:cubicBezTo>
                  <a:lnTo>
                    <a:pt x="11880" y="4361"/>
                  </a:lnTo>
                  <a:cubicBezTo>
                    <a:pt x="11680" y="4311"/>
                    <a:pt x="11479" y="4286"/>
                    <a:pt x="11254" y="4261"/>
                  </a:cubicBezTo>
                  <a:lnTo>
                    <a:pt x="11204" y="4261"/>
                  </a:lnTo>
                  <a:cubicBezTo>
                    <a:pt x="11204" y="4261"/>
                    <a:pt x="11254" y="3985"/>
                    <a:pt x="11304" y="3584"/>
                  </a:cubicBezTo>
                  <a:cubicBezTo>
                    <a:pt x="11304" y="3509"/>
                    <a:pt x="11329" y="3459"/>
                    <a:pt x="11329" y="3384"/>
                  </a:cubicBezTo>
                  <a:lnTo>
                    <a:pt x="11354" y="3309"/>
                  </a:lnTo>
                  <a:cubicBezTo>
                    <a:pt x="11454" y="2607"/>
                    <a:pt x="11554" y="1680"/>
                    <a:pt x="11605" y="928"/>
                  </a:cubicBezTo>
                  <a:lnTo>
                    <a:pt x="11605" y="827"/>
                  </a:lnTo>
                  <a:cubicBezTo>
                    <a:pt x="11605" y="802"/>
                    <a:pt x="11605" y="752"/>
                    <a:pt x="11605" y="702"/>
                  </a:cubicBezTo>
                  <a:lnTo>
                    <a:pt x="11605" y="677"/>
                  </a:lnTo>
                  <a:cubicBezTo>
                    <a:pt x="11605" y="602"/>
                    <a:pt x="11605" y="552"/>
                    <a:pt x="11605" y="502"/>
                  </a:cubicBezTo>
                  <a:lnTo>
                    <a:pt x="11605" y="451"/>
                  </a:lnTo>
                  <a:cubicBezTo>
                    <a:pt x="11605" y="426"/>
                    <a:pt x="11605" y="376"/>
                    <a:pt x="11605" y="351"/>
                  </a:cubicBezTo>
                  <a:lnTo>
                    <a:pt x="11605" y="301"/>
                  </a:lnTo>
                  <a:cubicBezTo>
                    <a:pt x="11605" y="251"/>
                    <a:pt x="11605" y="201"/>
                    <a:pt x="11605" y="176"/>
                  </a:cubicBezTo>
                  <a:lnTo>
                    <a:pt x="11605" y="126"/>
                  </a:lnTo>
                  <a:cubicBezTo>
                    <a:pt x="11579" y="76"/>
                    <a:pt x="11579" y="50"/>
                    <a:pt x="11579" y="0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8"/>
            <p:cNvSpPr/>
            <p:nvPr/>
          </p:nvSpPr>
          <p:spPr>
            <a:xfrm>
              <a:off x="5462575" y="1253775"/>
              <a:ext cx="124075" cy="587125"/>
            </a:xfrm>
            <a:custGeom>
              <a:avLst/>
              <a:gdLst/>
              <a:ahLst/>
              <a:cxnLst/>
              <a:rect l="l" t="t" r="r" b="b"/>
              <a:pathLst>
                <a:path w="4963" h="23485" extrusionOk="0">
                  <a:moveTo>
                    <a:pt x="4963" y="1"/>
                  </a:moveTo>
                  <a:lnTo>
                    <a:pt x="3434" y="1129"/>
                  </a:lnTo>
                  <a:cubicBezTo>
                    <a:pt x="3434" y="1129"/>
                    <a:pt x="2932" y="1555"/>
                    <a:pt x="2080" y="4036"/>
                  </a:cubicBezTo>
                  <a:cubicBezTo>
                    <a:pt x="1228" y="6542"/>
                    <a:pt x="0" y="11104"/>
                    <a:pt x="0" y="11104"/>
                  </a:cubicBezTo>
                  <a:cubicBezTo>
                    <a:pt x="0" y="11104"/>
                    <a:pt x="2156" y="15239"/>
                    <a:pt x="2757" y="17971"/>
                  </a:cubicBezTo>
                  <a:cubicBezTo>
                    <a:pt x="3158" y="19725"/>
                    <a:pt x="3308" y="22031"/>
                    <a:pt x="3384" y="23485"/>
                  </a:cubicBezTo>
                  <a:lnTo>
                    <a:pt x="3509" y="23359"/>
                  </a:lnTo>
                  <a:cubicBezTo>
                    <a:pt x="3509" y="23359"/>
                    <a:pt x="3910" y="16918"/>
                    <a:pt x="3133" y="14788"/>
                  </a:cubicBezTo>
                  <a:cubicBezTo>
                    <a:pt x="2331" y="12657"/>
                    <a:pt x="1028" y="11254"/>
                    <a:pt x="1028" y="11254"/>
                  </a:cubicBezTo>
                  <a:cubicBezTo>
                    <a:pt x="1028" y="11254"/>
                    <a:pt x="2832" y="5013"/>
                    <a:pt x="3158" y="3535"/>
                  </a:cubicBezTo>
                  <a:cubicBezTo>
                    <a:pt x="3509" y="2031"/>
                    <a:pt x="3785" y="1129"/>
                    <a:pt x="3785" y="1129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8"/>
            <p:cNvSpPr/>
            <p:nvPr/>
          </p:nvSpPr>
          <p:spPr>
            <a:xfrm>
              <a:off x="5586625" y="1254400"/>
              <a:ext cx="92125" cy="590250"/>
            </a:xfrm>
            <a:custGeom>
              <a:avLst/>
              <a:gdLst/>
              <a:ahLst/>
              <a:cxnLst/>
              <a:rect l="l" t="t" r="r" b="b"/>
              <a:pathLst>
                <a:path w="3685" h="23610" extrusionOk="0">
                  <a:moveTo>
                    <a:pt x="1" y="1"/>
                  </a:moveTo>
                  <a:cubicBezTo>
                    <a:pt x="76" y="402"/>
                    <a:pt x="1880" y="8071"/>
                    <a:pt x="2457" y="11455"/>
                  </a:cubicBezTo>
                  <a:cubicBezTo>
                    <a:pt x="2457" y="11455"/>
                    <a:pt x="1379" y="13334"/>
                    <a:pt x="1655" y="16417"/>
                  </a:cubicBezTo>
                  <a:cubicBezTo>
                    <a:pt x="1905" y="19500"/>
                    <a:pt x="2908" y="23610"/>
                    <a:pt x="2908" y="23610"/>
                  </a:cubicBezTo>
                  <a:lnTo>
                    <a:pt x="3234" y="23610"/>
                  </a:lnTo>
                  <a:cubicBezTo>
                    <a:pt x="3058" y="22156"/>
                    <a:pt x="2833" y="19675"/>
                    <a:pt x="2883" y="17495"/>
                  </a:cubicBezTo>
                  <a:cubicBezTo>
                    <a:pt x="2958" y="14237"/>
                    <a:pt x="3685" y="11881"/>
                    <a:pt x="3685" y="11881"/>
                  </a:cubicBezTo>
                  <a:cubicBezTo>
                    <a:pt x="2657" y="10026"/>
                    <a:pt x="101" y="452"/>
                    <a:pt x="1" y="1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8"/>
            <p:cNvSpPr/>
            <p:nvPr/>
          </p:nvSpPr>
          <p:spPr>
            <a:xfrm>
              <a:off x="5340375" y="696750"/>
              <a:ext cx="480625" cy="523850"/>
            </a:xfrm>
            <a:custGeom>
              <a:avLst/>
              <a:gdLst/>
              <a:ahLst/>
              <a:cxnLst/>
              <a:rect l="l" t="t" r="r" b="b"/>
              <a:pathLst>
                <a:path w="19225" h="20954" extrusionOk="0">
                  <a:moveTo>
                    <a:pt x="11329" y="1"/>
                  </a:moveTo>
                  <a:lnTo>
                    <a:pt x="10126" y="101"/>
                  </a:lnTo>
                  <a:cubicBezTo>
                    <a:pt x="10076" y="126"/>
                    <a:pt x="10026" y="151"/>
                    <a:pt x="10026" y="151"/>
                  </a:cubicBezTo>
                  <a:lnTo>
                    <a:pt x="9951" y="151"/>
                  </a:lnTo>
                  <a:cubicBezTo>
                    <a:pt x="9625" y="753"/>
                    <a:pt x="9274" y="1304"/>
                    <a:pt x="9099" y="1404"/>
                  </a:cubicBezTo>
                  <a:cubicBezTo>
                    <a:pt x="8998" y="1455"/>
                    <a:pt x="8848" y="1530"/>
                    <a:pt x="8673" y="1580"/>
                  </a:cubicBezTo>
                  <a:lnTo>
                    <a:pt x="8572" y="1605"/>
                  </a:lnTo>
                  <a:cubicBezTo>
                    <a:pt x="8345" y="1667"/>
                    <a:pt x="8102" y="1712"/>
                    <a:pt x="7827" y="1712"/>
                  </a:cubicBezTo>
                  <a:cubicBezTo>
                    <a:pt x="7768" y="1712"/>
                    <a:pt x="7707" y="1710"/>
                    <a:pt x="7645" y="1705"/>
                  </a:cubicBezTo>
                  <a:cubicBezTo>
                    <a:pt x="7294" y="1705"/>
                    <a:pt x="6918" y="1605"/>
                    <a:pt x="6567" y="1379"/>
                  </a:cubicBezTo>
                  <a:lnTo>
                    <a:pt x="6467" y="1304"/>
                  </a:lnTo>
                  <a:cubicBezTo>
                    <a:pt x="6392" y="1254"/>
                    <a:pt x="6317" y="1179"/>
                    <a:pt x="6242" y="1129"/>
                  </a:cubicBezTo>
                  <a:cubicBezTo>
                    <a:pt x="6191" y="1054"/>
                    <a:pt x="6116" y="978"/>
                    <a:pt x="6041" y="903"/>
                  </a:cubicBezTo>
                  <a:cubicBezTo>
                    <a:pt x="5841" y="978"/>
                    <a:pt x="5665" y="1079"/>
                    <a:pt x="5490" y="1154"/>
                  </a:cubicBezTo>
                  <a:cubicBezTo>
                    <a:pt x="4838" y="1505"/>
                    <a:pt x="4287" y="1956"/>
                    <a:pt x="3835" y="2482"/>
                  </a:cubicBezTo>
                  <a:lnTo>
                    <a:pt x="3760" y="2557"/>
                  </a:lnTo>
                  <a:lnTo>
                    <a:pt x="3735" y="2582"/>
                  </a:lnTo>
                  <a:lnTo>
                    <a:pt x="3685" y="2633"/>
                  </a:lnTo>
                  <a:cubicBezTo>
                    <a:pt x="3284" y="3134"/>
                    <a:pt x="2958" y="3685"/>
                    <a:pt x="2708" y="4262"/>
                  </a:cubicBezTo>
                  <a:cubicBezTo>
                    <a:pt x="2607" y="4487"/>
                    <a:pt x="2482" y="4738"/>
                    <a:pt x="2382" y="4988"/>
                  </a:cubicBezTo>
                  <a:lnTo>
                    <a:pt x="2332" y="5089"/>
                  </a:lnTo>
                  <a:cubicBezTo>
                    <a:pt x="2282" y="5189"/>
                    <a:pt x="2231" y="5314"/>
                    <a:pt x="2181" y="5415"/>
                  </a:cubicBezTo>
                  <a:cubicBezTo>
                    <a:pt x="2156" y="5465"/>
                    <a:pt x="2131" y="5540"/>
                    <a:pt x="2131" y="5590"/>
                  </a:cubicBezTo>
                  <a:cubicBezTo>
                    <a:pt x="1856" y="6242"/>
                    <a:pt x="1555" y="6968"/>
                    <a:pt x="1279" y="7720"/>
                  </a:cubicBezTo>
                  <a:cubicBezTo>
                    <a:pt x="1254" y="7795"/>
                    <a:pt x="1229" y="7871"/>
                    <a:pt x="1204" y="7946"/>
                  </a:cubicBezTo>
                  <a:cubicBezTo>
                    <a:pt x="1054" y="8372"/>
                    <a:pt x="903" y="8798"/>
                    <a:pt x="778" y="9249"/>
                  </a:cubicBezTo>
                  <a:lnTo>
                    <a:pt x="753" y="9349"/>
                  </a:lnTo>
                  <a:cubicBezTo>
                    <a:pt x="653" y="9700"/>
                    <a:pt x="552" y="10051"/>
                    <a:pt x="477" y="10402"/>
                  </a:cubicBezTo>
                  <a:lnTo>
                    <a:pt x="452" y="10502"/>
                  </a:lnTo>
                  <a:cubicBezTo>
                    <a:pt x="252" y="11304"/>
                    <a:pt x="126" y="12106"/>
                    <a:pt x="51" y="12883"/>
                  </a:cubicBezTo>
                  <a:cubicBezTo>
                    <a:pt x="26" y="13259"/>
                    <a:pt x="1" y="13660"/>
                    <a:pt x="1" y="14086"/>
                  </a:cubicBezTo>
                  <a:lnTo>
                    <a:pt x="1" y="14187"/>
                  </a:lnTo>
                  <a:cubicBezTo>
                    <a:pt x="26" y="15891"/>
                    <a:pt x="252" y="17720"/>
                    <a:pt x="477" y="18923"/>
                  </a:cubicBezTo>
                  <a:lnTo>
                    <a:pt x="477" y="18999"/>
                  </a:lnTo>
                  <a:cubicBezTo>
                    <a:pt x="627" y="19801"/>
                    <a:pt x="728" y="20302"/>
                    <a:pt x="728" y="20302"/>
                  </a:cubicBezTo>
                  <a:cubicBezTo>
                    <a:pt x="1129" y="19976"/>
                    <a:pt x="1555" y="19776"/>
                    <a:pt x="1931" y="19650"/>
                  </a:cubicBezTo>
                  <a:lnTo>
                    <a:pt x="2031" y="19625"/>
                  </a:lnTo>
                  <a:cubicBezTo>
                    <a:pt x="2181" y="19575"/>
                    <a:pt x="2332" y="19550"/>
                    <a:pt x="2457" y="19550"/>
                  </a:cubicBezTo>
                  <a:cubicBezTo>
                    <a:pt x="2733" y="19500"/>
                    <a:pt x="2933" y="19500"/>
                    <a:pt x="3033" y="19500"/>
                  </a:cubicBezTo>
                  <a:cubicBezTo>
                    <a:pt x="3084" y="19525"/>
                    <a:pt x="3109" y="19525"/>
                    <a:pt x="3109" y="19525"/>
                  </a:cubicBezTo>
                  <a:cubicBezTo>
                    <a:pt x="3109" y="19500"/>
                    <a:pt x="3109" y="19475"/>
                    <a:pt x="3134" y="19425"/>
                  </a:cubicBezTo>
                  <a:lnTo>
                    <a:pt x="3134" y="19375"/>
                  </a:lnTo>
                  <a:cubicBezTo>
                    <a:pt x="3159" y="19199"/>
                    <a:pt x="3209" y="18923"/>
                    <a:pt x="3259" y="18572"/>
                  </a:cubicBezTo>
                  <a:cubicBezTo>
                    <a:pt x="3259" y="18522"/>
                    <a:pt x="3284" y="18497"/>
                    <a:pt x="3284" y="18447"/>
                  </a:cubicBezTo>
                  <a:cubicBezTo>
                    <a:pt x="3359" y="17921"/>
                    <a:pt x="3409" y="17219"/>
                    <a:pt x="3409" y="16517"/>
                  </a:cubicBezTo>
                  <a:cubicBezTo>
                    <a:pt x="3409" y="15014"/>
                    <a:pt x="3384" y="14562"/>
                    <a:pt x="3384" y="14562"/>
                  </a:cubicBezTo>
                  <a:lnTo>
                    <a:pt x="3409" y="14462"/>
                  </a:lnTo>
                  <a:lnTo>
                    <a:pt x="3434" y="14387"/>
                  </a:lnTo>
                  <a:cubicBezTo>
                    <a:pt x="3585" y="13786"/>
                    <a:pt x="3986" y="12582"/>
                    <a:pt x="4236" y="11806"/>
                  </a:cubicBezTo>
                  <a:cubicBezTo>
                    <a:pt x="4262" y="11705"/>
                    <a:pt x="4312" y="11605"/>
                    <a:pt x="4337" y="11530"/>
                  </a:cubicBezTo>
                  <a:lnTo>
                    <a:pt x="4337" y="11505"/>
                  </a:lnTo>
                  <a:cubicBezTo>
                    <a:pt x="4437" y="11229"/>
                    <a:pt x="4487" y="11079"/>
                    <a:pt x="4487" y="11079"/>
                  </a:cubicBezTo>
                  <a:lnTo>
                    <a:pt x="4487" y="11129"/>
                  </a:lnTo>
                  <a:cubicBezTo>
                    <a:pt x="4487" y="11605"/>
                    <a:pt x="4537" y="12332"/>
                    <a:pt x="4587" y="13109"/>
                  </a:cubicBezTo>
                  <a:cubicBezTo>
                    <a:pt x="4612" y="13560"/>
                    <a:pt x="4663" y="14036"/>
                    <a:pt x="4688" y="14487"/>
                  </a:cubicBezTo>
                  <a:lnTo>
                    <a:pt x="4713" y="14588"/>
                  </a:lnTo>
                  <a:cubicBezTo>
                    <a:pt x="4788" y="15640"/>
                    <a:pt x="4888" y="16492"/>
                    <a:pt x="4888" y="16492"/>
                  </a:cubicBezTo>
                  <a:cubicBezTo>
                    <a:pt x="4888" y="16492"/>
                    <a:pt x="4988" y="16643"/>
                    <a:pt x="5189" y="16893"/>
                  </a:cubicBezTo>
                  <a:cubicBezTo>
                    <a:pt x="5465" y="17194"/>
                    <a:pt x="5941" y="17670"/>
                    <a:pt x="6617" y="18046"/>
                  </a:cubicBezTo>
                  <a:lnTo>
                    <a:pt x="6718" y="18096"/>
                  </a:lnTo>
                  <a:cubicBezTo>
                    <a:pt x="7269" y="18397"/>
                    <a:pt x="7971" y="18623"/>
                    <a:pt x="8798" y="18673"/>
                  </a:cubicBezTo>
                  <a:lnTo>
                    <a:pt x="8898" y="18698"/>
                  </a:lnTo>
                  <a:cubicBezTo>
                    <a:pt x="9199" y="18698"/>
                    <a:pt x="9475" y="18698"/>
                    <a:pt x="9800" y="18673"/>
                  </a:cubicBezTo>
                  <a:cubicBezTo>
                    <a:pt x="10076" y="18648"/>
                    <a:pt x="10352" y="18598"/>
                    <a:pt x="10627" y="18547"/>
                  </a:cubicBezTo>
                  <a:lnTo>
                    <a:pt x="10728" y="18522"/>
                  </a:lnTo>
                  <a:cubicBezTo>
                    <a:pt x="11379" y="18397"/>
                    <a:pt x="11956" y="18171"/>
                    <a:pt x="12457" y="17946"/>
                  </a:cubicBezTo>
                  <a:lnTo>
                    <a:pt x="12557" y="17896"/>
                  </a:lnTo>
                  <a:cubicBezTo>
                    <a:pt x="13059" y="17670"/>
                    <a:pt x="13510" y="17395"/>
                    <a:pt x="13861" y="17144"/>
                  </a:cubicBezTo>
                  <a:cubicBezTo>
                    <a:pt x="14086" y="16994"/>
                    <a:pt x="14262" y="16818"/>
                    <a:pt x="14437" y="16693"/>
                  </a:cubicBezTo>
                  <a:cubicBezTo>
                    <a:pt x="14788" y="16367"/>
                    <a:pt x="14988" y="16141"/>
                    <a:pt x="15013" y="16116"/>
                  </a:cubicBezTo>
                  <a:cubicBezTo>
                    <a:pt x="15039" y="16217"/>
                    <a:pt x="15039" y="16317"/>
                    <a:pt x="15039" y="16442"/>
                  </a:cubicBezTo>
                  <a:cubicBezTo>
                    <a:pt x="15064" y="17119"/>
                    <a:pt x="14938" y="18197"/>
                    <a:pt x="14838" y="19024"/>
                  </a:cubicBezTo>
                  <a:lnTo>
                    <a:pt x="14813" y="19124"/>
                  </a:lnTo>
                  <a:cubicBezTo>
                    <a:pt x="14713" y="19826"/>
                    <a:pt x="14638" y="20377"/>
                    <a:pt x="14638" y="20377"/>
                  </a:cubicBezTo>
                  <a:cubicBezTo>
                    <a:pt x="14838" y="20377"/>
                    <a:pt x="15039" y="20402"/>
                    <a:pt x="15214" y="20452"/>
                  </a:cubicBezTo>
                  <a:lnTo>
                    <a:pt x="15314" y="20477"/>
                  </a:lnTo>
                  <a:cubicBezTo>
                    <a:pt x="15540" y="20527"/>
                    <a:pt x="15765" y="20578"/>
                    <a:pt x="15941" y="20628"/>
                  </a:cubicBezTo>
                  <a:lnTo>
                    <a:pt x="16041" y="20653"/>
                  </a:lnTo>
                  <a:cubicBezTo>
                    <a:pt x="16517" y="20803"/>
                    <a:pt x="16868" y="20953"/>
                    <a:pt x="16868" y="20953"/>
                  </a:cubicBezTo>
                  <a:cubicBezTo>
                    <a:pt x="16993" y="20678"/>
                    <a:pt x="17119" y="20377"/>
                    <a:pt x="17244" y="20076"/>
                  </a:cubicBezTo>
                  <a:lnTo>
                    <a:pt x="17294" y="19976"/>
                  </a:lnTo>
                  <a:cubicBezTo>
                    <a:pt x="17344" y="19851"/>
                    <a:pt x="17394" y="19750"/>
                    <a:pt x="17420" y="19625"/>
                  </a:cubicBezTo>
                  <a:lnTo>
                    <a:pt x="17420" y="19600"/>
                  </a:lnTo>
                  <a:cubicBezTo>
                    <a:pt x="17470" y="19525"/>
                    <a:pt x="17495" y="19450"/>
                    <a:pt x="17520" y="19375"/>
                  </a:cubicBezTo>
                  <a:cubicBezTo>
                    <a:pt x="18096" y="17796"/>
                    <a:pt x="18597" y="15941"/>
                    <a:pt x="18898" y="14287"/>
                  </a:cubicBezTo>
                  <a:lnTo>
                    <a:pt x="18898" y="14187"/>
                  </a:lnTo>
                  <a:cubicBezTo>
                    <a:pt x="19149" y="12758"/>
                    <a:pt x="19224" y="11480"/>
                    <a:pt x="19049" y="10603"/>
                  </a:cubicBezTo>
                  <a:cubicBezTo>
                    <a:pt x="19024" y="10527"/>
                    <a:pt x="18998" y="10452"/>
                    <a:pt x="18998" y="10377"/>
                  </a:cubicBezTo>
                  <a:lnTo>
                    <a:pt x="18973" y="10277"/>
                  </a:lnTo>
                  <a:cubicBezTo>
                    <a:pt x="18898" y="9926"/>
                    <a:pt x="18798" y="9575"/>
                    <a:pt x="18698" y="9249"/>
                  </a:cubicBezTo>
                  <a:lnTo>
                    <a:pt x="18673" y="9149"/>
                  </a:lnTo>
                  <a:cubicBezTo>
                    <a:pt x="18422" y="8222"/>
                    <a:pt x="18071" y="7319"/>
                    <a:pt x="17745" y="6467"/>
                  </a:cubicBezTo>
                  <a:cubicBezTo>
                    <a:pt x="17720" y="6392"/>
                    <a:pt x="17695" y="6317"/>
                    <a:pt x="17670" y="6242"/>
                  </a:cubicBezTo>
                  <a:cubicBezTo>
                    <a:pt x="17445" y="5690"/>
                    <a:pt x="17244" y="5164"/>
                    <a:pt x="17044" y="4688"/>
                  </a:cubicBezTo>
                  <a:lnTo>
                    <a:pt x="16993" y="4587"/>
                  </a:lnTo>
                  <a:cubicBezTo>
                    <a:pt x="16943" y="4437"/>
                    <a:pt x="16893" y="4312"/>
                    <a:pt x="16843" y="4161"/>
                  </a:cubicBezTo>
                  <a:lnTo>
                    <a:pt x="16793" y="4061"/>
                  </a:lnTo>
                  <a:cubicBezTo>
                    <a:pt x="16768" y="4011"/>
                    <a:pt x="16743" y="3936"/>
                    <a:pt x="16718" y="3886"/>
                  </a:cubicBezTo>
                  <a:cubicBezTo>
                    <a:pt x="16542" y="3410"/>
                    <a:pt x="16342" y="2983"/>
                    <a:pt x="16091" y="2582"/>
                  </a:cubicBezTo>
                  <a:lnTo>
                    <a:pt x="16041" y="2482"/>
                  </a:lnTo>
                  <a:cubicBezTo>
                    <a:pt x="15490" y="1605"/>
                    <a:pt x="14713" y="878"/>
                    <a:pt x="13359" y="427"/>
                  </a:cubicBezTo>
                  <a:cubicBezTo>
                    <a:pt x="13259" y="377"/>
                    <a:pt x="13159" y="352"/>
                    <a:pt x="13059" y="327"/>
                  </a:cubicBezTo>
                  <a:lnTo>
                    <a:pt x="12958" y="277"/>
                  </a:lnTo>
                  <a:cubicBezTo>
                    <a:pt x="12482" y="151"/>
                    <a:pt x="12056" y="76"/>
                    <a:pt x="11705" y="26"/>
                  </a:cubicBezTo>
                  <a:cubicBezTo>
                    <a:pt x="11605" y="26"/>
                    <a:pt x="11505" y="1"/>
                    <a:pt x="11430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8"/>
            <p:cNvSpPr/>
            <p:nvPr/>
          </p:nvSpPr>
          <p:spPr>
            <a:xfrm>
              <a:off x="5927475" y="479975"/>
              <a:ext cx="193925" cy="171875"/>
            </a:xfrm>
            <a:custGeom>
              <a:avLst/>
              <a:gdLst/>
              <a:ahLst/>
              <a:cxnLst/>
              <a:rect l="l" t="t" r="r" b="b"/>
              <a:pathLst>
                <a:path w="7757" h="6875" extrusionOk="0">
                  <a:moveTo>
                    <a:pt x="4763" y="0"/>
                  </a:moveTo>
                  <a:cubicBezTo>
                    <a:pt x="4763" y="0"/>
                    <a:pt x="4011" y="852"/>
                    <a:pt x="2883" y="852"/>
                  </a:cubicBezTo>
                  <a:cubicBezTo>
                    <a:pt x="1780" y="852"/>
                    <a:pt x="1504" y="75"/>
                    <a:pt x="1504" y="75"/>
                  </a:cubicBezTo>
                  <a:cubicBezTo>
                    <a:pt x="1329" y="251"/>
                    <a:pt x="1129" y="326"/>
                    <a:pt x="953" y="326"/>
                  </a:cubicBezTo>
                  <a:cubicBezTo>
                    <a:pt x="702" y="677"/>
                    <a:pt x="427" y="1329"/>
                    <a:pt x="276" y="2532"/>
                  </a:cubicBezTo>
                  <a:cubicBezTo>
                    <a:pt x="1" y="4637"/>
                    <a:pt x="176" y="6040"/>
                    <a:pt x="1154" y="6567"/>
                  </a:cubicBezTo>
                  <a:cubicBezTo>
                    <a:pt x="1279" y="6642"/>
                    <a:pt x="1404" y="6692"/>
                    <a:pt x="1530" y="6742"/>
                  </a:cubicBezTo>
                  <a:cubicBezTo>
                    <a:pt x="1630" y="6767"/>
                    <a:pt x="1730" y="6792"/>
                    <a:pt x="1805" y="6817"/>
                  </a:cubicBezTo>
                  <a:cubicBezTo>
                    <a:pt x="1984" y="6857"/>
                    <a:pt x="2163" y="6874"/>
                    <a:pt x="2338" y="6874"/>
                  </a:cubicBezTo>
                  <a:cubicBezTo>
                    <a:pt x="2948" y="6874"/>
                    <a:pt x="3530" y="6658"/>
                    <a:pt x="4036" y="6366"/>
                  </a:cubicBezTo>
                  <a:cubicBezTo>
                    <a:pt x="4286" y="6241"/>
                    <a:pt x="4537" y="6065"/>
                    <a:pt x="4738" y="5890"/>
                  </a:cubicBezTo>
                  <a:cubicBezTo>
                    <a:pt x="5164" y="5539"/>
                    <a:pt x="5439" y="5213"/>
                    <a:pt x="5439" y="5213"/>
                  </a:cubicBezTo>
                  <a:cubicBezTo>
                    <a:pt x="5439" y="5213"/>
                    <a:pt x="5502" y="5219"/>
                    <a:pt x="5605" y="5219"/>
                  </a:cubicBezTo>
                  <a:cubicBezTo>
                    <a:pt x="5941" y="5219"/>
                    <a:pt x="6709" y="5160"/>
                    <a:pt x="7169" y="4662"/>
                  </a:cubicBezTo>
                  <a:cubicBezTo>
                    <a:pt x="7757" y="4025"/>
                    <a:pt x="7650" y="2956"/>
                    <a:pt x="7387" y="2956"/>
                  </a:cubicBezTo>
                  <a:cubicBezTo>
                    <a:pt x="7381" y="2956"/>
                    <a:pt x="7375" y="2957"/>
                    <a:pt x="7369" y="2958"/>
                  </a:cubicBezTo>
                  <a:cubicBezTo>
                    <a:pt x="7319" y="2983"/>
                    <a:pt x="7244" y="3008"/>
                    <a:pt x="7194" y="3033"/>
                  </a:cubicBezTo>
                  <a:cubicBezTo>
                    <a:pt x="6918" y="3258"/>
                    <a:pt x="6667" y="3409"/>
                    <a:pt x="6542" y="3484"/>
                  </a:cubicBezTo>
                  <a:lnTo>
                    <a:pt x="6517" y="3484"/>
                  </a:lnTo>
                  <a:cubicBezTo>
                    <a:pt x="6442" y="3509"/>
                    <a:pt x="6417" y="3534"/>
                    <a:pt x="6417" y="3534"/>
                  </a:cubicBezTo>
                  <a:cubicBezTo>
                    <a:pt x="6417" y="3534"/>
                    <a:pt x="6442" y="3183"/>
                    <a:pt x="6417" y="2481"/>
                  </a:cubicBezTo>
                  <a:cubicBezTo>
                    <a:pt x="6392" y="1780"/>
                    <a:pt x="6216" y="1028"/>
                    <a:pt x="6216" y="1028"/>
                  </a:cubicBezTo>
                  <a:cubicBezTo>
                    <a:pt x="6116" y="1028"/>
                    <a:pt x="6041" y="1028"/>
                    <a:pt x="5941" y="978"/>
                  </a:cubicBezTo>
                  <a:cubicBezTo>
                    <a:pt x="5339" y="777"/>
                    <a:pt x="4763" y="0"/>
                    <a:pt x="476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8"/>
            <p:cNvSpPr/>
            <p:nvPr/>
          </p:nvSpPr>
          <p:spPr>
            <a:xfrm>
              <a:off x="5401800" y="823950"/>
              <a:ext cx="342750" cy="384125"/>
            </a:xfrm>
            <a:custGeom>
              <a:avLst/>
              <a:gdLst/>
              <a:ahLst/>
              <a:cxnLst/>
              <a:rect l="l" t="t" r="r" b="b"/>
              <a:pathLst>
                <a:path w="13710" h="15365" extrusionOk="0">
                  <a:moveTo>
                    <a:pt x="12331" y="1"/>
                  </a:moveTo>
                  <a:cubicBezTo>
                    <a:pt x="12331" y="1"/>
                    <a:pt x="11604" y="477"/>
                    <a:pt x="11629" y="4412"/>
                  </a:cubicBezTo>
                  <a:cubicBezTo>
                    <a:pt x="11629" y="5489"/>
                    <a:pt x="11604" y="6667"/>
                    <a:pt x="11579" y="7795"/>
                  </a:cubicBezTo>
                  <a:cubicBezTo>
                    <a:pt x="10426" y="8597"/>
                    <a:pt x="7870" y="10352"/>
                    <a:pt x="6341" y="10352"/>
                  </a:cubicBezTo>
                  <a:cubicBezTo>
                    <a:pt x="4837" y="10352"/>
                    <a:pt x="3434" y="9700"/>
                    <a:pt x="2732" y="8572"/>
                  </a:cubicBezTo>
                  <a:cubicBezTo>
                    <a:pt x="2707" y="7996"/>
                    <a:pt x="2707" y="7444"/>
                    <a:pt x="2682" y="6968"/>
                  </a:cubicBezTo>
                  <a:cubicBezTo>
                    <a:pt x="2607" y="4713"/>
                    <a:pt x="2055" y="2733"/>
                    <a:pt x="2055" y="2733"/>
                  </a:cubicBezTo>
                  <a:cubicBezTo>
                    <a:pt x="1980" y="4286"/>
                    <a:pt x="175" y="9424"/>
                    <a:pt x="175" y="9424"/>
                  </a:cubicBezTo>
                  <a:cubicBezTo>
                    <a:pt x="401" y="10903"/>
                    <a:pt x="75" y="13535"/>
                    <a:pt x="0" y="14462"/>
                  </a:cubicBezTo>
                  <a:cubicBezTo>
                    <a:pt x="276" y="14412"/>
                    <a:pt x="476" y="14412"/>
                    <a:pt x="576" y="14412"/>
                  </a:cubicBezTo>
                  <a:cubicBezTo>
                    <a:pt x="627" y="14437"/>
                    <a:pt x="652" y="14437"/>
                    <a:pt x="652" y="14437"/>
                  </a:cubicBezTo>
                  <a:cubicBezTo>
                    <a:pt x="652" y="14412"/>
                    <a:pt x="652" y="14387"/>
                    <a:pt x="677" y="14337"/>
                  </a:cubicBezTo>
                  <a:lnTo>
                    <a:pt x="677" y="14287"/>
                  </a:lnTo>
                  <a:cubicBezTo>
                    <a:pt x="702" y="14111"/>
                    <a:pt x="752" y="13835"/>
                    <a:pt x="802" y="13484"/>
                  </a:cubicBezTo>
                  <a:cubicBezTo>
                    <a:pt x="802" y="13434"/>
                    <a:pt x="827" y="13409"/>
                    <a:pt x="827" y="13359"/>
                  </a:cubicBezTo>
                  <a:cubicBezTo>
                    <a:pt x="902" y="12833"/>
                    <a:pt x="952" y="12131"/>
                    <a:pt x="952" y="11429"/>
                  </a:cubicBezTo>
                  <a:cubicBezTo>
                    <a:pt x="952" y="9926"/>
                    <a:pt x="927" y="9474"/>
                    <a:pt x="927" y="9474"/>
                  </a:cubicBezTo>
                  <a:lnTo>
                    <a:pt x="952" y="9374"/>
                  </a:lnTo>
                  <a:lnTo>
                    <a:pt x="977" y="9299"/>
                  </a:lnTo>
                  <a:cubicBezTo>
                    <a:pt x="1128" y="8698"/>
                    <a:pt x="1529" y="7494"/>
                    <a:pt x="1779" y="6718"/>
                  </a:cubicBezTo>
                  <a:cubicBezTo>
                    <a:pt x="1805" y="6617"/>
                    <a:pt x="1855" y="6517"/>
                    <a:pt x="1880" y="6442"/>
                  </a:cubicBezTo>
                  <a:lnTo>
                    <a:pt x="1880" y="6417"/>
                  </a:lnTo>
                  <a:cubicBezTo>
                    <a:pt x="1980" y="6141"/>
                    <a:pt x="2030" y="5991"/>
                    <a:pt x="2030" y="5991"/>
                  </a:cubicBezTo>
                  <a:lnTo>
                    <a:pt x="2030" y="6041"/>
                  </a:lnTo>
                  <a:cubicBezTo>
                    <a:pt x="2030" y="6592"/>
                    <a:pt x="2080" y="7469"/>
                    <a:pt x="2155" y="8347"/>
                  </a:cubicBezTo>
                  <a:lnTo>
                    <a:pt x="2155" y="8422"/>
                  </a:lnTo>
                  <a:lnTo>
                    <a:pt x="2180" y="8522"/>
                  </a:lnTo>
                  <a:cubicBezTo>
                    <a:pt x="2206" y="8823"/>
                    <a:pt x="2206" y="9124"/>
                    <a:pt x="2231" y="9399"/>
                  </a:cubicBezTo>
                  <a:lnTo>
                    <a:pt x="2256" y="9500"/>
                  </a:lnTo>
                  <a:cubicBezTo>
                    <a:pt x="2331" y="10552"/>
                    <a:pt x="2431" y="11404"/>
                    <a:pt x="2431" y="11404"/>
                  </a:cubicBezTo>
                  <a:cubicBezTo>
                    <a:pt x="2431" y="11404"/>
                    <a:pt x="2531" y="11555"/>
                    <a:pt x="2732" y="11805"/>
                  </a:cubicBezTo>
                  <a:cubicBezTo>
                    <a:pt x="3008" y="12106"/>
                    <a:pt x="3484" y="12582"/>
                    <a:pt x="4160" y="12958"/>
                  </a:cubicBezTo>
                  <a:lnTo>
                    <a:pt x="4261" y="13008"/>
                  </a:lnTo>
                  <a:cubicBezTo>
                    <a:pt x="4812" y="13309"/>
                    <a:pt x="5514" y="13535"/>
                    <a:pt x="6341" y="13585"/>
                  </a:cubicBezTo>
                  <a:lnTo>
                    <a:pt x="6441" y="13610"/>
                  </a:lnTo>
                  <a:cubicBezTo>
                    <a:pt x="6742" y="13610"/>
                    <a:pt x="7018" y="13610"/>
                    <a:pt x="7343" y="13585"/>
                  </a:cubicBezTo>
                  <a:cubicBezTo>
                    <a:pt x="7619" y="13560"/>
                    <a:pt x="7895" y="13510"/>
                    <a:pt x="8170" y="13459"/>
                  </a:cubicBezTo>
                  <a:lnTo>
                    <a:pt x="8271" y="13434"/>
                  </a:lnTo>
                  <a:cubicBezTo>
                    <a:pt x="8922" y="13309"/>
                    <a:pt x="9499" y="13083"/>
                    <a:pt x="10000" y="12858"/>
                  </a:cubicBezTo>
                  <a:lnTo>
                    <a:pt x="10100" y="12808"/>
                  </a:lnTo>
                  <a:cubicBezTo>
                    <a:pt x="10602" y="12582"/>
                    <a:pt x="11053" y="12307"/>
                    <a:pt x="11404" y="12056"/>
                  </a:cubicBezTo>
                  <a:cubicBezTo>
                    <a:pt x="12130" y="11530"/>
                    <a:pt x="12531" y="11078"/>
                    <a:pt x="12556" y="11028"/>
                  </a:cubicBezTo>
                  <a:cubicBezTo>
                    <a:pt x="12582" y="11129"/>
                    <a:pt x="12582" y="11229"/>
                    <a:pt x="12582" y="11354"/>
                  </a:cubicBezTo>
                  <a:cubicBezTo>
                    <a:pt x="12607" y="12031"/>
                    <a:pt x="12481" y="13109"/>
                    <a:pt x="12381" y="13936"/>
                  </a:cubicBezTo>
                  <a:lnTo>
                    <a:pt x="12356" y="14036"/>
                  </a:lnTo>
                  <a:cubicBezTo>
                    <a:pt x="12256" y="14738"/>
                    <a:pt x="12181" y="15289"/>
                    <a:pt x="12181" y="15289"/>
                  </a:cubicBezTo>
                  <a:cubicBezTo>
                    <a:pt x="12381" y="15289"/>
                    <a:pt x="12582" y="15314"/>
                    <a:pt x="12757" y="15364"/>
                  </a:cubicBezTo>
                  <a:cubicBezTo>
                    <a:pt x="13183" y="14161"/>
                    <a:pt x="13709" y="12281"/>
                    <a:pt x="13459" y="10126"/>
                  </a:cubicBezTo>
                  <a:cubicBezTo>
                    <a:pt x="13208" y="7845"/>
                    <a:pt x="12181" y="2256"/>
                    <a:pt x="12331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5965700" y="504400"/>
              <a:ext cx="155700" cy="147450"/>
            </a:xfrm>
            <a:custGeom>
              <a:avLst/>
              <a:gdLst/>
              <a:ahLst/>
              <a:cxnLst/>
              <a:rect l="l" t="t" r="r" b="b"/>
              <a:pathLst>
                <a:path w="6228" h="5898" extrusionOk="0">
                  <a:moveTo>
                    <a:pt x="4412" y="1"/>
                  </a:moveTo>
                  <a:cubicBezTo>
                    <a:pt x="4537" y="702"/>
                    <a:pt x="4587" y="1855"/>
                    <a:pt x="4036" y="2883"/>
                  </a:cubicBezTo>
                  <a:cubicBezTo>
                    <a:pt x="3284" y="4261"/>
                    <a:pt x="2131" y="5765"/>
                    <a:pt x="1" y="5765"/>
                  </a:cubicBezTo>
                  <a:cubicBezTo>
                    <a:pt x="101" y="5790"/>
                    <a:pt x="201" y="5815"/>
                    <a:pt x="276" y="5840"/>
                  </a:cubicBezTo>
                  <a:cubicBezTo>
                    <a:pt x="455" y="5880"/>
                    <a:pt x="634" y="5897"/>
                    <a:pt x="809" y="5897"/>
                  </a:cubicBezTo>
                  <a:cubicBezTo>
                    <a:pt x="1419" y="5897"/>
                    <a:pt x="2001" y="5681"/>
                    <a:pt x="2507" y="5389"/>
                  </a:cubicBezTo>
                  <a:cubicBezTo>
                    <a:pt x="2757" y="5264"/>
                    <a:pt x="3008" y="5088"/>
                    <a:pt x="3209" y="4913"/>
                  </a:cubicBezTo>
                  <a:cubicBezTo>
                    <a:pt x="3635" y="4562"/>
                    <a:pt x="3910" y="4236"/>
                    <a:pt x="3910" y="4236"/>
                  </a:cubicBezTo>
                  <a:cubicBezTo>
                    <a:pt x="3910" y="4236"/>
                    <a:pt x="3973" y="4242"/>
                    <a:pt x="4076" y="4242"/>
                  </a:cubicBezTo>
                  <a:cubicBezTo>
                    <a:pt x="4412" y="4242"/>
                    <a:pt x="5180" y="4183"/>
                    <a:pt x="5640" y="3685"/>
                  </a:cubicBezTo>
                  <a:cubicBezTo>
                    <a:pt x="6228" y="3048"/>
                    <a:pt x="6121" y="1979"/>
                    <a:pt x="5858" y="1979"/>
                  </a:cubicBezTo>
                  <a:cubicBezTo>
                    <a:pt x="5852" y="1979"/>
                    <a:pt x="5846" y="1980"/>
                    <a:pt x="5840" y="1981"/>
                  </a:cubicBezTo>
                  <a:cubicBezTo>
                    <a:pt x="5790" y="2006"/>
                    <a:pt x="5715" y="2031"/>
                    <a:pt x="5665" y="2056"/>
                  </a:cubicBezTo>
                  <a:cubicBezTo>
                    <a:pt x="5389" y="2281"/>
                    <a:pt x="5138" y="2432"/>
                    <a:pt x="5013" y="2507"/>
                  </a:cubicBezTo>
                  <a:lnTo>
                    <a:pt x="4988" y="2507"/>
                  </a:lnTo>
                  <a:cubicBezTo>
                    <a:pt x="4913" y="2532"/>
                    <a:pt x="4888" y="2557"/>
                    <a:pt x="4888" y="2557"/>
                  </a:cubicBezTo>
                  <a:cubicBezTo>
                    <a:pt x="4888" y="2557"/>
                    <a:pt x="4913" y="2206"/>
                    <a:pt x="4888" y="1504"/>
                  </a:cubicBezTo>
                  <a:cubicBezTo>
                    <a:pt x="4863" y="803"/>
                    <a:pt x="4687" y="51"/>
                    <a:pt x="4687" y="51"/>
                  </a:cubicBezTo>
                  <a:cubicBezTo>
                    <a:pt x="4587" y="51"/>
                    <a:pt x="4512" y="51"/>
                    <a:pt x="441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8"/>
            <p:cNvSpPr/>
            <p:nvPr/>
          </p:nvSpPr>
          <p:spPr>
            <a:xfrm>
              <a:off x="5559675" y="753150"/>
              <a:ext cx="11300" cy="411050"/>
            </a:xfrm>
            <a:custGeom>
              <a:avLst/>
              <a:gdLst/>
              <a:ahLst/>
              <a:cxnLst/>
              <a:rect l="l" t="t" r="r" b="b"/>
              <a:pathLst>
                <a:path w="452" h="16442" extrusionOk="0">
                  <a:moveTo>
                    <a:pt x="402" y="1"/>
                  </a:moveTo>
                  <a:lnTo>
                    <a:pt x="352" y="51"/>
                  </a:lnTo>
                  <a:cubicBezTo>
                    <a:pt x="352" y="201"/>
                    <a:pt x="352" y="351"/>
                    <a:pt x="352" y="502"/>
                  </a:cubicBezTo>
                  <a:lnTo>
                    <a:pt x="352" y="602"/>
                  </a:lnTo>
                  <a:cubicBezTo>
                    <a:pt x="352" y="1204"/>
                    <a:pt x="352" y="1880"/>
                    <a:pt x="302" y="2632"/>
                  </a:cubicBezTo>
                  <a:lnTo>
                    <a:pt x="302" y="2732"/>
                  </a:lnTo>
                  <a:cubicBezTo>
                    <a:pt x="277" y="3108"/>
                    <a:pt x="277" y="3509"/>
                    <a:pt x="251" y="3910"/>
                  </a:cubicBezTo>
                  <a:cubicBezTo>
                    <a:pt x="226" y="4537"/>
                    <a:pt x="176" y="5214"/>
                    <a:pt x="151" y="5966"/>
                  </a:cubicBezTo>
                  <a:cubicBezTo>
                    <a:pt x="126" y="6542"/>
                    <a:pt x="101" y="6868"/>
                    <a:pt x="76" y="7118"/>
                  </a:cubicBezTo>
                  <a:lnTo>
                    <a:pt x="76" y="7169"/>
                  </a:lnTo>
                  <a:lnTo>
                    <a:pt x="76" y="7194"/>
                  </a:lnTo>
                  <a:cubicBezTo>
                    <a:pt x="51" y="7469"/>
                    <a:pt x="51" y="7695"/>
                    <a:pt x="26" y="8171"/>
                  </a:cubicBezTo>
                  <a:lnTo>
                    <a:pt x="26" y="8271"/>
                  </a:lnTo>
                  <a:cubicBezTo>
                    <a:pt x="26" y="8948"/>
                    <a:pt x="1" y="10126"/>
                    <a:pt x="26" y="12482"/>
                  </a:cubicBezTo>
                  <a:lnTo>
                    <a:pt x="26" y="12582"/>
                  </a:lnTo>
                  <a:cubicBezTo>
                    <a:pt x="26" y="13610"/>
                    <a:pt x="26" y="14888"/>
                    <a:pt x="26" y="16417"/>
                  </a:cubicBezTo>
                  <a:lnTo>
                    <a:pt x="126" y="16442"/>
                  </a:lnTo>
                  <a:cubicBezTo>
                    <a:pt x="126" y="14888"/>
                    <a:pt x="126" y="13610"/>
                    <a:pt x="126" y="12582"/>
                  </a:cubicBezTo>
                  <a:lnTo>
                    <a:pt x="126" y="12482"/>
                  </a:lnTo>
                  <a:cubicBezTo>
                    <a:pt x="101" y="10126"/>
                    <a:pt x="101" y="8948"/>
                    <a:pt x="126" y="8271"/>
                  </a:cubicBezTo>
                  <a:lnTo>
                    <a:pt x="126" y="8171"/>
                  </a:lnTo>
                  <a:cubicBezTo>
                    <a:pt x="151" y="7695"/>
                    <a:pt x="151" y="7469"/>
                    <a:pt x="176" y="7194"/>
                  </a:cubicBezTo>
                  <a:lnTo>
                    <a:pt x="176" y="7118"/>
                  </a:lnTo>
                  <a:cubicBezTo>
                    <a:pt x="201" y="6868"/>
                    <a:pt x="226" y="6542"/>
                    <a:pt x="251" y="5966"/>
                  </a:cubicBezTo>
                  <a:cubicBezTo>
                    <a:pt x="277" y="5214"/>
                    <a:pt x="327" y="4537"/>
                    <a:pt x="352" y="3910"/>
                  </a:cubicBezTo>
                  <a:cubicBezTo>
                    <a:pt x="377" y="3509"/>
                    <a:pt x="377" y="3108"/>
                    <a:pt x="402" y="2732"/>
                  </a:cubicBezTo>
                  <a:lnTo>
                    <a:pt x="402" y="2632"/>
                  </a:lnTo>
                  <a:cubicBezTo>
                    <a:pt x="427" y="1855"/>
                    <a:pt x="452" y="1204"/>
                    <a:pt x="452" y="602"/>
                  </a:cubicBezTo>
                  <a:lnTo>
                    <a:pt x="452" y="502"/>
                  </a:lnTo>
                  <a:cubicBezTo>
                    <a:pt x="452" y="351"/>
                    <a:pt x="452" y="201"/>
                    <a:pt x="452" y="5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8"/>
            <p:cNvSpPr/>
            <p:nvPr/>
          </p:nvSpPr>
          <p:spPr>
            <a:xfrm>
              <a:off x="5432500" y="758800"/>
              <a:ext cx="310175" cy="10050"/>
            </a:xfrm>
            <a:custGeom>
              <a:avLst/>
              <a:gdLst/>
              <a:ahLst/>
              <a:cxnLst/>
              <a:rect l="l" t="t" r="r" b="b"/>
              <a:pathLst>
                <a:path w="12407" h="402" extrusionOk="0">
                  <a:moveTo>
                    <a:pt x="12356" y="0"/>
                  </a:moveTo>
                  <a:cubicBezTo>
                    <a:pt x="11579" y="0"/>
                    <a:pt x="10401" y="25"/>
                    <a:pt x="9198" y="75"/>
                  </a:cubicBezTo>
                  <a:lnTo>
                    <a:pt x="9098" y="100"/>
                  </a:lnTo>
                  <a:cubicBezTo>
                    <a:pt x="8547" y="125"/>
                    <a:pt x="7995" y="151"/>
                    <a:pt x="7469" y="176"/>
                  </a:cubicBezTo>
                  <a:lnTo>
                    <a:pt x="7369" y="176"/>
                  </a:lnTo>
                  <a:cubicBezTo>
                    <a:pt x="6717" y="201"/>
                    <a:pt x="6090" y="251"/>
                    <a:pt x="5589" y="276"/>
                  </a:cubicBezTo>
                  <a:lnTo>
                    <a:pt x="5439" y="276"/>
                  </a:lnTo>
                  <a:cubicBezTo>
                    <a:pt x="5142" y="295"/>
                    <a:pt x="4827" y="303"/>
                    <a:pt x="4502" y="303"/>
                  </a:cubicBezTo>
                  <a:cubicBezTo>
                    <a:pt x="3976" y="303"/>
                    <a:pt x="3424" y="282"/>
                    <a:pt x="2882" y="251"/>
                  </a:cubicBezTo>
                  <a:lnTo>
                    <a:pt x="2782" y="251"/>
                  </a:lnTo>
                  <a:cubicBezTo>
                    <a:pt x="2030" y="201"/>
                    <a:pt x="1303" y="151"/>
                    <a:pt x="702" y="100"/>
                  </a:cubicBezTo>
                  <a:cubicBezTo>
                    <a:pt x="501" y="100"/>
                    <a:pt x="301" y="75"/>
                    <a:pt x="150" y="75"/>
                  </a:cubicBezTo>
                  <a:lnTo>
                    <a:pt x="75" y="75"/>
                  </a:lnTo>
                  <a:lnTo>
                    <a:pt x="50" y="50"/>
                  </a:lnTo>
                  <a:lnTo>
                    <a:pt x="50" y="100"/>
                  </a:lnTo>
                  <a:lnTo>
                    <a:pt x="0" y="151"/>
                  </a:lnTo>
                  <a:lnTo>
                    <a:pt x="75" y="151"/>
                  </a:lnTo>
                  <a:lnTo>
                    <a:pt x="176" y="176"/>
                  </a:lnTo>
                  <a:cubicBezTo>
                    <a:pt x="326" y="176"/>
                    <a:pt x="501" y="201"/>
                    <a:pt x="702" y="201"/>
                  </a:cubicBezTo>
                  <a:cubicBezTo>
                    <a:pt x="1278" y="251"/>
                    <a:pt x="2030" y="301"/>
                    <a:pt x="2782" y="351"/>
                  </a:cubicBezTo>
                  <a:lnTo>
                    <a:pt x="2882" y="351"/>
                  </a:lnTo>
                  <a:cubicBezTo>
                    <a:pt x="3409" y="376"/>
                    <a:pt x="3960" y="401"/>
                    <a:pt x="4511" y="401"/>
                  </a:cubicBezTo>
                  <a:cubicBezTo>
                    <a:pt x="4837" y="401"/>
                    <a:pt x="5138" y="401"/>
                    <a:pt x="5439" y="376"/>
                  </a:cubicBezTo>
                  <a:lnTo>
                    <a:pt x="5589" y="376"/>
                  </a:lnTo>
                  <a:cubicBezTo>
                    <a:pt x="6090" y="351"/>
                    <a:pt x="6717" y="301"/>
                    <a:pt x="7369" y="276"/>
                  </a:cubicBezTo>
                  <a:lnTo>
                    <a:pt x="7469" y="251"/>
                  </a:lnTo>
                  <a:cubicBezTo>
                    <a:pt x="7995" y="226"/>
                    <a:pt x="8547" y="201"/>
                    <a:pt x="9098" y="176"/>
                  </a:cubicBezTo>
                  <a:lnTo>
                    <a:pt x="9198" y="176"/>
                  </a:lnTo>
                  <a:cubicBezTo>
                    <a:pt x="10426" y="125"/>
                    <a:pt x="11629" y="100"/>
                    <a:pt x="12406" y="100"/>
                  </a:cubicBezTo>
                  <a:lnTo>
                    <a:pt x="12356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5501425" y="729350"/>
              <a:ext cx="6900" cy="419825"/>
            </a:xfrm>
            <a:custGeom>
              <a:avLst/>
              <a:gdLst/>
              <a:ahLst/>
              <a:cxnLst/>
              <a:rect l="l" t="t" r="r" b="b"/>
              <a:pathLst>
                <a:path w="276" h="16793" extrusionOk="0">
                  <a:moveTo>
                    <a:pt x="25" y="0"/>
                  </a:moveTo>
                  <a:cubicBezTo>
                    <a:pt x="25" y="426"/>
                    <a:pt x="25" y="902"/>
                    <a:pt x="25" y="1429"/>
                  </a:cubicBezTo>
                  <a:lnTo>
                    <a:pt x="25" y="1529"/>
                  </a:lnTo>
                  <a:cubicBezTo>
                    <a:pt x="25" y="2206"/>
                    <a:pt x="25" y="2958"/>
                    <a:pt x="25" y="3735"/>
                  </a:cubicBezTo>
                  <a:lnTo>
                    <a:pt x="25" y="3835"/>
                  </a:lnTo>
                  <a:cubicBezTo>
                    <a:pt x="25" y="5314"/>
                    <a:pt x="25" y="6842"/>
                    <a:pt x="25" y="8070"/>
                  </a:cubicBezTo>
                  <a:lnTo>
                    <a:pt x="25" y="8171"/>
                  </a:lnTo>
                  <a:cubicBezTo>
                    <a:pt x="25" y="8522"/>
                    <a:pt x="25" y="8847"/>
                    <a:pt x="25" y="9148"/>
                  </a:cubicBezTo>
                  <a:lnTo>
                    <a:pt x="25" y="9248"/>
                  </a:lnTo>
                  <a:cubicBezTo>
                    <a:pt x="25" y="9449"/>
                    <a:pt x="25" y="9624"/>
                    <a:pt x="25" y="9800"/>
                  </a:cubicBezTo>
                  <a:cubicBezTo>
                    <a:pt x="0" y="10827"/>
                    <a:pt x="25" y="12106"/>
                    <a:pt x="50" y="13309"/>
                  </a:cubicBezTo>
                  <a:lnTo>
                    <a:pt x="50" y="13409"/>
                  </a:lnTo>
                  <a:cubicBezTo>
                    <a:pt x="100" y="14737"/>
                    <a:pt x="125" y="15990"/>
                    <a:pt x="175" y="16742"/>
                  </a:cubicBezTo>
                  <a:lnTo>
                    <a:pt x="276" y="16792"/>
                  </a:lnTo>
                  <a:cubicBezTo>
                    <a:pt x="226" y="16040"/>
                    <a:pt x="201" y="14787"/>
                    <a:pt x="150" y="13434"/>
                  </a:cubicBezTo>
                  <a:lnTo>
                    <a:pt x="150" y="13334"/>
                  </a:lnTo>
                  <a:cubicBezTo>
                    <a:pt x="125" y="12106"/>
                    <a:pt x="100" y="10827"/>
                    <a:pt x="125" y="9800"/>
                  </a:cubicBezTo>
                  <a:cubicBezTo>
                    <a:pt x="125" y="9624"/>
                    <a:pt x="125" y="9449"/>
                    <a:pt x="125" y="9248"/>
                  </a:cubicBezTo>
                  <a:lnTo>
                    <a:pt x="125" y="9148"/>
                  </a:lnTo>
                  <a:cubicBezTo>
                    <a:pt x="125" y="8847"/>
                    <a:pt x="125" y="8522"/>
                    <a:pt x="125" y="8171"/>
                  </a:cubicBezTo>
                  <a:lnTo>
                    <a:pt x="125" y="8070"/>
                  </a:lnTo>
                  <a:cubicBezTo>
                    <a:pt x="125" y="6842"/>
                    <a:pt x="125" y="5288"/>
                    <a:pt x="125" y="3835"/>
                  </a:cubicBezTo>
                  <a:lnTo>
                    <a:pt x="125" y="3735"/>
                  </a:lnTo>
                  <a:cubicBezTo>
                    <a:pt x="125" y="2958"/>
                    <a:pt x="125" y="2206"/>
                    <a:pt x="125" y="1529"/>
                  </a:cubicBezTo>
                  <a:lnTo>
                    <a:pt x="125" y="1429"/>
                  </a:lnTo>
                  <a:cubicBezTo>
                    <a:pt x="125" y="928"/>
                    <a:pt x="125" y="476"/>
                    <a:pt x="125" y="7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8"/>
            <p:cNvSpPr/>
            <p:nvPr/>
          </p:nvSpPr>
          <p:spPr>
            <a:xfrm>
              <a:off x="5601025" y="696750"/>
              <a:ext cx="25100" cy="463700"/>
            </a:xfrm>
            <a:custGeom>
              <a:avLst/>
              <a:gdLst/>
              <a:ahLst/>
              <a:cxnLst/>
              <a:rect l="l" t="t" r="r" b="b"/>
              <a:pathLst>
                <a:path w="1004" h="18548" extrusionOk="0">
                  <a:moveTo>
                    <a:pt x="903" y="1"/>
                  </a:moveTo>
                  <a:cubicBezTo>
                    <a:pt x="853" y="552"/>
                    <a:pt x="753" y="1530"/>
                    <a:pt x="628" y="2658"/>
                  </a:cubicBezTo>
                  <a:lnTo>
                    <a:pt x="628" y="2758"/>
                  </a:lnTo>
                  <a:cubicBezTo>
                    <a:pt x="577" y="3410"/>
                    <a:pt x="502" y="4086"/>
                    <a:pt x="427" y="4788"/>
                  </a:cubicBezTo>
                  <a:lnTo>
                    <a:pt x="427" y="4888"/>
                  </a:lnTo>
                  <a:cubicBezTo>
                    <a:pt x="327" y="5891"/>
                    <a:pt x="227" y="6918"/>
                    <a:pt x="151" y="7770"/>
                  </a:cubicBezTo>
                  <a:cubicBezTo>
                    <a:pt x="126" y="8222"/>
                    <a:pt x="76" y="8773"/>
                    <a:pt x="76" y="9349"/>
                  </a:cubicBezTo>
                  <a:lnTo>
                    <a:pt x="51" y="9450"/>
                  </a:lnTo>
                  <a:cubicBezTo>
                    <a:pt x="51" y="9750"/>
                    <a:pt x="51" y="10051"/>
                    <a:pt x="26" y="10377"/>
                  </a:cubicBezTo>
                  <a:lnTo>
                    <a:pt x="26" y="10477"/>
                  </a:lnTo>
                  <a:cubicBezTo>
                    <a:pt x="1" y="11856"/>
                    <a:pt x="1" y="13359"/>
                    <a:pt x="26" y="14713"/>
                  </a:cubicBezTo>
                  <a:lnTo>
                    <a:pt x="26" y="14813"/>
                  </a:lnTo>
                  <a:cubicBezTo>
                    <a:pt x="76" y="16392"/>
                    <a:pt x="126" y="17796"/>
                    <a:pt x="201" y="18547"/>
                  </a:cubicBezTo>
                  <a:lnTo>
                    <a:pt x="302" y="18522"/>
                  </a:lnTo>
                  <a:cubicBezTo>
                    <a:pt x="227" y="17770"/>
                    <a:pt x="176" y="16392"/>
                    <a:pt x="126" y="14813"/>
                  </a:cubicBezTo>
                  <a:lnTo>
                    <a:pt x="126" y="14713"/>
                  </a:lnTo>
                  <a:cubicBezTo>
                    <a:pt x="101" y="13359"/>
                    <a:pt x="101" y="11831"/>
                    <a:pt x="126" y="10477"/>
                  </a:cubicBezTo>
                  <a:lnTo>
                    <a:pt x="126" y="10377"/>
                  </a:lnTo>
                  <a:cubicBezTo>
                    <a:pt x="151" y="10051"/>
                    <a:pt x="151" y="9750"/>
                    <a:pt x="151" y="9450"/>
                  </a:cubicBezTo>
                  <a:lnTo>
                    <a:pt x="151" y="9349"/>
                  </a:lnTo>
                  <a:cubicBezTo>
                    <a:pt x="176" y="8773"/>
                    <a:pt x="227" y="8247"/>
                    <a:pt x="252" y="7770"/>
                  </a:cubicBezTo>
                  <a:cubicBezTo>
                    <a:pt x="327" y="6918"/>
                    <a:pt x="427" y="5891"/>
                    <a:pt x="527" y="4888"/>
                  </a:cubicBezTo>
                  <a:lnTo>
                    <a:pt x="527" y="4788"/>
                  </a:lnTo>
                  <a:cubicBezTo>
                    <a:pt x="603" y="4086"/>
                    <a:pt x="653" y="3384"/>
                    <a:pt x="728" y="2733"/>
                  </a:cubicBezTo>
                  <a:lnTo>
                    <a:pt x="728" y="2658"/>
                  </a:lnTo>
                  <a:cubicBezTo>
                    <a:pt x="853" y="1530"/>
                    <a:pt x="953" y="552"/>
                    <a:pt x="1004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8"/>
            <p:cNvSpPr/>
            <p:nvPr/>
          </p:nvSpPr>
          <p:spPr>
            <a:xfrm>
              <a:off x="5649900" y="703650"/>
              <a:ext cx="16950" cy="441750"/>
            </a:xfrm>
            <a:custGeom>
              <a:avLst/>
              <a:gdLst/>
              <a:ahLst/>
              <a:cxnLst/>
              <a:rect l="l" t="t" r="r" b="b"/>
              <a:pathLst>
                <a:path w="678" h="17670" extrusionOk="0">
                  <a:moveTo>
                    <a:pt x="577" y="1"/>
                  </a:moveTo>
                  <a:cubicBezTo>
                    <a:pt x="527" y="602"/>
                    <a:pt x="477" y="1404"/>
                    <a:pt x="402" y="2306"/>
                  </a:cubicBezTo>
                  <a:lnTo>
                    <a:pt x="402" y="2382"/>
                  </a:lnTo>
                  <a:cubicBezTo>
                    <a:pt x="377" y="2657"/>
                    <a:pt x="377" y="2933"/>
                    <a:pt x="352" y="3209"/>
                  </a:cubicBezTo>
                  <a:cubicBezTo>
                    <a:pt x="327" y="3535"/>
                    <a:pt x="302" y="3961"/>
                    <a:pt x="252" y="4462"/>
                  </a:cubicBezTo>
                  <a:lnTo>
                    <a:pt x="252" y="4562"/>
                  </a:lnTo>
                  <a:cubicBezTo>
                    <a:pt x="176" y="5765"/>
                    <a:pt x="76" y="7394"/>
                    <a:pt x="26" y="9048"/>
                  </a:cubicBezTo>
                  <a:lnTo>
                    <a:pt x="26" y="9149"/>
                  </a:lnTo>
                  <a:cubicBezTo>
                    <a:pt x="26" y="9449"/>
                    <a:pt x="26" y="9750"/>
                    <a:pt x="26" y="10051"/>
                  </a:cubicBezTo>
                  <a:lnTo>
                    <a:pt x="26" y="10151"/>
                  </a:lnTo>
                  <a:cubicBezTo>
                    <a:pt x="1" y="10953"/>
                    <a:pt x="26" y="11755"/>
                    <a:pt x="51" y="12482"/>
                  </a:cubicBezTo>
                  <a:cubicBezTo>
                    <a:pt x="76" y="13159"/>
                    <a:pt x="101" y="13785"/>
                    <a:pt x="101" y="14362"/>
                  </a:cubicBezTo>
                  <a:lnTo>
                    <a:pt x="101" y="14462"/>
                  </a:lnTo>
                  <a:cubicBezTo>
                    <a:pt x="126" y="15890"/>
                    <a:pt x="101" y="17043"/>
                    <a:pt x="76" y="17670"/>
                  </a:cubicBezTo>
                  <a:lnTo>
                    <a:pt x="176" y="17620"/>
                  </a:lnTo>
                  <a:cubicBezTo>
                    <a:pt x="201" y="16968"/>
                    <a:pt x="226" y="15815"/>
                    <a:pt x="201" y="14462"/>
                  </a:cubicBezTo>
                  <a:lnTo>
                    <a:pt x="201" y="14362"/>
                  </a:lnTo>
                  <a:cubicBezTo>
                    <a:pt x="201" y="13760"/>
                    <a:pt x="176" y="13134"/>
                    <a:pt x="151" y="12482"/>
                  </a:cubicBezTo>
                  <a:cubicBezTo>
                    <a:pt x="126" y="11755"/>
                    <a:pt x="101" y="10953"/>
                    <a:pt x="126" y="10151"/>
                  </a:cubicBezTo>
                  <a:lnTo>
                    <a:pt x="126" y="10051"/>
                  </a:lnTo>
                  <a:cubicBezTo>
                    <a:pt x="126" y="9750"/>
                    <a:pt x="126" y="9449"/>
                    <a:pt x="126" y="9149"/>
                  </a:cubicBezTo>
                  <a:lnTo>
                    <a:pt x="126" y="9048"/>
                  </a:lnTo>
                  <a:cubicBezTo>
                    <a:pt x="176" y="7394"/>
                    <a:pt x="277" y="5765"/>
                    <a:pt x="352" y="4562"/>
                  </a:cubicBezTo>
                  <a:lnTo>
                    <a:pt x="352" y="4462"/>
                  </a:lnTo>
                  <a:cubicBezTo>
                    <a:pt x="377" y="3961"/>
                    <a:pt x="427" y="3535"/>
                    <a:pt x="452" y="3234"/>
                  </a:cubicBezTo>
                  <a:cubicBezTo>
                    <a:pt x="452" y="2933"/>
                    <a:pt x="477" y="2657"/>
                    <a:pt x="502" y="2382"/>
                  </a:cubicBezTo>
                  <a:lnTo>
                    <a:pt x="502" y="2281"/>
                  </a:lnTo>
                  <a:cubicBezTo>
                    <a:pt x="577" y="1429"/>
                    <a:pt x="627" y="627"/>
                    <a:pt x="678" y="51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8"/>
            <p:cNvSpPr/>
            <p:nvPr/>
          </p:nvSpPr>
          <p:spPr>
            <a:xfrm>
              <a:off x="5393650" y="832100"/>
              <a:ext cx="25075" cy="352775"/>
            </a:xfrm>
            <a:custGeom>
              <a:avLst/>
              <a:gdLst/>
              <a:ahLst/>
              <a:cxnLst/>
              <a:rect l="l" t="t" r="r" b="b"/>
              <a:pathLst>
                <a:path w="1003" h="14111" extrusionOk="0">
                  <a:moveTo>
                    <a:pt x="50" y="1"/>
                  </a:moveTo>
                  <a:cubicBezTo>
                    <a:pt x="25" y="51"/>
                    <a:pt x="0" y="126"/>
                    <a:pt x="0" y="176"/>
                  </a:cubicBezTo>
                  <a:cubicBezTo>
                    <a:pt x="126" y="1003"/>
                    <a:pt x="351" y="2407"/>
                    <a:pt x="476" y="3935"/>
                  </a:cubicBezTo>
                  <a:lnTo>
                    <a:pt x="476" y="4036"/>
                  </a:lnTo>
                  <a:cubicBezTo>
                    <a:pt x="501" y="4361"/>
                    <a:pt x="527" y="4687"/>
                    <a:pt x="552" y="5013"/>
                  </a:cubicBezTo>
                  <a:lnTo>
                    <a:pt x="552" y="5063"/>
                  </a:lnTo>
                  <a:lnTo>
                    <a:pt x="552" y="5113"/>
                  </a:lnTo>
                  <a:cubicBezTo>
                    <a:pt x="602" y="5991"/>
                    <a:pt x="652" y="7394"/>
                    <a:pt x="702" y="8923"/>
                  </a:cubicBezTo>
                  <a:lnTo>
                    <a:pt x="702" y="8998"/>
                  </a:lnTo>
                  <a:cubicBezTo>
                    <a:pt x="777" y="10828"/>
                    <a:pt x="852" y="12757"/>
                    <a:pt x="902" y="14086"/>
                  </a:cubicBezTo>
                  <a:cubicBezTo>
                    <a:pt x="953" y="14111"/>
                    <a:pt x="978" y="14111"/>
                    <a:pt x="978" y="14111"/>
                  </a:cubicBezTo>
                  <a:cubicBezTo>
                    <a:pt x="978" y="14086"/>
                    <a:pt x="978" y="14061"/>
                    <a:pt x="1003" y="14011"/>
                  </a:cubicBezTo>
                  <a:cubicBezTo>
                    <a:pt x="953" y="12682"/>
                    <a:pt x="877" y="10778"/>
                    <a:pt x="802" y="9023"/>
                  </a:cubicBezTo>
                  <a:lnTo>
                    <a:pt x="802" y="8923"/>
                  </a:lnTo>
                  <a:cubicBezTo>
                    <a:pt x="752" y="7394"/>
                    <a:pt x="677" y="5991"/>
                    <a:pt x="652" y="5113"/>
                  </a:cubicBezTo>
                  <a:lnTo>
                    <a:pt x="652" y="5063"/>
                  </a:lnTo>
                  <a:lnTo>
                    <a:pt x="652" y="5013"/>
                  </a:lnTo>
                  <a:cubicBezTo>
                    <a:pt x="627" y="4687"/>
                    <a:pt x="602" y="4361"/>
                    <a:pt x="577" y="4036"/>
                  </a:cubicBezTo>
                  <a:lnTo>
                    <a:pt x="577" y="3935"/>
                  </a:lnTo>
                  <a:cubicBezTo>
                    <a:pt x="426" y="2306"/>
                    <a:pt x="201" y="803"/>
                    <a:pt x="50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8"/>
            <p:cNvSpPr/>
            <p:nvPr/>
          </p:nvSpPr>
          <p:spPr>
            <a:xfrm>
              <a:off x="5370450" y="889750"/>
              <a:ext cx="21975" cy="298275"/>
            </a:xfrm>
            <a:custGeom>
              <a:avLst/>
              <a:gdLst/>
              <a:ahLst/>
              <a:cxnLst/>
              <a:rect l="l" t="t" r="r" b="b"/>
              <a:pathLst>
                <a:path w="879" h="11931" extrusionOk="0">
                  <a:moveTo>
                    <a:pt x="76" y="0"/>
                  </a:moveTo>
                  <a:cubicBezTo>
                    <a:pt x="51" y="75"/>
                    <a:pt x="26" y="151"/>
                    <a:pt x="1" y="226"/>
                  </a:cubicBezTo>
                  <a:cubicBezTo>
                    <a:pt x="51" y="627"/>
                    <a:pt x="76" y="1078"/>
                    <a:pt x="126" y="1579"/>
                  </a:cubicBezTo>
                  <a:lnTo>
                    <a:pt x="151" y="1680"/>
                  </a:lnTo>
                  <a:cubicBezTo>
                    <a:pt x="176" y="2005"/>
                    <a:pt x="201" y="2331"/>
                    <a:pt x="252" y="2682"/>
                  </a:cubicBezTo>
                  <a:lnTo>
                    <a:pt x="252" y="2782"/>
                  </a:lnTo>
                  <a:cubicBezTo>
                    <a:pt x="377" y="4035"/>
                    <a:pt x="477" y="5389"/>
                    <a:pt x="577" y="6517"/>
                  </a:cubicBezTo>
                  <a:lnTo>
                    <a:pt x="577" y="6617"/>
                  </a:lnTo>
                  <a:cubicBezTo>
                    <a:pt x="602" y="6968"/>
                    <a:pt x="627" y="7294"/>
                    <a:pt x="653" y="7594"/>
                  </a:cubicBezTo>
                  <a:cubicBezTo>
                    <a:pt x="778" y="9349"/>
                    <a:pt x="753" y="10953"/>
                    <a:pt x="728" y="11930"/>
                  </a:cubicBezTo>
                  <a:lnTo>
                    <a:pt x="828" y="11905"/>
                  </a:lnTo>
                  <a:cubicBezTo>
                    <a:pt x="853" y="10903"/>
                    <a:pt x="878" y="9324"/>
                    <a:pt x="753" y="7594"/>
                  </a:cubicBezTo>
                  <a:cubicBezTo>
                    <a:pt x="728" y="7294"/>
                    <a:pt x="703" y="6968"/>
                    <a:pt x="678" y="6617"/>
                  </a:cubicBezTo>
                  <a:lnTo>
                    <a:pt x="678" y="6517"/>
                  </a:lnTo>
                  <a:cubicBezTo>
                    <a:pt x="577" y="5389"/>
                    <a:pt x="452" y="4035"/>
                    <a:pt x="352" y="2782"/>
                  </a:cubicBezTo>
                  <a:lnTo>
                    <a:pt x="327" y="2682"/>
                  </a:lnTo>
                  <a:cubicBezTo>
                    <a:pt x="302" y="2331"/>
                    <a:pt x="277" y="2005"/>
                    <a:pt x="252" y="1680"/>
                  </a:cubicBezTo>
                  <a:lnTo>
                    <a:pt x="226" y="1579"/>
                  </a:lnTo>
                  <a:cubicBezTo>
                    <a:pt x="176" y="978"/>
                    <a:pt x="126" y="451"/>
                    <a:pt x="76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8"/>
            <p:cNvSpPr/>
            <p:nvPr/>
          </p:nvSpPr>
          <p:spPr>
            <a:xfrm>
              <a:off x="5359175" y="924825"/>
              <a:ext cx="448650" cy="9425"/>
            </a:xfrm>
            <a:custGeom>
              <a:avLst/>
              <a:gdLst/>
              <a:ahLst/>
              <a:cxnLst/>
              <a:rect l="l" t="t" r="r" b="b"/>
              <a:pathLst>
                <a:path w="17946" h="377" extrusionOk="0">
                  <a:moveTo>
                    <a:pt x="16693" y="1"/>
                  </a:moveTo>
                  <a:cubicBezTo>
                    <a:pt x="16342" y="1"/>
                    <a:pt x="15966" y="26"/>
                    <a:pt x="15565" y="51"/>
                  </a:cubicBezTo>
                  <a:lnTo>
                    <a:pt x="15465" y="51"/>
                  </a:lnTo>
                  <a:cubicBezTo>
                    <a:pt x="15389" y="51"/>
                    <a:pt x="15339" y="76"/>
                    <a:pt x="15264" y="76"/>
                  </a:cubicBezTo>
                  <a:cubicBezTo>
                    <a:pt x="14537" y="126"/>
                    <a:pt x="13234" y="176"/>
                    <a:pt x="11755" y="201"/>
                  </a:cubicBezTo>
                  <a:lnTo>
                    <a:pt x="11655" y="201"/>
                  </a:lnTo>
                  <a:cubicBezTo>
                    <a:pt x="11079" y="201"/>
                    <a:pt x="10452" y="226"/>
                    <a:pt x="9825" y="226"/>
                  </a:cubicBezTo>
                  <a:lnTo>
                    <a:pt x="9750" y="226"/>
                  </a:lnTo>
                  <a:cubicBezTo>
                    <a:pt x="9224" y="226"/>
                    <a:pt x="8698" y="226"/>
                    <a:pt x="8196" y="251"/>
                  </a:cubicBezTo>
                  <a:lnTo>
                    <a:pt x="5715" y="251"/>
                  </a:lnTo>
                  <a:cubicBezTo>
                    <a:pt x="5565" y="251"/>
                    <a:pt x="5389" y="277"/>
                    <a:pt x="5264" y="277"/>
                  </a:cubicBezTo>
                  <a:cubicBezTo>
                    <a:pt x="4738" y="277"/>
                    <a:pt x="4161" y="277"/>
                    <a:pt x="3585" y="251"/>
                  </a:cubicBezTo>
                  <a:lnTo>
                    <a:pt x="3484" y="251"/>
                  </a:lnTo>
                  <a:cubicBezTo>
                    <a:pt x="2958" y="251"/>
                    <a:pt x="2432" y="226"/>
                    <a:pt x="1956" y="226"/>
                  </a:cubicBezTo>
                  <a:lnTo>
                    <a:pt x="1855" y="226"/>
                  </a:lnTo>
                  <a:cubicBezTo>
                    <a:pt x="1429" y="201"/>
                    <a:pt x="1028" y="176"/>
                    <a:pt x="677" y="176"/>
                  </a:cubicBezTo>
                  <a:lnTo>
                    <a:pt x="577" y="176"/>
                  </a:lnTo>
                  <a:cubicBezTo>
                    <a:pt x="377" y="151"/>
                    <a:pt x="176" y="151"/>
                    <a:pt x="26" y="126"/>
                  </a:cubicBezTo>
                  <a:lnTo>
                    <a:pt x="1" y="226"/>
                  </a:lnTo>
                  <a:cubicBezTo>
                    <a:pt x="176" y="251"/>
                    <a:pt x="377" y="251"/>
                    <a:pt x="602" y="277"/>
                  </a:cubicBezTo>
                  <a:lnTo>
                    <a:pt x="703" y="277"/>
                  </a:lnTo>
                  <a:cubicBezTo>
                    <a:pt x="1028" y="277"/>
                    <a:pt x="1429" y="302"/>
                    <a:pt x="1855" y="327"/>
                  </a:cubicBezTo>
                  <a:lnTo>
                    <a:pt x="1956" y="327"/>
                  </a:lnTo>
                  <a:cubicBezTo>
                    <a:pt x="2457" y="327"/>
                    <a:pt x="2958" y="352"/>
                    <a:pt x="3484" y="352"/>
                  </a:cubicBezTo>
                  <a:lnTo>
                    <a:pt x="3585" y="352"/>
                  </a:lnTo>
                  <a:cubicBezTo>
                    <a:pt x="3936" y="377"/>
                    <a:pt x="4286" y="377"/>
                    <a:pt x="4637" y="377"/>
                  </a:cubicBezTo>
                  <a:cubicBezTo>
                    <a:pt x="4838" y="377"/>
                    <a:pt x="5063" y="377"/>
                    <a:pt x="5264" y="352"/>
                  </a:cubicBezTo>
                  <a:lnTo>
                    <a:pt x="7394" y="352"/>
                  </a:lnTo>
                  <a:cubicBezTo>
                    <a:pt x="7620" y="352"/>
                    <a:pt x="7870" y="352"/>
                    <a:pt x="8096" y="327"/>
                  </a:cubicBezTo>
                  <a:lnTo>
                    <a:pt x="9825" y="327"/>
                  </a:lnTo>
                  <a:cubicBezTo>
                    <a:pt x="10452" y="327"/>
                    <a:pt x="11079" y="302"/>
                    <a:pt x="11655" y="302"/>
                  </a:cubicBezTo>
                  <a:lnTo>
                    <a:pt x="11755" y="302"/>
                  </a:lnTo>
                  <a:cubicBezTo>
                    <a:pt x="13234" y="277"/>
                    <a:pt x="14537" y="226"/>
                    <a:pt x="15264" y="176"/>
                  </a:cubicBezTo>
                  <a:cubicBezTo>
                    <a:pt x="15339" y="151"/>
                    <a:pt x="15414" y="151"/>
                    <a:pt x="15465" y="151"/>
                  </a:cubicBezTo>
                  <a:lnTo>
                    <a:pt x="15565" y="151"/>
                  </a:lnTo>
                  <a:cubicBezTo>
                    <a:pt x="15966" y="126"/>
                    <a:pt x="16342" y="101"/>
                    <a:pt x="16693" y="101"/>
                  </a:cubicBezTo>
                  <a:lnTo>
                    <a:pt x="16768" y="101"/>
                  </a:lnTo>
                  <a:cubicBezTo>
                    <a:pt x="17244" y="101"/>
                    <a:pt x="17645" y="101"/>
                    <a:pt x="17946" y="126"/>
                  </a:cubicBezTo>
                  <a:lnTo>
                    <a:pt x="17921" y="26"/>
                  </a:lnTo>
                  <a:cubicBezTo>
                    <a:pt x="17620" y="1"/>
                    <a:pt x="17219" y="1"/>
                    <a:pt x="1679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8"/>
            <p:cNvSpPr/>
            <p:nvPr/>
          </p:nvSpPr>
          <p:spPr>
            <a:xfrm>
              <a:off x="5351675" y="952400"/>
              <a:ext cx="463675" cy="8175"/>
            </a:xfrm>
            <a:custGeom>
              <a:avLst/>
              <a:gdLst/>
              <a:ahLst/>
              <a:cxnLst/>
              <a:rect l="l" t="t" r="r" b="b"/>
              <a:pathLst>
                <a:path w="18547" h="327" extrusionOk="0">
                  <a:moveTo>
                    <a:pt x="16892" y="1"/>
                  </a:moveTo>
                  <a:cubicBezTo>
                    <a:pt x="16592" y="1"/>
                    <a:pt x="16266" y="26"/>
                    <a:pt x="15890" y="26"/>
                  </a:cubicBezTo>
                  <a:lnTo>
                    <a:pt x="15790" y="26"/>
                  </a:lnTo>
                  <a:cubicBezTo>
                    <a:pt x="14787" y="26"/>
                    <a:pt x="13484" y="76"/>
                    <a:pt x="12055" y="101"/>
                  </a:cubicBezTo>
                  <a:lnTo>
                    <a:pt x="11955" y="101"/>
                  </a:lnTo>
                  <a:cubicBezTo>
                    <a:pt x="11579" y="126"/>
                    <a:pt x="11178" y="126"/>
                    <a:pt x="10777" y="126"/>
                  </a:cubicBezTo>
                  <a:cubicBezTo>
                    <a:pt x="10551" y="151"/>
                    <a:pt x="10326" y="151"/>
                    <a:pt x="10100" y="151"/>
                  </a:cubicBezTo>
                  <a:lnTo>
                    <a:pt x="10000" y="151"/>
                  </a:lnTo>
                  <a:cubicBezTo>
                    <a:pt x="9499" y="176"/>
                    <a:pt x="8972" y="176"/>
                    <a:pt x="8446" y="201"/>
                  </a:cubicBezTo>
                  <a:lnTo>
                    <a:pt x="8346" y="201"/>
                  </a:lnTo>
                  <a:cubicBezTo>
                    <a:pt x="7644" y="226"/>
                    <a:pt x="6892" y="226"/>
                    <a:pt x="6115" y="226"/>
                  </a:cubicBezTo>
                  <a:lnTo>
                    <a:pt x="3784" y="226"/>
                  </a:lnTo>
                  <a:cubicBezTo>
                    <a:pt x="3258" y="201"/>
                    <a:pt x="2782" y="201"/>
                    <a:pt x="2331" y="201"/>
                  </a:cubicBezTo>
                  <a:lnTo>
                    <a:pt x="2080" y="201"/>
                  </a:lnTo>
                  <a:cubicBezTo>
                    <a:pt x="1704" y="176"/>
                    <a:pt x="1378" y="176"/>
                    <a:pt x="1078" y="176"/>
                  </a:cubicBezTo>
                  <a:lnTo>
                    <a:pt x="25" y="176"/>
                  </a:lnTo>
                  <a:lnTo>
                    <a:pt x="0" y="276"/>
                  </a:lnTo>
                  <a:lnTo>
                    <a:pt x="1103" y="276"/>
                  </a:lnTo>
                  <a:cubicBezTo>
                    <a:pt x="1404" y="276"/>
                    <a:pt x="1729" y="276"/>
                    <a:pt x="2080" y="301"/>
                  </a:cubicBezTo>
                  <a:lnTo>
                    <a:pt x="3784" y="301"/>
                  </a:lnTo>
                  <a:lnTo>
                    <a:pt x="3885" y="326"/>
                  </a:lnTo>
                  <a:lnTo>
                    <a:pt x="6115" y="326"/>
                  </a:lnTo>
                  <a:cubicBezTo>
                    <a:pt x="6892" y="326"/>
                    <a:pt x="7644" y="326"/>
                    <a:pt x="8346" y="301"/>
                  </a:cubicBezTo>
                  <a:lnTo>
                    <a:pt x="8446" y="301"/>
                  </a:lnTo>
                  <a:cubicBezTo>
                    <a:pt x="8972" y="276"/>
                    <a:pt x="9499" y="276"/>
                    <a:pt x="10000" y="251"/>
                  </a:cubicBezTo>
                  <a:lnTo>
                    <a:pt x="10100" y="251"/>
                  </a:lnTo>
                  <a:cubicBezTo>
                    <a:pt x="10326" y="251"/>
                    <a:pt x="10551" y="251"/>
                    <a:pt x="10777" y="226"/>
                  </a:cubicBezTo>
                  <a:cubicBezTo>
                    <a:pt x="11178" y="226"/>
                    <a:pt x="11579" y="226"/>
                    <a:pt x="11955" y="201"/>
                  </a:cubicBezTo>
                  <a:lnTo>
                    <a:pt x="12055" y="201"/>
                  </a:lnTo>
                  <a:cubicBezTo>
                    <a:pt x="13484" y="176"/>
                    <a:pt x="14787" y="126"/>
                    <a:pt x="15790" y="126"/>
                  </a:cubicBezTo>
                  <a:lnTo>
                    <a:pt x="15890" y="126"/>
                  </a:lnTo>
                  <a:cubicBezTo>
                    <a:pt x="16266" y="101"/>
                    <a:pt x="16592" y="101"/>
                    <a:pt x="16892" y="101"/>
                  </a:cubicBezTo>
                  <a:lnTo>
                    <a:pt x="17018" y="101"/>
                  </a:lnTo>
                  <a:cubicBezTo>
                    <a:pt x="17669" y="101"/>
                    <a:pt x="18171" y="126"/>
                    <a:pt x="18546" y="151"/>
                  </a:cubicBezTo>
                  <a:lnTo>
                    <a:pt x="18521" y="51"/>
                  </a:lnTo>
                  <a:cubicBezTo>
                    <a:pt x="18145" y="26"/>
                    <a:pt x="17644" y="26"/>
                    <a:pt x="17018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8"/>
            <p:cNvSpPr/>
            <p:nvPr/>
          </p:nvSpPr>
          <p:spPr>
            <a:xfrm>
              <a:off x="5737000" y="793875"/>
              <a:ext cx="23200" cy="419200"/>
            </a:xfrm>
            <a:custGeom>
              <a:avLst/>
              <a:gdLst/>
              <a:ahLst/>
              <a:cxnLst/>
              <a:rect l="l" t="t" r="r" b="b"/>
              <a:pathLst>
                <a:path w="928" h="16768" extrusionOk="0">
                  <a:moveTo>
                    <a:pt x="853" y="1"/>
                  </a:moveTo>
                  <a:cubicBezTo>
                    <a:pt x="828" y="251"/>
                    <a:pt x="778" y="502"/>
                    <a:pt x="753" y="753"/>
                  </a:cubicBezTo>
                  <a:lnTo>
                    <a:pt x="727" y="853"/>
                  </a:lnTo>
                  <a:lnTo>
                    <a:pt x="727" y="903"/>
                  </a:lnTo>
                  <a:cubicBezTo>
                    <a:pt x="527" y="2256"/>
                    <a:pt x="326" y="3535"/>
                    <a:pt x="352" y="5289"/>
                  </a:cubicBezTo>
                  <a:lnTo>
                    <a:pt x="352" y="5389"/>
                  </a:lnTo>
                  <a:cubicBezTo>
                    <a:pt x="352" y="5515"/>
                    <a:pt x="377" y="5640"/>
                    <a:pt x="377" y="5740"/>
                  </a:cubicBezTo>
                  <a:cubicBezTo>
                    <a:pt x="377" y="5966"/>
                    <a:pt x="377" y="6166"/>
                    <a:pt x="377" y="6367"/>
                  </a:cubicBezTo>
                  <a:lnTo>
                    <a:pt x="377" y="6467"/>
                  </a:lnTo>
                  <a:cubicBezTo>
                    <a:pt x="402" y="7745"/>
                    <a:pt x="276" y="9098"/>
                    <a:pt x="176" y="10327"/>
                  </a:cubicBezTo>
                  <a:cubicBezTo>
                    <a:pt x="176" y="10402"/>
                    <a:pt x="176" y="10477"/>
                    <a:pt x="151" y="10552"/>
                  </a:cubicBezTo>
                  <a:lnTo>
                    <a:pt x="151" y="10652"/>
                  </a:lnTo>
                  <a:cubicBezTo>
                    <a:pt x="76" y="11680"/>
                    <a:pt x="1" y="12657"/>
                    <a:pt x="1" y="13459"/>
                  </a:cubicBezTo>
                  <a:cubicBezTo>
                    <a:pt x="26" y="14562"/>
                    <a:pt x="51" y="15840"/>
                    <a:pt x="76" y="16743"/>
                  </a:cubicBezTo>
                  <a:lnTo>
                    <a:pt x="176" y="16768"/>
                  </a:lnTo>
                  <a:cubicBezTo>
                    <a:pt x="151" y="15891"/>
                    <a:pt x="126" y="14587"/>
                    <a:pt x="101" y="13434"/>
                  </a:cubicBezTo>
                  <a:cubicBezTo>
                    <a:pt x="101" y="12657"/>
                    <a:pt x="151" y="11680"/>
                    <a:pt x="251" y="10652"/>
                  </a:cubicBezTo>
                  <a:lnTo>
                    <a:pt x="251" y="10552"/>
                  </a:lnTo>
                  <a:cubicBezTo>
                    <a:pt x="251" y="10477"/>
                    <a:pt x="276" y="10402"/>
                    <a:pt x="276" y="10327"/>
                  </a:cubicBezTo>
                  <a:cubicBezTo>
                    <a:pt x="377" y="9098"/>
                    <a:pt x="502" y="7770"/>
                    <a:pt x="477" y="6467"/>
                  </a:cubicBezTo>
                  <a:lnTo>
                    <a:pt x="477" y="6367"/>
                  </a:lnTo>
                  <a:cubicBezTo>
                    <a:pt x="477" y="6166"/>
                    <a:pt x="477" y="5941"/>
                    <a:pt x="477" y="5740"/>
                  </a:cubicBezTo>
                  <a:cubicBezTo>
                    <a:pt x="477" y="5615"/>
                    <a:pt x="452" y="5489"/>
                    <a:pt x="452" y="5389"/>
                  </a:cubicBezTo>
                  <a:lnTo>
                    <a:pt x="452" y="5289"/>
                  </a:lnTo>
                  <a:cubicBezTo>
                    <a:pt x="427" y="3535"/>
                    <a:pt x="602" y="2256"/>
                    <a:pt x="828" y="928"/>
                  </a:cubicBezTo>
                  <a:lnTo>
                    <a:pt x="828" y="853"/>
                  </a:lnTo>
                  <a:lnTo>
                    <a:pt x="853" y="753"/>
                  </a:lnTo>
                  <a:cubicBezTo>
                    <a:pt x="878" y="552"/>
                    <a:pt x="903" y="377"/>
                    <a:pt x="928" y="176"/>
                  </a:cubicBezTo>
                  <a:cubicBezTo>
                    <a:pt x="903" y="126"/>
                    <a:pt x="878" y="51"/>
                    <a:pt x="85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8"/>
            <p:cNvSpPr/>
            <p:nvPr/>
          </p:nvSpPr>
          <p:spPr>
            <a:xfrm>
              <a:off x="5772725" y="852775"/>
              <a:ext cx="11300" cy="334000"/>
            </a:xfrm>
            <a:custGeom>
              <a:avLst/>
              <a:gdLst/>
              <a:ahLst/>
              <a:cxnLst/>
              <a:rect l="l" t="t" r="r" b="b"/>
              <a:pathLst>
                <a:path w="452" h="13360" extrusionOk="0">
                  <a:moveTo>
                    <a:pt x="376" y="1"/>
                  </a:moveTo>
                  <a:cubicBezTo>
                    <a:pt x="326" y="627"/>
                    <a:pt x="226" y="1705"/>
                    <a:pt x="151" y="2883"/>
                  </a:cubicBezTo>
                  <a:lnTo>
                    <a:pt x="151" y="2983"/>
                  </a:lnTo>
                  <a:cubicBezTo>
                    <a:pt x="126" y="3309"/>
                    <a:pt x="100" y="3660"/>
                    <a:pt x="75" y="3986"/>
                  </a:cubicBezTo>
                  <a:lnTo>
                    <a:pt x="75" y="4086"/>
                  </a:lnTo>
                  <a:cubicBezTo>
                    <a:pt x="25" y="4863"/>
                    <a:pt x="0" y="5615"/>
                    <a:pt x="0" y="6241"/>
                  </a:cubicBezTo>
                  <a:cubicBezTo>
                    <a:pt x="0" y="6742"/>
                    <a:pt x="0" y="7394"/>
                    <a:pt x="0" y="8096"/>
                  </a:cubicBezTo>
                  <a:lnTo>
                    <a:pt x="0" y="8196"/>
                  </a:lnTo>
                  <a:cubicBezTo>
                    <a:pt x="25" y="10001"/>
                    <a:pt x="100" y="12156"/>
                    <a:pt x="126" y="13359"/>
                  </a:cubicBezTo>
                  <a:cubicBezTo>
                    <a:pt x="176" y="13284"/>
                    <a:pt x="201" y="13209"/>
                    <a:pt x="226" y="13134"/>
                  </a:cubicBezTo>
                  <a:cubicBezTo>
                    <a:pt x="176" y="11905"/>
                    <a:pt x="126" y="9900"/>
                    <a:pt x="100" y="8196"/>
                  </a:cubicBezTo>
                  <a:lnTo>
                    <a:pt x="100" y="8096"/>
                  </a:lnTo>
                  <a:cubicBezTo>
                    <a:pt x="100" y="7394"/>
                    <a:pt x="100" y="6742"/>
                    <a:pt x="100" y="6241"/>
                  </a:cubicBezTo>
                  <a:cubicBezTo>
                    <a:pt x="100" y="5615"/>
                    <a:pt x="126" y="4863"/>
                    <a:pt x="176" y="4086"/>
                  </a:cubicBezTo>
                  <a:lnTo>
                    <a:pt x="176" y="3986"/>
                  </a:lnTo>
                  <a:cubicBezTo>
                    <a:pt x="201" y="3660"/>
                    <a:pt x="201" y="3309"/>
                    <a:pt x="226" y="2983"/>
                  </a:cubicBezTo>
                  <a:lnTo>
                    <a:pt x="251" y="2883"/>
                  </a:lnTo>
                  <a:cubicBezTo>
                    <a:pt x="326" y="1830"/>
                    <a:pt x="401" y="853"/>
                    <a:pt x="451" y="226"/>
                  </a:cubicBezTo>
                  <a:cubicBezTo>
                    <a:pt x="426" y="151"/>
                    <a:pt x="401" y="76"/>
                    <a:pt x="376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8"/>
            <p:cNvSpPr/>
            <p:nvPr/>
          </p:nvSpPr>
          <p:spPr>
            <a:xfrm>
              <a:off x="5398650" y="811425"/>
              <a:ext cx="367825" cy="13800"/>
            </a:xfrm>
            <a:custGeom>
              <a:avLst/>
              <a:gdLst/>
              <a:ahLst/>
              <a:cxnLst/>
              <a:rect l="l" t="t" r="r" b="b"/>
              <a:pathLst>
                <a:path w="14713" h="552" extrusionOk="0">
                  <a:moveTo>
                    <a:pt x="14662" y="0"/>
                  </a:moveTo>
                  <a:cubicBezTo>
                    <a:pt x="14587" y="26"/>
                    <a:pt x="14487" y="26"/>
                    <a:pt x="14387" y="51"/>
                  </a:cubicBezTo>
                  <a:lnTo>
                    <a:pt x="14287" y="51"/>
                  </a:lnTo>
                  <a:cubicBezTo>
                    <a:pt x="13679" y="116"/>
                    <a:pt x="12958" y="181"/>
                    <a:pt x="12320" y="181"/>
                  </a:cubicBezTo>
                  <a:cubicBezTo>
                    <a:pt x="12222" y="181"/>
                    <a:pt x="12125" y="179"/>
                    <a:pt x="12031" y="176"/>
                  </a:cubicBezTo>
                  <a:cubicBezTo>
                    <a:pt x="11530" y="151"/>
                    <a:pt x="11003" y="151"/>
                    <a:pt x="10402" y="151"/>
                  </a:cubicBezTo>
                  <a:lnTo>
                    <a:pt x="10302" y="151"/>
                  </a:lnTo>
                  <a:cubicBezTo>
                    <a:pt x="9800" y="151"/>
                    <a:pt x="9224" y="176"/>
                    <a:pt x="8622" y="201"/>
                  </a:cubicBezTo>
                  <a:lnTo>
                    <a:pt x="8522" y="201"/>
                  </a:lnTo>
                  <a:cubicBezTo>
                    <a:pt x="7996" y="226"/>
                    <a:pt x="7444" y="251"/>
                    <a:pt x="6843" y="301"/>
                  </a:cubicBezTo>
                  <a:lnTo>
                    <a:pt x="6743" y="301"/>
                  </a:lnTo>
                  <a:cubicBezTo>
                    <a:pt x="6492" y="326"/>
                    <a:pt x="6241" y="351"/>
                    <a:pt x="5966" y="376"/>
                  </a:cubicBezTo>
                  <a:cubicBezTo>
                    <a:pt x="5439" y="401"/>
                    <a:pt x="4838" y="427"/>
                    <a:pt x="4236" y="452"/>
                  </a:cubicBezTo>
                  <a:lnTo>
                    <a:pt x="1730" y="452"/>
                  </a:lnTo>
                  <a:cubicBezTo>
                    <a:pt x="1078" y="427"/>
                    <a:pt x="477" y="401"/>
                    <a:pt x="51" y="401"/>
                  </a:cubicBezTo>
                  <a:lnTo>
                    <a:pt x="1" y="502"/>
                  </a:lnTo>
                  <a:cubicBezTo>
                    <a:pt x="452" y="502"/>
                    <a:pt x="1053" y="527"/>
                    <a:pt x="1755" y="552"/>
                  </a:cubicBezTo>
                  <a:lnTo>
                    <a:pt x="4236" y="552"/>
                  </a:lnTo>
                  <a:cubicBezTo>
                    <a:pt x="4863" y="527"/>
                    <a:pt x="5439" y="502"/>
                    <a:pt x="5991" y="452"/>
                  </a:cubicBezTo>
                  <a:cubicBezTo>
                    <a:pt x="6241" y="452"/>
                    <a:pt x="6492" y="427"/>
                    <a:pt x="6743" y="401"/>
                  </a:cubicBezTo>
                  <a:lnTo>
                    <a:pt x="6843" y="401"/>
                  </a:lnTo>
                  <a:cubicBezTo>
                    <a:pt x="7444" y="351"/>
                    <a:pt x="7996" y="326"/>
                    <a:pt x="8522" y="301"/>
                  </a:cubicBezTo>
                  <a:lnTo>
                    <a:pt x="8622" y="301"/>
                  </a:lnTo>
                  <a:cubicBezTo>
                    <a:pt x="9224" y="276"/>
                    <a:pt x="9775" y="251"/>
                    <a:pt x="10302" y="251"/>
                  </a:cubicBezTo>
                  <a:lnTo>
                    <a:pt x="10402" y="251"/>
                  </a:lnTo>
                  <a:cubicBezTo>
                    <a:pt x="10571" y="244"/>
                    <a:pt x="10737" y="241"/>
                    <a:pt x="10901" y="241"/>
                  </a:cubicBezTo>
                  <a:cubicBezTo>
                    <a:pt x="11297" y="241"/>
                    <a:pt x="11676" y="258"/>
                    <a:pt x="12031" y="276"/>
                  </a:cubicBezTo>
                  <a:cubicBezTo>
                    <a:pt x="12125" y="280"/>
                    <a:pt x="12221" y="281"/>
                    <a:pt x="12319" y="281"/>
                  </a:cubicBezTo>
                  <a:cubicBezTo>
                    <a:pt x="12952" y="281"/>
                    <a:pt x="13654" y="216"/>
                    <a:pt x="14261" y="151"/>
                  </a:cubicBezTo>
                  <a:lnTo>
                    <a:pt x="14362" y="151"/>
                  </a:lnTo>
                  <a:cubicBezTo>
                    <a:pt x="14487" y="126"/>
                    <a:pt x="14587" y="101"/>
                    <a:pt x="14713" y="101"/>
                  </a:cubicBezTo>
                  <a:lnTo>
                    <a:pt x="14662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8"/>
            <p:cNvSpPr/>
            <p:nvPr/>
          </p:nvSpPr>
          <p:spPr>
            <a:xfrm>
              <a:off x="5340375" y="1048900"/>
              <a:ext cx="85875" cy="9425"/>
            </a:xfrm>
            <a:custGeom>
              <a:avLst/>
              <a:gdLst/>
              <a:ahLst/>
              <a:cxnLst/>
              <a:rect l="l" t="t" r="r" b="b"/>
              <a:pathLst>
                <a:path w="3435" h="377" extrusionOk="0">
                  <a:moveTo>
                    <a:pt x="1" y="0"/>
                  </a:moveTo>
                  <a:lnTo>
                    <a:pt x="1" y="101"/>
                  </a:lnTo>
                  <a:cubicBezTo>
                    <a:pt x="452" y="126"/>
                    <a:pt x="1079" y="176"/>
                    <a:pt x="1780" y="251"/>
                  </a:cubicBezTo>
                  <a:lnTo>
                    <a:pt x="1881" y="251"/>
                  </a:lnTo>
                  <a:cubicBezTo>
                    <a:pt x="1931" y="251"/>
                    <a:pt x="1981" y="251"/>
                    <a:pt x="2056" y="276"/>
                  </a:cubicBezTo>
                  <a:cubicBezTo>
                    <a:pt x="2307" y="301"/>
                    <a:pt x="2557" y="301"/>
                    <a:pt x="2833" y="326"/>
                  </a:cubicBezTo>
                  <a:lnTo>
                    <a:pt x="2933" y="351"/>
                  </a:lnTo>
                  <a:cubicBezTo>
                    <a:pt x="3084" y="351"/>
                    <a:pt x="3234" y="376"/>
                    <a:pt x="3409" y="376"/>
                  </a:cubicBezTo>
                  <a:lnTo>
                    <a:pt x="3434" y="301"/>
                  </a:lnTo>
                  <a:cubicBezTo>
                    <a:pt x="3259" y="276"/>
                    <a:pt x="3109" y="251"/>
                    <a:pt x="2933" y="251"/>
                  </a:cubicBezTo>
                  <a:lnTo>
                    <a:pt x="2833" y="251"/>
                  </a:lnTo>
                  <a:cubicBezTo>
                    <a:pt x="2557" y="226"/>
                    <a:pt x="2307" y="201"/>
                    <a:pt x="2056" y="176"/>
                  </a:cubicBezTo>
                  <a:cubicBezTo>
                    <a:pt x="2006" y="176"/>
                    <a:pt x="1931" y="151"/>
                    <a:pt x="1881" y="151"/>
                  </a:cubicBezTo>
                  <a:lnTo>
                    <a:pt x="1780" y="151"/>
                  </a:lnTo>
                  <a:cubicBezTo>
                    <a:pt x="953" y="75"/>
                    <a:pt x="377" y="25"/>
                    <a:pt x="1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8"/>
            <p:cNvSpPr/>
            <p:nvPr/>
          </p:nvSpPr>
          <p:spPr>
            <a:xfrm>
              <a:off x="5457550" y="1051400"/>
              <a:ext cx="355300" cy="16325"/>
            </a:xfrm>
            <a:custGeom>
              <a:avLst/>
              <a:gdLst/>
              <a:ahLst/>
              <a:cxnLst/>
              <a:rect l="l" t="t" r="r" b="b"/>
              <a:pathLst>
                <a:path w="14212" h="653" extrusionOk="0">
                  <a:moveTo>
                    <a:pt x="14211" y="1"/>
                  </a:moveTo>
                  <a:cubicBezTo>
                    <a:pt x="13810" y="51"/>
                    <a:pt x="13309" y="101"/>
                    <a:pt x="12707" y="151"/>
                  </a:cubicBezTo>
                  <a:lnTo>
                    <a:pt x="12607" y="151"/>
                  </a:lnTo>
                  <a:cubicBezTo>
                    <a:pt x="12231" y="201"/>
                    <a:pt x="11855" y="226"/>
                    <a:pt x="11429" y="251"/>
                  </a:cubicBezTo>
                  <a:lnTo>
                    <a:pt x="11329" y="251"/>
                  </a:lnTo>
                  <a:cubicBezTo>
                    <a:pt x="10226" y="326"/>
                    <a:pt x="9023" y="402"/>
                    <a:pt x="7895" y="452"/>
                  </a:cubicBezTo>
                  <a:lnTo>
                    <a:pt x="7795" y="452"/>
                  </a:lnTo>
                  <a:cubicBezTo>
                    <a:pt x="7118" y="477"/>
                    <a:pt x="6467" y="502"/>
                    <a:pt x="5865" y="527"/>
                  </a:cubicBezTo>
                  <a:lnTo>
                    <a:pt x="5765" y="527"/>
                  </a:lnTo>
                  <a:cubicBezTo>
                    <a:pt x="5164" y="552"/>
                    <a:pt x="4612" y="552"/>
                    <a:pt x="4211" y="552"/>
                  </a:cubicBezTo>
                  <a:lnTo>
                    <a:pt x="4011" y="552"/>
                  </a:lnTo>
                  <a:cubicBezTo>
                    <a:pt x="3484" y="552"/>
                    <a:pt x="2758" y="502"/>
                    <a:pt x="1905" y="452"/>
                  </a:cubicBezTo>
                  <a:lnTo>
                    <a:pt x="1805" y="427"/>
                  </a:lnTo>
                  <a:cubicBezTo>
                    <a:pt x="1229" y="402"/>
                    <a:pt x="627" y="351"/>
                    <a:pt x="1" y="301"/>
                  </a:cubicBezTo>
                  <a:lnTo>
                    <a:pt x="1" y="301"/>
                  </a:lnTo>
                  <a:lnTo>
                    <a:pt x="26" y="402"/>
                  </a:lnTo>
                  <a:cubicBezTo>
                    <a:pt x="627" y="452"/>
                    <a:pt x="1254" y="502"/>
                    <a:pt x="1805" y="527"/>
                  </a:cubicBezTo>
                  <a:lnTo>
                    <a:pt x="1905" y="552"/>
                  </a:lnTo>
                  <a:cubicBezTo>
                    <a:pt x="2758" y="602"/>
                    <a:pt x="3484" y="652"/>
                    <a:pt x="4011" y="652"/>
                  </a:cubicBezTo>
                  <a:lnTo>
                    <a:pt x="4311" y="652"/>
                  </a:lnTo>
                  <a:cubicBezTo>
                    <a:pt x="4712" y="652"/>
                    <a:pt x="5214" y="652"/>
                    <a:pt x="5765" y="627"/>
                  </a:cubicBezTo>
                  <a:lnTo>
                    <a:pt x="5865" y="627"/>
                  </a:lnTo>
                  <a:cubicBezTo>
                    <a:pt x="6467" y="602"/>
                    <a:pt x="7118" y="577"/>
                    <a:pt x="7795" y="552"/>
                  </a:cubicBezTo>
                  <a:lnTo>
                    <a:pt x="7895" y="552"/>
                  </a:lnTo>
                  <a:cubicBezTo>
                    <a:pt x="9023" y="502"/>
                    <a:pt x="10226" y="427"/>
                    <a:pt x="11329" y="351"/>
                  </a:cubicBezTo>
                  <a:lnTo>
                    <a:pt x="11429" y="351"/>
                  </a:lnTo>
                  <a:cubicBezTo>
                    <a:pt x="11830" y="326"/>
                    <a:pt x="12231" y="301"/>
                    <a:pt x="12607" y="251"/>
                  </a:cubicBezTo>
                  <a:lnTo>
                    <a:pt x="12707" y="251"/>
                  </a:lnTo>
                  <a:cubicBezTo>
                    <a:pt x="13284" y="201"/>
                    <a:pt x="13810" y="151"/>
                    <a:pt x="14211" y="101"/>
                  </a:cubicBezTo>
                  <a:lnTo>
                    <a:pt x="14211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8"/>
            <p:cNvSpPr/>
            <p:nvPr/>
          </p:nvSpPr>
          <p:spPr>
            <a:xfrm>
              <a:off x="5801550" y="1089625"/>
              <a:ext cx="414175" cy="766375"/>
            </a:xfrm>
            <a:custGeom>
              <a:avLst/>
              <a:gdLst/>
              <a:ahLst/>
              <a:cxnLst/>
              <a:rect l="l" t="t" r="r" b="b"/>
              <a:pathLst>
                <a:path w="16567" h="30655" extrusionOk="0">
                  <a:moveTo>
                    <a:pt x="11203" y="0"/>
                  </a:moveTo>
                  <a:cubicBezTo>
                    <a:pt x="11203" y="0"/>
                    <a:pt x="9836" y="1025"/>
                    <a:pt x="6847" y="1025"/>
                  </a:cubicBezTo>
                  <a:cubicBezTo>
                    <a:pt x="6598" y="1025"/>
                    <a:pt x="6337" y="1018"/>
                    <a:pt x="6065" y="1003"/>
                  </a:cubicBezTo>
                  <a:cubicBezTo>
                    <a:pt x="6065" y="1003"/>
                    <a:pt x="5038" y="1404"/>
                    <a:pt x="3810" y="1755"/>
                  </a:cubicBezTo>
                  <a:cubicBezTo>
                    <a:pt x="2983" y="1980"/>
                    <a:pt x="2105" y="2206"/>
                    <a:pt x="1353" y="2306"/>
                  </a:cubicBezTo>
                  <a:cubicBezTo>
                    <a:pt x="1353" y="2306"/>
                    <a:pt x="1328" y="2231"/>
                    <a:pt x="1278" y="2106"/>
                  </a:cubicBezTo>
                  <a:lnTo>
                    <a:pt x="727" y="2832"/>
                  </a:lnTo>
                  <a:cubicBezTo>
                    <a:pt x="727" y="2832"/>
                    <a:pt x="551" y="5238"/>
                    <a:pt x="376" y="7720"/>
                  </a:cubicBezTo>
                  <a:cubicBezTo>
                    <a:pt x="276" y="9148"/>
                    <a:pt x="176" y="10627"/>
                    <a:pt x="125" y="11655"/>
                  </a:cubicBezTo>
                  <a:cubicBezTo>
                    <a:pt x="0" y="14537"/>
                    <a:pt x="652" y="20627"/>
                    <a:pt x="727" y="22883"/>
                  </a:cubicBezTo>
                  <a:cubicBezTo>
                    <a:pt x="827" y="25138"/>
                    <a:pt x="1353" y="30652"/>
                    <a:pt x="1353" y="30652"/>
                  </a:cubicBezTo>
                  <a:cubicBezTo>
                    <a:pt x="1353" y="30652"/>
                    <a:pt x="1381" y="30655"/>
                    <a:pt x="1426" y="30655"/>
                  </a:cubicBezTo>
                  <a:cubicBezTo>
                    <a:pt x="1515" y="30655"/>
                    <a:pt x="1671" y="30644"/>
                    <a:pt x="1805" y="30577"/>
                  </a:cubicBezTo>
                  <a:cubicBezTo>
                    <a:pt x="1880" y="30527"/>
                    <a:pt x="1955" y="30452"/>
                    <a:pt x="2005" y="30326"/>
                  </a:cubicBezTo>
                  <a:cubicBezTo>
                    <a:pt x="2130" y="29925"/>
                    <a:pt x="4110" y="25013"/>
                    <a:pt x="4236" y="21930"/>
                  </a:cubicBezTo>
                  <a:cubicBezTo>
                    <a:pt x="4386" y="18873"/>
                    <a:pt x="3760" y="16592"/>
                    <a:pt x="3760" y="16592"/>
                  </a:cubicBezTo>
                  <a:cubicBezTo>
                    <a:pt x="3760" y="16592"/>
                    <a:pt x="5088" y="11379"/>
                    <a:pt x="5414" y="9650"/>
                  </a:cubicBezTo>
                  <a:cubicBezTo>
                    <a:pt x="5739" y="7945"/>
                    <a:pt x="5940" y="6842"/>
                    <a:pt x="5940" y="6842"/>
                  </a:cubicBezTo>
                  <a:cubicBezTo>
                    <a:pt x="5940" y="6842"/>
                    <a:pt x="6516" y="6517"/>
                    <a:pt x="6642" y="6441"/>
                  </a:cubicBezTo>
                  <a:lnTo>
                    <a:pt x="6667" y="6441"/>
                  </a:lnTo>
                  <a:cubicBezTo>
                    <a:pt x="6667" y="6441"/>
                    <a:pt x="6742" y="6717"/>
                    <a:pt x="6867" y="7168"/>
                  </a:cubicBezTo>
                  <a:lnTo>
                    <a:pt x="6867" y="7193"/>
                  </a:lnTo>
                  <a:cubicBezTo>
                    <a:pt x="7343" y="9023"/>
                    <a:pt x="8622" y="13810"/>
                    <a:pt x="9073" y="16015"/>
                  </a:cubicBezTo>
                  <a:cubicBezTo>
                    <a:pt x="9624" y="18747"/>
                    <a:pt x="10176" y="19825"/>
                    <a:pt x="11228" y="21755"/>
                  </a:cubicBezTo>
                  <a:cubicBezTo>
                    <a:pt x="12281" y="23660"/>
                    <a:pt x="15990" y="29249"/>
                    <a:pt x="15990" y="29249"/>
                  </a:cubicBezTo>
                  <a:cubicBezTo>
                    <a:pt x="15990" y="29249"/>
                    <a:pt x="16065" y="29198"/>
                    <a:pt x="16141" y="29098"/>
                  </a:cubicBezTo>
                  <a:cubicBezTo>
                    <a:pt x="16316" y="28923"/>
                    <a:pt x="16567" y="28572"/>
                    <a:pt x="16567" y="28171"/>
                  </a:cubicBezTo>
                  <a:cubicBezTo>
                    <a:pt x="16567" y="28171"/>
                    <a:pt x="16316" y="22356"/>
                    <a:pt x="15439" y="19825"/>
                  </a:cubicBezTo>
                  <a:cubicBezTo>
                    <a:pt x="14562" y="17269"/>
                    <a:pt x="12958" y="16141"/>
                    <a:pt x="12958" y="16141"/>
                  </a:cubicBezTo>
                  <a:cubicBezTo>
                    <a:pt x="12958" y="16141"/>
                    <a:pt x="12607" y="9650"/>
                    <a:pt x="12231" y="6943"/>
                  </a:cubicBezTo>
                  <a:cubicBezTo>
                    <a:pt x="11880" y="4236"/>
                    <a:pt x="11203" y="0"/>
                    <a:pt x="11203" y="0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8"/>
            <p:cNvSpPr/>
            <p:nvPr/>
          </p:nvSpPr>
          <p:spPr>
            <a:xfrm>
              <a:off x="5846650" y="1249200"/>
              <a:ext cx="120950" cy="604850"/>
            </a:xfrm>
            <a:custGeom>
              <a:avLst/>
              <a:gdLst/>
              <a:ahLst/>
              <a:cxnLst/>
              <a:rect l="l" t="t" r="r" b="b"/>
              <a:pathLst>
                <a:path w="4838" h="24194" extrusionOk="0">
                  <a:moveTo>
                    <a:pt x="4817" y="0"/>
                  </a:moveTo>
                  <a:cubicBezTo>
                    <a:pt x="4692" y="0"/>
                    <a:pt x="4111" y="409"/>
                    <a:pt x="4111" y="409"/>
                  </a:cubicBezTo>
                  <a:lnTo>
                    <a:pt x="3434" y="1788"/>
                  </a:lnTo>
                  <a:cubicBezTo>
                    <a:pt x="2732" y="3968"/>
                    <a:pt x="1329" y="10059"/>
                    <a:pt x="1329" y="10059"/>
                  </a:cubicBezTo>
                  <a:cubicBezTo>
                    <a:pt x="1329" y="10059"/>
                    <a:pt x="1555" y="11111"/>
                    <a:pt x="1329" y="15923"/>
                  </a:cubicBezTo>
                  <a:cubicBezTo>
                    <a:pt x="1154" y="19633"/>
                    <a:pt x="351" y="22866"/>
                    <a:pt x="1" y="24194"/>
                  </a:cubicBezTo>
                  <a:cubicBezTo>
                    <a:pt x="76" y="24144"/>
                    <a:pt x="151" y="24069"/>
                    <a:pt x="201" y="23943"/>
                  </a:cubicBezTo>
                  <a:cubicBezTo>
                    <a:pt x="326" y="23542"/>
                    <a:pt x="2306" y="18630"/>
                    <a:pt x="2432" y="15547"/>
                  </a:cubicBezTo>
                  <a:cubicBezTo>
                    <a:pt x="2582" y="12490"/>
                    <a:pt x="1956" y="10209"/>
                    <a:pt x="1956" y="10209"/>
                  </a:cubicBezTo>
                  <a:cubicBezTo>
                    <a:pt x="1956" y="10209"/>
                    <a:pt x="3284" y="4996"/>
                    <a:pt x="3610" y="3267"/>
                  </a:cubicBezTo>
                  <a:cubicBezTo>
                    <a:pt x="3935" y="1562"/>
                    <a:pt x="4136" y="459"/>
                    <a:pt x="4136" y="459"/>
                  </a:cubicBezTo>
                  <a:cubicBezTo>
                    <a:pt x="4136" y="459"/>
                    <a:pt x="4712" y="134"/>
                    <a:pt x="4838" y="58"/>
                  </a:cubicBezTo>
                  <a:lnTo>
                    <a:pt x="4838" y="8"/>
                  </a:lnTo>
                  <a:cubicBezTo>
                    <a:pt x="4834" y="3"/>
                    <a:pt x="4827" y="0"/>
                    <a:pt x="481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8"/>
            <p:cNvSpPr/>
            <p:nvPr/>
          </p:nvSpPr>
          <p:spPr>
            <a:xfrm>
              <a:off x="5973225" y="1269450"/>
              <a:ext cx="231850" cy="551400"/>
            </a:xfrm>
            <a:custGeom>
              <a:avLst/>
              <a:gdLst/>
              <a:ahLst/>
              <a:cxnLst/>
              <a:rect l="l" t="t" r="r" b="b"/>
              <a:pathLst>
                <a:path w="9274" h="22056" extrusionOk="0">
                  <a:moveTo>
                    <a:pt x="0" y="0"/>
                  </a:moveTo>
                  <a:lnTo>
                    <a:pt x="0" y="0"/>
                  </a:lnTo>
                  <a:cubicBezTo>
                    <a:pt x="476" y="1830"/>
                    <a:pt x="1755" y="6617"/>
                    <a:pt x="2206" y="8822"/>
                  </a:cubicBezTo>
                  <a:cubicBezTo>
                    <a:pt x="2757" y="11554"/>
                    <a:pt x="3309" y="12632"/>
                    <a:pt x="4361" y="14562"/>
                  </a:cubicBezTo>
                  <a:cubicBezTo>
                    <a:pt x="5414" y="16467"/>
                    <a:pt x="9123" y="22056"/>
                    <a:pt x="9123" y="22056"/>
                  </a:cubicBezTo>
                  <a:cubicBezTo>
                    <a:pt x="9123" y="22056"/>
                    <a:pt x="9198" y="22005"/>
                    <a:pt x="9274" y="21905"/>
                  </a:cubicBezTo>
                  <a:cubicBezTo>
                    <a:pt x="8898" y="20953"/>
                    <a:pt x="8121" y="19274"/>
                    <a:pt x="6993" y="17068"/>
                  </a:cubicBezTo>
                  <a:cubicBezTo>
                    <a:pt x="5088" y="13384"/>
                    <a:pt x="4010" y="10151"/>
                    <a:pt x="3133" y="8096"/>
                  </a:cubicBezTo>
                  <a:cubicBezTo>
                    <a:pt x="2431" y="6391"/>
                    <a:pt x="627" y="1655"/>
                    <a:pt x="0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8"/>
            <p:cNvSpPr/>
            <p:nvPr/>
          </p:nvSpPr>
          <p:spPr>
            <a:xfrm>
              <a:off x="5810950" y="1133475"/>
              <a:ext cx="85850" cy="149150"/>
            </a:xfrm>
            <a:custGeom>
              <a:avLst/>
              <a:gdLst/>
              <a:ahLst/>
              <a:cxnLst/>
              <a:rect l="l" t="t" r="r" b="b"/>
              <a:pathLst>
                <a:path w="3434" h="5966" extrusionOk="0">
                  <a:moveTo>
                    <a:pt x="3434" y="1"/>
                  </a:moveTo>
                  <a:cubicBezTo>
                    <a:pt x="2607" y="226"/>
                    <a:pt x="1729" y="452"/>
                    <a:pt x="977" y="552"/>
                  </a:cubicBezTo>
                  <a:cubicBezTo>
                    <a:pt x="977" y="552"/>
                    <a:pt x="952" y="477"/>
                    <a:pt x="902" y="352"/>
                  </a:cubicBezTo>
                  <a:lnTo>
                    <a:pt x="351" y="1078"/>
                  </a:lnTo>
                  <a:cubicBezTo>
                    <a:pt x="351" y="1078"/>
                    <a:pt x="175" y="3484"/>
                    <a:pt x="0" y="5966"/>
                  </a:cubicBezTo>
                  <a:cubicBezTo>
                    <a:pt x="627" y="4412"/>
                    <a:pt x="1429" y="2557"/>
                    <a:pt x="1855" y="1981"/>
                  </a:cubicBezTo>
                  <a:cubicBezTo>
                    <a:pt x="2281" y="1354"/>
                    <a:pt x="2807" y="677"/>
                    <a:pt x="3434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8"/>
            <p:cNvSpPr/>
            <p:nvPr/>
          </p:nvSpPr>
          <p:spPr>
            <a:xfrm>
              <a:off x="5753925" y="657300"/>
              <a:ext cx="407925" cy="490000"/>
            </a:xfrm>
            <a:custGeom>
              <a:avLst/>
              <a:gdLst/>
              <a:ahLst/>
              <a:cxnLst/>
              <a:rect l="l" t="t" r="r" b="b"/>
              <a:pathLst>
                <a:path w="16317" h="19600" extrusionOk="0">
                  <a:moveTo>
                    <a:pt x="8747" y="0"/>
                  </a:moveTo>
                  <a:cubicBezTo>
                    <a:pt x="8446" y="0"/>
                    <a:pt x="8171" y="25"/>
                    <a:pt x="7895" y="25"/>
                  </a:cubicBezTo>
                  <a:lnTo>
                    <a:pt x="7795" y="50"/>
                  </a:lnTo>
                  <a:cubicBezTo>
                    <a:pt x="7494" y="50"/>
                    <a:pt x="7218" y="75"/>
                    <a:pt x="6918" y="100"/>
                  </a:cubicBezTo>
                  <a:cubicBezTo>
                    <a:pt x="5715" y="226"/>
                    <a:pt x="4612" y="426"/>
                    <a:pt x="3659" y="752"/>
                  </a:cubicBezTo>
                  <a:cubicBezTo>
                    <a:pt x="1980" y="1303"/>
                    <a:pt x="0" y="5013"/>
                    <a:pt x="0" y="5013"/>
                  </a:cubicBezTo>
                  <a:lnTo>
                    <a:pt x="1329" y="8396"/>
                  </a:lnTo>
                  <a:lnTo>
                    <a:pt x="1654" y="9248"/>
                  </a:lnTo>
                  <a:lnTo>
                    <a:pt x="1705" y="9373"/>
                  </a:lnTo>
                  <a:cubicBezTo>
                    <a:pt x="1755" y="9323"/>
                    <a:pt x="1780" y="9273"/>
                    <a:pt x="1805" y="9198"/>
                  </a:cubicBezTo>
                  <a:lnTo>
                    <a:pt x="1830" y="9173"/>
                  </a:lnTo>
                  <a:cubicBezTo>
                    <a:pt x="2256" y="8321"/>
                    <a:pt x="3033" y="6817"/>
                    <a:pt x="3384" y="6165"/>
                  </a:cubicBezTo>
                  <a:cubicBezTo>
                    <a:pt x="3409" y="6115"/>
                    <a:pt x="3434" y="6065"/>
                    <a:pt x="3459" y="6015"/>
                  </a:cubicBezTo>
                  <a:cubicBezTo>
                    <a:pt x="3509" y="5915"/>
                    <a:pt x="3534" y="5865"/>
                    <a:pt x="3534" y="5865"/>
                  </a:cubicBezTo>
                  <a:lnTo>
                    <a:pt x="3534" y="5865"/>
                  </a:lnTo>
                  <a:cubicBezTo>
                    <a:pt x="3509" y="6065"/>
                    <a:pt x="3208" y="8446"/>
                    <a:pt x="3258" y="9900"/>
                  </a:cubicBezTo>
                  <a:cubicBezTo>
                    <a:pt x="3258" y="10025"/>
                    <a:pt x="3258" y="10176"/>
                    <a:pt x="3258" y="10351"/>
                  </a:cubicBezTo>
                  <a:cubicBezTo>
                    <a:pt x="3258" y="11203"/>
                    <a:pt x="3208" y="12607"/>
                    <a:pt x="3158" y="13910"/>
                  </a:cubicBezTo>
                  <a:cubicBezTo>
                    <a:pt x="3083" y="15514"/>
                    <a:pt x="3008" y="16942"/>
                    <a:pt x="3008" y="16942"/>
                  </a:cubicBezTo>
                  <a:lnTo>
                    <a:pt x="3008" y="16968"/>
                  </a:lnTo>
                  <a:lnTo>
                    <a:pt x="2807" y="17143"/>
                  </a:lnTo>
                  <a:lnTo>
                    <a:pt x="2682" y="17293"/>
                  </a:lnTo>
                  <a:cubicBezTo>
                    <a:pt x="2657" y="17369"/>
                    <a:pt x="2682" y="17519"/>
                    <a:pt x="2707" y="17669"/>
                  </a:cubicBezTo>
                  <a:cubicBezTo>
                    <a:pt x="2757" y="17920"/>
                    <a:pt x="2857" y="18271"/>
                    <a:pt x="2933" y="18572"/>
                  </a:cubicBezTo>
                  <a:lnTo>
                    <a:pt x="2958" y="18647"/>
                  </a:lnTo>
                  <a:cubicBezTo>
                    <a:pt x="2983" y="18722"/>
                    <a:pt x="3008" y="18797"/>
                    <a:pt x="3033" y="18872"/>
                  </a:cubicBezTo>
                  <a:cubicBezTo>
                    <a:pt x="3083" y="19073"/>
                    <a:pt x="3158" y="19248"/>
                    <a:pt x="3183" y="19399"/>
                  </a:cubicBezTo>
                  <a:cubicBezTo>
                    <a:pt x="3233" y="19524"/>
                    <a:pt x="3258" y="19599"/>
                    <a:pt x="3258" y="19599"/>
                  </a:cubicBezTo>
                  <a:cubicBezTo>
                    <a:pt x="4336" y="19474"/>
                    <a:pt x="5740" y="19048"/>
                    <a:pt x="6742" y="18722"/>
                  </a:cubicBezTo>
                  <a:lnTo>
                    <a:pt x="6842" y="18697"/>
                  </a:lnTo>
                  <a:cubicBezTo>
                    <a:pt x="6893" y="18672"/>
                    <a:pt x="6918" y="18672"/>
                    <a:pt x="6968" y="18647"/>
                  </a:cubicBezTo>
                  <a:cubicBezTo>
                    <a:pt x="7093" y="18597"/>
                    <a:pt x="7218" y="18572"/>
                    <a:pt x="7319" y="18521"/>
                  </a:cubicBezTo>
                  <a:lnTo>
                    <a:pt x="7344" y="18521"/>
                  </a:lnTo>
                  <a:cubicBezTo>
                    <a:pt x="7569" y="18446"/>
                    <a:pt x="7745" y="18371"/>
                    <a:pt x="7870" y="18346"/>
                  </a:cubicBezTo>
                  <a:cubicBezTo>
                    <a:pt x="7945" y="18296"/>
                    <a:pt x="7970" y="18296"/>
                    <a:pt x="7970" y="18296"/>
                  </a:cubicBezTo>
                  <a:cubicBezTo>
                    <a:pt x="8242" y="18311"/>
                    <a:pt x="8503" y="18318"/>
                    <a:pt x="8752" y="18318"/>
                  </a:cubicBezTo>
                  <a:cubicBezTo>
                    <a:pt x="11741" y="18318"/>
                    <a:pt x="13108" y="17293"/>
                    <a:pt x="13108" y="17293"/>
                  </a:cubicBezTo>
                  <a:lnTo>
                    <a:pt x="13108" y="17243"/>
                  </a:lnTo>
                  <a:cubicBezTo>
                    <a:pt x="13284" y="16642"/>
                    <a:pt x="14361" y="12582"/>
                    <a:pt x="14411" y="12456"/>
                  </a:cubicBezTo>
                  <a:cubicBezTo>
                    <a:pt x="14411" y="12431"/>
                    <a:pt x="14487" y="12356"/>
                    <a:pt x="14612" y="12206"/>
                  </a:cubicBezTo>
                  <a:cubicBezTo>
                    <a:pt x="14687" y="12080"/>
                    <a:pt x="14787" y="11930"/>
                    <a:pt x="14913" y="11704"/>
                  </a:cubicBezTo>
                  <a:lnTo>
                    <a:pt x="14938" y="11679"/>
                  </a:lnTo>
                  <a:cubicBezTo>
                    <a:pt x="14988" y="11554"/>
                    <a:pt x="15063" y="11404"/>
                    <a:pt x="15163" y="11253"/>
                  </a:cubicBezTo>
                  <a:cubicBezTo>
                    <a:pt x="15364" y="10802"/>
                    <a:pt x="15589" y="10226"/>
                    <a:pt x="15840" y="9449"/>
                  </a:cubicBezTo>
                  <a:cubicBezTo>
                    <a:pt x="16141" y="8471"/>
                    <a:pt x="16316" y="7494"/>
                    <a:pt x="16291" y="6541"/>
                  </a:cubicBezTo>
                  <a:lnTo>
                    <a:pt x="16291" y="6516"/>
                  </a:lnTo>
                  <a:cubicBezTo>
                    <a:pt x="16266" y="5213"/>
                    <a:pt x="15865" y="3960"/>
                    <a:pt x="14938" y="3033"/>
                  </a:cubicBezTo>
                  <a:cubicBezTo>
                    <a:pt x="14336" y="2381"/>
                    <a:pt x="13559" y="1754"/>
                    <a:pt x="12832" y="1253"/>
                  </a:cubicBezTo>
                  <a:cubicBezTo>
                    <a:pt x="12457" y="977"/>
                    <a:pt x="12106" y="752"/>
                    <a:pt x="11780" y="551"/>
                  </a:cubicBezTo>
                  <a:lnTo>
                    <a:pt x="11705" y="501"/>
                  </a:lnTo>
                  <a:cubicBezTo>
                    <a:pt x="11404" y="301"/>
                    <a:pt x="11153" y="150"/>
                    <a:pt x="11003" y="50"/>
                  </a:cubicBezTo>
                  <a:lnTo>
                    <a:pt x="10702" y="627"/>
                  </a:lnTo>
                  <a:cubicBezTo>
                    <a:pt x="10702" y="627"/>
                    <a:pt x="10452" y="1003"/>
                    <a:pt x="10126" y="1504"/>
                  </a:cubicBezTo>
                  <a:cubicBezTo>
                    <a:pt x="9526" y="2440"/>
                    <a:pt x="8626" y="3767"/>
                    <a:pt x="8508" y="3767"/>
                  </a:cubicBezTo>
                  <a:cubicBezTo>
                    <a:pt x="8502" y="3767"/>
                    <a:pt x="8499" y="3765"/>
                    <a:pt x="8497" y="3759"/>
                  </a:cubicBezTo>
                  <a:cubicBezTo>
                    <a:pt x="8472" y="3634"/>
                    <a:pt x="8597" y="2206"/>
                    <a:pt x="8672" y="1253"/>
                  </a:cubicBezTo>
                  <a:cubicBezTo>
                    <a:pt x="8722" y="777"/>
                    <a:pt x="8747" y="426"/>
                    <a:pt x="8747" y="426"/>
                  </a:cubicBezTo>
                  <a:cubicBezTo>
                    <a:pt x="8747" y="326"/>
                    <a:pt x="8747" y="150"/>
                    <a:pt x="8747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8"/>
            <p:cNvSpPr/>
            <p:nvPr/>
          </p:nvSpPr>
          <p:spPr>
            <a:xfrm>
              <a:off x="5926850" y="657300"/>
              <a:ext cx="45775" cy="31350"/>
            </a:xfrm>
            <a:custGeom>
              <a:avLst/>
              <a:gdLst/>
              <a:ahLst/>
              <a:cxnLst/>
              <a:rect l="l" t="t" r="r" b="b"/>
              <a:pathLst>
                <a:path w="1831" h="1254" extrusionOk="0">
                  <a:moveTo>
                    <a:pt x="1830" y="0"/>
                  </a:moveTo>
                  <a:cubicBezTo>
                    <a:pt x="1529" y="0"/>
                    <a:pt x="1254" y="25"/>
                    <a:pt x="978" y="25"/>
                  </a:cubicBezTo>
                  <a:lnTo>
                    <a:pt x="878" y="50"/>
                  </a:lnTo>
                  <a:cubicBezTo>
                    <a:pt x="577" y="50"/>
                    <a:pt x="301" y="75"/>
                    <a:pt x="1" y="100"/>
                  </a:cubicBezTo>
                  <a:cubicBezTo>
                    <a:pt x="251" y="426"/>
                    <a:pt x="778" y="952"/>
                    <a:pt x="1755" y="1253"/>
                  </a:cubicBezTo>
                  <a:cubicBezTo>
                    <a:pt x="1805" y="777"/>
                    <a:pt x="1830" y="426"/>
                    <a:pt x="1830" y="426"/>
                  </a:cubicBezTo>
                  <a:cubicBezTo>
                    <a:pt x="1830" y="326"/>
                    <a:pt x="1830" y="150"/>
                    <a:pt x="183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8"/>
            <p:cNvSpPr/>
            <p:nvPr/>
          </p:nvSpPr>
          <p:spPr>
            <a:xfrm>
              <a:off x="6007050" y="658550"/>
              <a:ext cx="67700" cy="36725"/>
            </a:xfrm>
            <a:custGeom>
              <a:avLst/>
              <a:gdLst/>
              <a:ahLst/>
              <a:cxnLst/>
              <a:rect l="l" t="t" r="r" b="b"/>
              <a:pathLst>
                <a:path w="2708" h="1469" extrusionOk="0">
                  <a:moveTo>
                    <a:pt x="878" y="0"/>
                  </a:moveTo>
                  <a:lnTo>
                    <a:pt x="577" y="577"/>
                  </a:lnTo>
                  <a:cubicBezTo>
                    <a:pt x="577" y="577"/>
                    <a:pt x="327" y="953"/>
                    <a:pt x="1" y="1454"/>
                  </a:cubicBezTo>
                  <a:cubicBezTo>
                    <a:pt x="148" y="1464"/>
                    <a:pt x="300" y="1469"/>
                    <a:pt x="458" y="1469"/>
                  </a:cubicBezTo>
                  <a:cubicBezTo>
                    <a:pt x="1104" y="1469"/>
                    <a:pt x="1841" y="1384"/>
                    <a:pt x="2707" y="1203"/>
                  </a:cubicBezTo>
                  <a:cubicBezTo>
                    <a:pt x="2332" y="927"/>
                    <a:pt x="1981" y="702"/>
                    <a:pt x="1655" y="501"/>
                  </a:cubicBezTo>
                  <a:lnTo>
                    <a:pt x="1580" y="451"/>
                  </a:lnTo>
                  <a:cubicBezTo>
                    <a:pt x="1279" y="251"/>
                    <a:pt x="1028" y="100"/>
                    <a:pt x="878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8"/>
            <p:cNvSpPr/>
            <p:nvPr/>
          </p:nvSpPr>
          <p:spPr>
            <a:xfrm>
              <a:off x="5787125" y="768200"/>
              <a:ext cx="62050" cy="123450"/>
            </a:xfrm>
            <a:custGeom>
              <a:avLst/>
              <a:gdLst/>
              <a:ahLst/>
              <a:cxnLst/>
              <a:rect l="l" t="t" r="r" b="b"/>
              <a:pathLst>
                <a:path w="2482" h="4938" extrusionOk="0">
                  <a:moveTo>
                    <a:pt x="2482" y="0"/>
                  </a:moveTo>
                  <a:lnTo>
                    <a:pt x="2482" y="0"/>
                  </a:lnTo>
                  <a:cubicBezTo>
                    <a:pt x="1981" y="1053"/>
                    <a:pt x="627" y="3033"/>
                    <a:pt x="1" y="3960"/>
                  </a:cubicBezTo>
                  <a:lnTo>
                    <a:pt x="326" y="4812"/>
                  </a:lnTo>
                  <a:lnTo>
                    <a:pt x="377" y="4937"/>
                  </a:lnTo>
                  <a:cubicBezTo>
                    <a:pt x="427" y="4887"/>
                    <a:pt x="452" y="4837"/>
                    <a:pt x="477" y="4762"/>
                  </a:cubicBezTo>
                  <a:lnTo>
                    <a:pt x="502" y="4737"/>
                  </a:lnTo>
                  <a:cubicBezTo>
                    <a:pt x="928" y="3885"/>
                    <a:pt x="1705" y="2381"/>
                    <a:pt x="2056" y="1729"/>
                  </a:cubicBezTo>
                  <a:lnTo>
                    <a:pt x="2482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5829725" y="820825"/>
              <a:ext cx="332125" cy="326475"/>
            </a:xfrm>
            <a:custGeom>
              <a:avLst/>
              <a:gdLst/>
              <a:ahLst/>
              <a:cxnLst/>
              <a:rect l="l" t="t" r="r" b="b"/>
              <a:pathLst>
                <a:path w="13285" h="13059" extrusionOk="0">
                  <a:moveTo>
                    <a:pt x="13259" y="0"/>
                  </a:moveTo>
                  <a:cubicBezTo>
                    <a:pt x="12883" y="978"/>
                    <a:pt x="12282" y="2482"/>
                    <a:pt x="11605" y="3660"/>
                  </a:cubicBezTo>
                  <a:cubicBezTo>
                    <a:pt x="10452" y="5640"/>
                    <a:pt x="7795" y="8722"/>
                    <a:pt x="5114" y="10151"/>
                  </a:cubicBezTo>
                  <a:cubicBezTo>
                    <a:pt x="2633" y="11479"/>
                    <a:pt x="302" y="12231"/>
                    <a:pt x="1" y="12331"/>
                  </a:cubicBezTo>
                  <a:cubicBezTo>
                    <a:pt x="51" y="12532"/>
                    <a:pt x="126" y="12707"/>
                    <a:pt x="151" y="12858"/>
                  </a:cubicBezTo>
                  <a:cubicBezTo>
                    <a:pt x="201" y="12983"/>
                    <a:pt x="226" y="13058"/>
                    <a:pt x="226" y="13058"/>
                  </a:cubicBezTo>
                  <a:cubicBezTo>
                    <a:pt x="1304" y="12933"/>
                    <a:pt x="2708" y="12507"/>
                    <a:pt x="3710" y="12181"/>
                  </a:cubicBezTo>
                  <a:lnTo>
                    <a:pt x="3810" y="12156"/>
                  </a:lnTo>
                  <a:cubicBezTo>
                    <a:pt x="3861" y="12131"/>
                    <a:pt x="3886" y="12131"/>
                    <a:pt x="3936" y="12106"/>
                  </a:cubicBezTo>
                  <a:cubicBezTo>
                    <a:pt x="4061" y="12005"/>
                    <a:pt x="4111" y="11955"/>
                    <a:pt x="4111" y="11955"/>
                  </a:cubicBezTo>
                  <a:cubicBezTo>
                    <a:pt x="5565" y="11379"/>
                    <a:pt x="7495" y="10602"/>
                    <a:pt x="8973" y="8998"/>
                  </a:cubicBezTo>
                  <a:cubicBezTo>
                    <a:pt x="10427" y="7369"/>
                    <a:pt x="11455" y="5614"/>
                    <a:pt x="11455" y="5614"/>
                  </a:cubicBezTo>
                  <a:cubicBezTo>
                    <a:pt x="11455" y="5614"/>
                    <a:pt x="11505" y="5640"/>
                    <a:pt x="11580" y="5665"/>
                  </a:cubicBezTo>
                  <a:cubicBezTo>
                    <a:pt x="11655" y="5539"/>
                    <a:pt x="11755" y="5389"/>
                    <a:pt x="11881" y="5163"/>
                  </a:cubicBezTo>
                  <a:lnTo>
                    <a:pt x="11906" y="5138"/>
                  </a:lnTo>
                  <a:cubicBezTo>
                    <a:pt x="11956" y="5013"/>
                    <a:pt x="12031" y="4863"/>
                    <a:pt x="12131" y="4712"/>
                  </a:cubicBezTo>
                  <a:cubicBezTo>
                    <a:pt x="12332" y="4261"/>
                    <a:pt x="12557" y="3685"/>
                    <a:pt x="12808" y="2908"/>
                  </a:cubicBezTo>
                  <a:cubicBezTo>
                    <a:pt x="13109" y="1930"/>
                    <a:pt x="13284" y="953"/>
                    <a:pt x="13259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5824100" y="1005025"/>
              <a:ext cx="92125" cy="83375"/>
            </a:xfrm>
            <a:custGeom>
              <a:avLst/>
              <a:gdLst/>
              <a:ahLst/>
              <a:cxnLst/>
              <a:rect l="l" t="t" r="r" b="b"/>
              <a:pathLst>
                <a:path w="3685" h="3335" extrusionOk="0">
                  <a:moveTo>
                    <a:pt x="3685" y="151"/>
                  </a:moveTo>
                  <a:cubicBezTo>
                    <a:pt x="3682" y="152"/>
                    <a:pt x="3679" y="155"/>
                    <a:pt x="3675" y="159"/>
                  </a:cubicBezTo>
                  <a:lnTo>
                    <a:pt x="3675" y="159"/>
                  </a:lnTo>
                  <a:cubicBezTo>
                    <a:pt x="3678" y="156"/>
                    <a:pt x="3682" y="154"/>
                    <a:pt x="3685" y="151"/>
                  </a:cubicBezTo>
                  <a:close/>
                  <a:moveTo>
                    <a:pt x="351" y="1"/>
                  </a:moveTo>
                  <a:cubicBezTo>
                    <a:pt x="276" y="1605"/>
                    <a:pt x="201" y="3033"/>
                    <a:pt x="201" y="3033"/>
                  </a:cubicBezTo>
                  <a:lnTo>
                    <a:pt x="201" y="3059"/>
                  </a:lnTo>
                  <a:lnTo>
                    <a:pt x="0" y="3234"/>
                  </a:lnTo>
                  <a:lnTo>
                    <a:pt x="0" y="3334"/>
                  </a:lnTo>
                  <a:cubicBezTo>
                    <a:pt x="0" y="3334"/>
                    <a:pt x="727" y="2808"/>
                    <a:pt x="1855" y="1856"/>
                  </a:cubicBezTo>
                  <a:cubicBezTo>
                    <a:pt x="2910" y="968"/>
                    <a:pt x="3575" y="242"/>
                    <a:pt x="3675" y="159"/>
                  </a:cubicBezTo>
                  <a:lnTo>
                    <a:pt x="3675" y="159"/>
                  </a:lnTo>
                  <a:cubicBezTo>
                    <a:pt x="3524" y="262"/>
                    <a:pt x="2887" y="463"/>
                    <a:pt x="2125" y="463"/>
                  </a:cubicBezTo>
                  <a:cubicBezTo>
                    <a:pt x="1554" y="463"/>
                    <a:pt x="912" y="350"/>
                    <a:pt x="351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5773975" y="1089625"/>
              <a:ext cx="62050" cy="103400"/>
            </a:xfrm>
            <a:custGeom>
              <a:avLst/>
              <a:gdLst/>
              <a:ahLst/>
              <a:cxnLst/>
              <a:rect l="l" t="t" r="r" b="b"/>
              <a:pathLst>
                <a:path w="2482" h="4136" extrusionOk="0">
                  <a:moveTo>
                    <a:pt x="1880" y="0"/>
                  </a:moveTo>
                  <a:lnTo>
                    <a:pt x="1128" y="527"/>
                  </a:lnTo>
                  <a:cubicBezTo>
                    <a:pt x="903" y="1454"/>
                    <a:pt x="602" y="2381"/>
                    <a:pt x="376" y="3058"/>
                  </a:cubicBezTo>
                  <a:cubicBezTo>
                    <a:pt x="151" y="3710"/>
                    <a:pt x="0" y="4136"/>
                    <a:pt x="0" y="4136"/>
                  </a:cubicBezTo>
                  <a:cubicBezTo>
                    <a:pt x="527" y="4111"/>
                    <a:pt x="1279" y="3258"/>
                    <a:pt x="1279" y="3258"/>
                  </a:cubicBezTo>
                  <a:cubicBezTo>
                    <a:pt x="1279" y="3258"/>
                    <a:pt x="2482" y="2381"/>
                    <a:pt x="2456" y="2306"/>
                  </a:cubicBezTo>
                  <a:cubicBezTo>
                    <a:pt x="2406" y="2181"/>
                    <a:pt x="2331" y="1880"/>
                    <a:pt x="2256" y="1504"/>
                  </a:cubicBezTo>
                  <a:cubicBezTo>
                    <a:pt x="2081" y="827"/>
                    <a:pt x="1880" y="0"/>
                    <a:pt x="188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5773975" y="1127225"/>
              <a:ext cx="62050" cy="65800"/>
            </a:xfrm>
            <a:custGeom>
              <a:avLst/>
              <a:gdLst/>
              <a:ahLst/>
              <a:cxnLst/>
              <a:rect l="l" t="t" r="r" b="b"/>
              <a:pathLst>
                <a:path w="2482" h="2632" extrusionOk="0">
                  <a:moveTo>
                    <a:pt x="2256" y="0"/>
                  </a:moveTo>
                  <a:cubicBezTo>
                    <a:pt x="1930" y="376"/>
                    <a:pt x="1153" y="1128"/>
                    <a:pt x="376" y="1554"/>
                  </a:cubicBezTo>
                  <a:cubicBezTo>
                    <a:pt x="151" y="2206"/>
                    <a:pt x="0" y="2632"/>
                    <a:pt x="0" y="2632"/>
                  </a:cubicBezTo>
                  <a:cubicBezTo>
                    <a:pt x="527" y="2607"/>
                    <a:pt x="1279" y="1754"/>
                    <a:pt x="1279" y="1754"/>
                  </a:cubicBezTo>
                  <a:cubicBezTo>
                    <a:pt x="1279" y="1754"/>
                    <a:pt x="2482" y="877"/>
                    <a:pt x="2456" y="802"/>
                  </a:cubicBezTo>
                  <a:cubicBezTo>
                    <a:pt x="2406" y="677"/>
                    <a:pt x="2331" y="376"/>
                    <a:pt x="225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8"/>
            <p:cNvSpPr/>
            <p:nvPr/>
          </p:nvSpPr>
          <p:spPr>
            <a:xfrm>
              <a:off x="5441900" y="510050"/>
              <a:ext cx="202650" cy="229625"/>
            </a:xfrm>
            <a:custGeom>
              <a:avLst/>
              <a:gdLst/>
              <a:ahLst/>
              <a:cxnLst/>
              <a:rect l="l" t="t" r="r" b="b"/>
              <a:pathLst>
                <a:path w="8106" h="9185" extrusionOk="0">
                  <a:moveTo>
                    <a:pt x="3410" y="0"/>
                  </a:moveTo>
                  <a:cubicBezTo>
                    <a:pt x="3166" y="0"/>
                    <a:pt x="2938" y="27"/>
                    <a:pt x="2732" y="75"/>
                  </a:cubicBezTo>
                  <a:cubicBezTo>
                    <a:pt x="1880" y="276"/>
                    <a:pt x="0" y="852"/>
                    <a:pt x="175" y="3534"/>
                  </a:cubicBezTo>
                  <a:cubicBezTo>
                    <a:pt x="326" y="6015"/>
                    <a:pt x="1053" y="7419"/>
                    <a:pt x="1980" y="8371"/>
                  </a:cubicBezTo>
                  <a:cubicBezTo>
                    <a:pt x="2055" y="8446"/>
                    <a:pt x="2130" y="8522"/>
                    <a:pt x="2181" y="8597"/>
                  </a:cubicBezTo>
                  <a:cubicBezTo>
                    <a:pt x="2657" y="9042"/>
                    <a:pt x="3215" y="9185"/>
                    <a:pt x="3719" y="9185"/>
                  </a:cubicBezTo>
                  <a:cubicBezTo>
                    <a:pt x="4010" y="9185"/>
                    <a:pt x="4282" y="9137"/>
                    <a:pt x="4511" y="9073"/>
                  </a:cubicBezTo>
                  <a:cubicBezTo>
                    <a:pt x="4737" y="9023"/>
                    <a:pt x="4912" y="8948"/>
                    <a:pt x="5038" y="8872"/>
                  </a:cubicBezTo>
                  <a:cubicBezTo>
                    <a:pt x="5063" y="8872"/>
                    <a:pt x="5088" y="8847"/>
                    <a:pt x="5138" y="8797"/>
                  </a:cubicBezTo>
                  <a:cubicBezTo>
                    <a:pt x="5338" y="8622"/>
                    <a:pt x="5689" y="8196"/>
                    <a:pt x="5965" y="7695"/>
                  </a:cubicBezTo>
                  <a:cubicBezTo>
                    <a:pt x="6090" y="7469"/>
                    <a:pt x="6191" y="7243"/>
                    <a:pt x="6291" y="7043"/>
                  </a:cubicBezTo>
                  <a:cubicBezTo>
                    <a:pt x="6516" y="6617"/>
                    <a:pt x="6592" y="6216"/>
                    <a:pt x="6592" y="6216"/>
                  </a:cubicBezTo>
                  <a:cubicBezTo>
                    <a:pt x="6592" y="6216"/>
                    <a:pt x="6639" y="6223"/>
                    <a:pt x="6716" y="6223"/>
                  </a:cubicBezTo>
                  <a:cubicBezTo>
                    <a:pt x="6970" y="6223"/>
                    <a:pt x="7545" y="6149"/>
                    <a:pt x="7795" y="5514"/>
                  </a:cubicBezTo>
                  <a:cubicBezTo>
                    <a:pt x="8106" y="4749"/>
                    <a:pt x="7983" y="3778"/>
                    <a:pt x="7622" y="3778"/>
                  </a:cubicBezTo>
                  <a:cubicBezTo>
                    <a:pt x="7605" y="3778"/>
                    <a:pt x="7587" y="3780"/>
                    <a:pt x="7569" y="3785"/>
                  </a:cubicBezTo>
                  <a:cubicBezTo>
                    <a:pt x="7369" y="3835"/>
                    <a:pt x="7168" y="4186"/>
                    <a:pt x="6968" y="4512"/>
                  </a:cubicBezTo>
                  <a:cubicBezTo>
                    <a:pt x="6942" y="4712"/>
                    <a:pt x="6667" y="5188"/>
                    <a:pt x="6667" y="5188"/>
                  </a:cubicBezTo>
                  <a:cubicBezTo>
                    <a:pt x="6667" y="5188"/>
                    <a:pt x="6441" y="4862"/>
                    <a:pt x="6140" y="4261"/>
                  </a:cubicBezTo>
                  <a:cubicBezTo>
                    <a:pt x="6090" y="4161"/>
                    <a:pt x="6040" y="4060"/>
                    <a:pt x="6015" y="3960"/>
                  </a:cubicBezTo>
                  <a:cubicBezTo>
                    <a:pt x="5639" y="3158"/>
                    <a:pt x="5714" y="2933"/>
                    <a:pt x="5890" y="2206"/>
                  </a:cubicBezTo>
                  <a:cubicBezTo>
                    <a:pt x="5915" y="2131"/>
                    <a:pt x="5915" y="2055"/>
                    <a:pt x="5915" y="1980"/>
                  </a:cubicBezTo>
                  <a:cubicBezTo>
                    <a:pt x="6015" y="1354"/>
                    <a:pt x="5790" y="928"/>
                    <a:pt x="5739" y="877"/>
                  </a:cubicBezTo>
                  <a:lnTo>
                    <a:pt x="5639" y="802"/>
                  </a:lnTo>
                  <a:cubicBezTo>
                    <a:pt x="5614" y="752"/>
                    <a:pt x="5564" y="727"/>
                    <a:pt x="5539" y="702"/>
                  </a:cubicBezTo>
                  <a:cubicBezTo>
                    <a:pt x="4811" y="192"/>
                    <a:pt x="4057" y="0"/>
                    <a:pt x="341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8"/>
            <p:cNvSpPr/>
            <p:nvPr/>
          </p:nvSpPr>
          <p:spPr>
            <a:xfrm>
              <a:off x="5580350" y="527600"/>
              <a:ext cx="11950" cy="31975"/>
            </a:xfrm>
            <a:custGeom>
              <a:avLst/>
              <a:gdLst/>
              <a:ahLst/>
              <a:cxnLst/>
              <a:rect l="l" t="t" r="r" b="b"/>
              <a:pathLst>
                <a:path w="478" h="1279" extrusionOk="0">
                  <a:moveTo>
                    <a:pt x="1" y="0"/>
                  </a:moveTo>
                  <a:cubicBezTo>
                    <a:pt x="151" y="401"/>
                    <a:pt x="277" y="827"/>
                    <a:pt x="377" y="1278"/>
                  </a:cubicBezTo>
                  <a:cubicBezTo>
                    <a:pt x="477" y="652"/>
                    <a:pt x="252" y="226"/>
                    <a:pt x="201" y="175"/>
                  </a:cubicBezTo>
                  <a:lnTo>
                    <a:pt x="101" y="100"/>
                  </a:lnTo>
                  <a:cubicBezTo>
                    <a:pt x="76" y="50"/>
                    <a:pt x="26" y="25"/>
                    <a:pt x="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5570325" y="604475"/>
              <a:ext cx="74225" cy="125525"/>
            </a:xfrm>
            <a:custGeom>
              <a:avLst/>
              <a:gdLst/>
              <a:ahLst/>
              <a:cxnLst/>
              <a:rect l="l" t="t" r="r" b="b"/>
              <a:pathLst>
                <a:path w="2969" h="5021" extrusionOk="0">
                  <a:moveTo>
                    <a:pt x="2485" y="1"/>
                  </a:moveTo>
                  <a:cubicBezTo>
                    <a:pt x="2468" y="1"/>
                    <a:pt x="2450" y="3"/>
                    <a:pt x="2432" y="8"/>
                  </a:cubicBezTo>
                  <a:cubicBezTo>
                    <a:pt x="2232" y="58"/>
                    <a:pt x="2031" y="409"/>
                    <a:pt x="1831" y="735"/>
                  </a:cubicBezTo>
                  <a:cubicBezTo>
                    <a:pt x="1805" y="935"/>
                    <a:pt x="1530" y="1411"/>
                    <a:pt x="1530" y="1411"/>
                  </a:cubicBezTo>
                  <a:cubicBezTo>
                    <a:pt x="1530" y="1411"/>
                    <a:pt x="1304" y="1085"/>
                    <a:pt x="1003" y="484"/>
                  </a:cubicBezTo>
                  <a:cubicBezTo>
                    <a:pt x="1003" y="735"/>
                    <a:pt x="953" y="1010"/>
                    <a:pt x="928" y="1286"/>
                  </a:cubicBezTo>
                  <a:cubicBezTo>
                    <a:pt x="803" y="3216"/>
                    <a:pt x="277" y="4168"/>
                    <a:pt x="1" y="5020"/>
                  </a:cubicBezTo>
                  <a:cubicBezTo>
                    <a:pt x="201" y="4845"/>
                    <a:pt x="552" y="4419"/>
                    <a:pt x="828" y="3918"/>
                  </a:cubicBezTo>
                  <a:cubicBezTo>
                    <a:pt x="953" y="3692"/>
                    <a:pt x="1054" y="3466"/>
                    <a:pt x="1154" y="3266"/>
                  </a:cubicBezTo>
                  <a:cubicBezTo>
                    <a:pt x="1379" y="2840"/>
                    <a:pt x="1455" y="2439"/>
                    <a:pt x="1455" y="2439"/>
                  </a:cubicBezTo>
                  <a:cubicBezTo>
                    <a:pt x="1455" y="2439"/>
                    <a:pt x="1502" y="2446"/>
                    <a:pt x="1579" y="2446"/>
                  </a:cubicBezTo>
                  <a:cubicBezTo>
                    <a:pt x="1833" y="2446"/>
                    <a:pt x="2408" y="2372"/>
                    <a:pt x="2658" y="1737"/>
                  </a:cubicBezTo>
                  <a:cubicBezTo>
                    <a:pt x="2969" y="972"/>
                    <a:pt x="2846" y="1"/>
                    <a:pt x="2485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5693775" y="791375"/>
              <a:ext cx="33225" cy="317075"/>
            </a:xfrm>
            <a:custGeom>
              <a:avLst/>
              <a:gdLst/>
              <a:ahLst/>
              <a:cxnLst/>
              <a:rect l="l" t="t" r="r" b="b"/>
              <a:pathLst>
                <a:path w="1329" h="12683" extrusionOk="0">
                  <a:moveTo>
                    <a:pt x="1329" y="0"/>
                  </a:moveTo>
                  <a:lnTo>
                    <a:pt x="1253" y="26"/>
                  </a:lnTo>
                  <a:cubicBezTo>
                    <a:pt x="1228" y="51"/>
                    <a:pt x="1203" y="101"/>
                    <a:pt x="1178" y="126"/>
                  </a:cubicBezTo>
                  <a:cubicBezTo>
                    <a:pt x="827" y="652"/>
                    <a:pt x="0" y="1855"/>
                    <a:pt x="201" y="4136"/>
                  </a:cubicBezTo>
                  <a:cubicBezTo>
                    <a:pt x="301" y="5389"/>
                    <a:pt x="426" y="6467"/>
                    <a:pt x="502" y="7319"/>
                  </a:cubicBezTo>
                  <a:cubicBezTo>
                    <a:pt x="602" y="8196"/>
                    <a:pt x="677" y="8873"/>
                    <a:pt x="702" y="9424"/>
                  </a:cubicBezTo>
                  <a:cubicBezTo>
                    <a:pt x="777" y="10527"/>
                    <a:pt x="903" y="12607"/>
                    <a:pt x="903" y="12632"/>
                  </a:cubicBezTo>
                  <a:lnTo>
                    <a:pt x="953" y="12682"/>
                  </a:lnTo>
                  <a:lnTo>
                    <a:pt x="1003" y="12632"/>
                  </a:lnTo>
                  <a:cubicBezTo>
                    <a:pt x="978" y="12607"/>
                    <a:pt x="877" y="10527"/>
                    <a:pt x="802" y="9424"/>
                  </a:cubicBezTo>
                  <a:cubicBezTo>
                    <a:pt x="752" y="8873"/>
                    <a:pt x="702" y="8171"/>
                    <a:pt x="602" y="7294"/>
                  </a:cubicBezTo>
                  <a:cubicBezTo>
                    <a:pt x="527" y="6442"/>
                    <a:pt x="401" y="5364"/>
                    <a:pt x="301" y="4136"/>
                  </a:cubicBezTo>
                  <a:cubicBezTo>
                    <a:pt x="101" y="1880"/>
                    <a:pt x="903" y="702"/>
                    <a:pt x="1253" y="201"/>
                  </a:cubicBezTo>
                  <a:cubicBezTo>
                    <a:pt x="1278" y="151"/>
                    <a:pt x="1304" y="101"/>
                    <a:pt x="1329" y="76"/>
                  </a:cubicBezTo>
                  <a:lnTo>
                    <a:pt x="132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5448150" y="859050"/>
              <a:ext cx="20075" cy="125325"/>
            </a:xfrm>
            <a:custGeom>
              <a:avLst/>
              <a:gdLst/>
              <a:ahLst/>
              <a:cxnLst/>
              <a:rect l="l" t="t" r="r" b="b"/>
              <a:pathLst>
                <a:path w="803" h="5013" extrusionOk="0">
                  <a:moveTo>
                    <a:pt x="753" y="0"/>
                  </a:moveTo>
                  <a:lnTo>
                    <a:pt x="702" y="50"/>
                  </a:lnTo>
                  <a:cubicBezTo>
                    <a:pt x="602" y="1253"/>
                    <a:pt x="251" y="4136"/>
                    <a:pt x="1" y="4938"/>
                  </a:cubicBezTo>
                  <a:lnTo>
                    <a:pt x="26" y="5013"/>
                  </a:lnTo>
                  <a:lnTo>
                    <a:pt x="51" y="5013"/>
                  </a:lnTo>
                  <a:lnTo>
                    <a:pt x="101" y="4963"/>
                  </a:lnTo>
                  <a:cubicBezTo>
                    <a:pt x="326" y="4161"/>
                    <a:pt x="677" y="1278"/>
                    <a:pt x="803" y="5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5451925" y="964925"/>
              <a:ext cx="11925" cy="145400"/>
            </a:xfrm>
            <a:custGeom>
              <a:avLst/>
              <a:gdLst/>
              <a:ahLst/>
              <a:cxnLst/>
              <a:rect l="l" t="t" r="r" b="b"/>
              <a:pathLst>
                <a:path w="477" h="5816" extrusionOk="0">
                  <a:moveTo>
                    <a:pt x="50" y="1"/>
                  </a:moveTo>
                  <a:lnTo>
                    <a:pt x="0" y="51"/>
                  </a:lnTo>
                  <a:cubicBezTo>
                    <a:pt x="0" y="51"/>
                    <a:pt x="0" y="1379"/>
                    <a:pt x="100" y="2607"/>
                  </a:cubicBezTo>
                  <a:cubicBezTo>
                    <a:pt x="201" y="3861"/>
                    <a:pt x="376" y="5740"/>
                    <a:pt x="376" y="5765"/>
                  </a:cubicBezTo>
                  <a:lnTo>
                    <a:pt x="426" y="5815"/>
                  </a:lnTo>
                  <a:lnTo>
                    <a:pt x="476" y="5765"/>
                  </a:lnTo>
                  <a:cubicBezTo>
                    <a:pt x="476" y="5740"/>
                    <a:pt x="301" y="3861"/>
                    <a:pt x="201" y="2607"/>
                  </a:cubicBezTo>
                  <a:cubicBezTo>
                    <a:pt x="100" y="1354"/>
                    <a:pt x="100" y="51"/>
                    <a:pt x="100" y="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5531500" y="736225"/>
              <a:ext cx="33225" cy="63325"/>
            </a:xfrm>
            <a:custGeom>
              <a:avLst/>
              <a:gdLst/>
              <a:ahLst/>
              <a:cxnLst/>
              <a:rect l="l" t="t" r="r" b="b"/>
              <a:pathLst>
                <a:path w="1329" h="2533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0" y="88"/>
                    <a:pt x="457" y="133"/>
                    <a:pt x="182" y="133"/>
                  </a:cubicBezTo>
                  <a:cubicBezTo>
                    <a:pt x="123" y="133"/>
                    <a:pt x="62" y="131"/>
                    <a:pt x="0" y="126"/>
                  </a:cubicBezTo>
                  <a:lnTo>
                    <a:pt x="0" y="126"/>
                  </a:lnTo>
                  <a:lnTo>
                    <a:pt x="150" y="2532"/>
                  </a:lnTo>
                  <a:cubicBezTo>
                    <a:pt x="501" y="1154"/>
                    <a:pt x="1228" y="1054"/>
                    <a:pt x="1328" y="978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5572225" y="696750"/>
              <a:ext cx="52025" cy="105300"/>
            </a:xfrm>
            <a:custGeom>
              <a:avLst/>
              <a:gdLst/>
              <a:ahLst/>
              <a:cxnLst/>
              <a:rect l="l" t="t" r="r" b="b"/>
              <a:pathLst>
                <a:path w="2081" h="4212" extrusionOk="0">
                  <a:moveTo>
                    <a:pt x="2080" y="1"/>
                  </a:moveTo>
                  <a:lnTo>
                    <a:pt x="852" y="101"/>
                  </a:lnTo>
                  <a:cubicBezTo>
                    <a:pt x="577" y="878"/>
                    <a:pt x="0" y="2482"/>
                    <a:pt x="0" y="2482"/>
                  </a:cubicBezTo>
                  <a:cubicBezTo>
                    <a:pt x="125" y="2532"/>
                    <a:pt x="727" y="3184"/>
                    <a:pt x="1028" y="4212"/>
                  </a:cubicBezTo>
                  <a:cubicBezTo>
                    <a:pt x="1028" y="4212"/>
                    <a:pt x="1554" y="2131"/>
                    <a:pt x="1755" y="1254"/>
                  </a:cubicBezTo>
                  <a:cubicBezTo>
                    <a:pt x="1880" y="728"/>
                    <a:pt x="2005" y="277"/>
                    <a:pt x="2080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5433750" y="758800"/>
              <a:ext cx="15050" cy="233100"/>
            </a:xfrm>
            <a:custGeom>
              <a:avLst/>
              <a:gdLst/>
              <a:ahLst/>
              <a:cxnLst/>
              <a:rect l="l" t="t" r="r" b="b"/>
              <a:pathLst>
                <a:path w="602" h="9324" extrusionOk="0">
                  <a:moveTo>
                    <a:pt x="100" y="0"/>
                  </a:moveTo>
                  <a:lnTo>
                    <a:pt x="25" y="75"/>
                  </a:lnTo>
                  <a:lnTo>
                    <a:pt x="0" y="50"/>
                  </a:lnTo>
                  <a:lnTo>
                    <a:pt x="0" y="100"/>
                  </a:lnTo>
                  <a:lnTo>
                    <a:pt x="25" y="151"/>
                  </a:lnTo>
                  <a:cubicBezTo>
                    <a:pt x="176" y="1003"/>
                    <a:pt x="276" y="1830"/>
                    <a:pt x="326" y="2557"/>
                  </a:cubicBezTo>
                  <a:lnTo>
                    <a:pt x="351" y="2657"/>
                  </a:lnTo>
                  <a:cubicBezTo>
                    <a:pt x="401" y="3183"/>
                    <a:pt x="426" y="3659"/>
                    <a:pt x="426" y="4060"/>
                  </a:cubicBezTo>
                  <a:cubicBezTo>
                    <a:pt x="476" y="4887"/>
                    <a:pt x="476" y="5915"/>
                    <a:pt x="501" y="6892"/>
                  </a:cubicBezTo>
                  <a:lnTo>
                    <a:pt x="501" y="6993"/>
                  </a:lnTo>
                  <a:cubicBezTo>
                    <a:pt x="501" y="7319"/>
                    <a:pt x="501" y="7644"/>
                    <a:pt x="501" y="7970"/>
                  </a:cubicBezTo>
                  <a:lnTo>
                    <a:pt x="501" y="8045"/>
                  </a:lnTo>
                  <a:cubicBezTo>
                    <a:pt x="501" y="8496"/>
                    <a:pt x="501" y="8948"/>
                    <a:pt x="501" y="9324"/>
                  </a:cubicBezTo>
                  <a:cubicBezTo>
                    <a:pt x="527" y="9223"/>
                    <a:pt x="577" y="9123"/>
                    <a:pt x="602" y="9048"/>
                  </a:cubicBezTo>
                  <a:cubicBezTo>
                    <a:pt x="602" y="8722"/>
                    <a:pt x="602" y="8396"/>
                    <a:pt x="602" y="8070"/>
                  </a:cubicBezTo>
                  <a:lnTo>
                    <a:pt x="602" y="7970"/>
                  </a:lnTo>
                  <a:cubicBezTo>
                    <a:pt x="602" y="7644"/>
                    <a:pt x="602" y="7319"/>
                    <a:pt x="602" y="6993"/>
                  </a:cubicBezTo>
                  <a:lnTo>
                    <a:pt x="602" y="6892"/>
                  </a:lnTo>
                  <a:cubicBezTo>
                    <a:pt x="577" y="5915"/>
                    <a:pt x="577" y="4887"/>
                    <a:pt x="527" y="4060"/>
                  </a:cubicBezTo>
                  <a:cubicBezTo>
                    <a:pt x="527" y="3659"/>
                    <a:pt x="501" y="3183"/>
                    <a:pt x="451" y="2657"/>
                  </a:cubicBezTo>
                  <a:lnTo>
                    <a:pt x="426" y="2557"/>
                  </a:lnTo>
                  <a:cubicBezTo>
                    <a:pt x="376" y="1830"/>
                    <a:pt x="276" y="1003"/>
                    <a:pt x="126" y="176"/>
                  </a:cubicBezTo>
                  <a:lnTo>
                    <a:pt x="100" y="7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5477600" y="719325"/>
              <a:ext cx="54550" cy="31975"/>
            </a:xfrm>
            <a:custGeom>
              <a:avLst/>
              <a:gdLst/>
              <a:ahLst/>
              <a:cxnLst/>
              <a:rect l="l" t="t" r="r" b="b"/>
              <a:pathLst>
                <a:path w="2182" h="1279" extrusionOk="0">
                  <a:moveTo>
                    <a:pt x="552" y="0"/>
                  </a:moveTo>
                  <a:cubicBezTo>
                    <a:pt x="352" y="75"/>
                    <a:pt x="176" y="176"/>
                    <a:pt x="1" y="251"/>
                  </a:cubicBezTo>
                  <a:cubicBezTo>
                    <a:pt x="226" y="451"/>
                    <a:pt x="552" y="702"/>
                    <a:pt x="978" y="902"/>
                  </a:cubicBezTo>
                  <a:cubicBezTo>
                    <a:pt x="978" y="727"/>
                    <a:pt x="978" y="552"/>
                    <a:pt x="978" y="401"/>
                  </a:cubicBezTo>
                  <a:cubicBezTo>
                    <a:pt x="953" y="376"/>
                    <a:pt x="928" y="376"/>
                    <a:pt x="903" y="351"/>
                  </a:cubicBezTo>
                  <a:cubicBezTo>
                    <a:pt x="853" y="301"/>
                    <a:pt x="803" y="276"/>
                    <a:pt x="753" y="226"/>
                  </a:cubicBezTo>
                  <a:cubicBezTo>
                    <a:pt x="702" y="151"/>
                    <a:pt x="627" y="75"/>
                    <a:pt x="552" y="0"/>
                  </a:cubicBezTo>
                  <a:close/>
                  <a:moveTo>
                    <a:pt x="1078" y="476"/>
                  </a:moveTo>
                  <a:cubicBezTo>
                    <a:pt x="1078" y="627"/>
                    <a:pt x="1078" y="777"/>
                    <a:pt x="1078" y="953"/>
                  </a:cubicBezTo>
                  <a:cubicBezTo>
                    <a:pt x="1404" y="1103"/>
                    <a:pt x="1780" y="1228"/>
                    <a:pt x="2181" y="1278"/>
                  </a:cubicBezTo>
                  <a:lnTo>
                    <a:pt x="2156" y="802"/>
                  </a:lnTo>
                  <a:lnTo>
                    <a:pt x="1930" y="802"/>
                  </a:lnTo>
                  <a:cubicBezTo>
                    <a:pt x="1680" y="752"/>
                    <a:pt x="1404" y="677"/>
                    <a:pt x="1179" y="527"/>
                  </a:cubicBezTo>
                  <a:cubicBezTo>
                    <a:pt x="1128" y="501"/>
                    <a:pt x="1103" y="476"/>
                    <a:pt x="1078" y="47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5502050" y="729350"/>
              <a:ext cx="2525" cy="13800"/>
            </a:xfrm>
            <a:custGeom>
              <a:avLst/>
              <a:gdLst/>
              <a:ahLst/>
              <a:cxnLst/>
              <a:rect l="l" t="t" r="r" b="b"/>
              <a:pathLst>
                <a:path w="101" h="552" extrusionOk="0">
                  <a:moveTo>
                    <a:pt x="0" y="0"/>
                  </a:moveTo>
                  <a:cubicBezTo>
                    <a:pt x="0" y="151"/>
                    <a:pt x="0" y="326"/>
                    <a:pt x="0" y="501"/>
                  </a:cubicBezTo>
                  <a:cubicBezTo>
                    <a:pt x="25" y="527"/>
                    <a:pt x="75" y="527"/>
                    <a:pt x="100" y="552"/>
                  </a:cubicBezTo>
                  <a:cubicBezTo>
                    <a:pt x="100" y="376"/>
                    <a:pt x="100" y="226"/>
                    <a:pt x="100" y="75"/>
                  </a:cubicBezTo>
                  <a:cubicBezTo>
                    <a:pt x="50" y="50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5502050" y="729350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5"/>
                    <a:pt x="50" y="50"/>
                    <a:pt x="1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8"/>
            <p:cNvSpPr/>
            <p:nvPr/>
          </p:nvSpPr>
          <p:spPr>
            <a:xfrm>
              <a:off x="5557175" y="699275"/>
              <a:ext cx="36375" cy="50150"/>
            </a:xfrm>
            <a:custGeom>
              <a:avLst/>
              <a:gdLst/>
              <a:ahLst/>
              <a:cxnLst/>
              <a:rect l="l" t="t" r="r" b="b"/>
              <a:pathLst>
                <a:path w="1455" h="2006" extrusionOk="0">
                  <a:moveTo>
                    <a:pt x="1454" y="0"/>
                  </a:moveTo>
                  <a:cubicBezTo>
                    <a:pt x="1429" y="25"/>
                    <a:pt x="1429" y="25"/>
                    <a:pt x="1404" y="25"/>
                  </a:cubicBezTo>
                  <a:cubicBezTo>
                    <a:pt x="1379" y="50"/>
                    <a:pt x="1379" y="100"/>
                    <a:pt x="1354" y="126"/>
                  </a:cubicBezTo>
                  <a:cubicBezTo>
                    <a:pt x="1078" y="627"/>
                    <a:pt x="727" y="1053"/>
                    <a:pt x="527" y="1228"/>
                  </a:cubicBezTo>
                  <a:cubicBezTo>
                    <a:pt x="477" y="1278"/>
                    <a:pt x="452" y="1303"/>
                    <a:pt x="427" y="1303"/>
                  </a:cubicBezTo>
                  <a:cubicBezTo>
                    <a:pt x="326" y="1354"/>
                    <a:pt x="176" y="1429"/>
                    <a:pt x="1" y="1479"/>
                  </a:cubicBezTo>
                  <a:lnTo>
                    <a:pt x="151" y="2005"/>
                  </a:lnTo>
                  <a:cubicBezTo>
                    <a:pt x="377" y="1955"/>
                    <a:pt x="602" y="1880"/>
                    <a:pt x="803" y="1805"/>
                  </a:cubicBezTo>
                  <a:cubicBezTo>
                    <a:pt x="1003" y="1253"/>
                    <a:pt x="1279" y="476"/>
                    <a:pt x="1454" y="0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8"/>
            <p:cNvSpPr/>
            <p:nvPr/>
          </p:nvSpPr>
          <p:spPr>
            <a:xfrm>
              <a:off x="5567825" y="729975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01" y="0"/>
                  </a:moveTo>
                  <a:lnTo>
                    <a:pt x="101" y="0"/>
                  </a:lnTo>
                  <a:cubicBezTo>
                    <a:pt x="51" y="25"/>
                    <a:pt x="26" y="75"/>
                    <a:pt x="1" y="75"/>
                  </a:cubicBezTo>
                  <a:cubicBezTo>
                    <a:pt x="26" y="75"/>
                    <a:pt x="51" y="50"/>
                    <a:pt x="101" y="0"/>
                  </a:cubicBez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5570325" y="699900"/>
              <a:ext cx="21975" cy="30100"/>
            </a:xfrm>
            <a:custGeom>
              <a:avLst/>
              <a:gdLst/>
              <a:ahLst/>
              <a:cxnLst/>
              <a:rect l="l" t="t" r="r" b="b"/>
              <a:pathLst>
                <a:path w="879" h="1204" extrusionOk="0">
                  <a:moveTo>
                    <a:pt x="878" y="0"/>
                  </a:moveTo>
                  <a:lnTo>
                    <a:pt x="878" y="0"/>
                  </a:lnTo>
                  <a:cubicBezTo>
                    <a:pt x="853" y="0"/>
                    <a:pt x="828" y="25"/>
                    <a:pt x="828" y="25"/>
                  </a:cubicBezTo>
                  <a:lnTo>
                    <a:pt x="753" y="25"/>
                  </a:lnTo>
                  <a:cubicBezTo>
                    <a:pt x="477" y="527"/>
                    <a:pt x="201" y="1003"/>
                    <a:pt x="1" y="1203"/>
                  </a:cubicBezTo>
                  <a:cubicBezTo>
                    <a:pt x="201" y="1028"/>
                    <a:pt x="552" y="602"/>
                    <a:pt x="828" y="101"/>
                  </a:cubicBezTo>
                  <a:cubicBezTo>
                    <a:pt x="853" y="75"/>
                    <a:pt x="853" y="25"/>
                    <a:pt x="878" y="0"/>
                  </a:cubicBezTo>
                  <a:close/>
                </a:path>
              </a:pathLst>
            </a:custGeom>
            <a:solidFill>
              <a:srgbClr val="7E7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8"/>
            <p:cNvSpPr/>
            <p:nvPr/>
          </p:nvSpPr>
          <p:spPr>
            <a:xfrm>
              <a:off x="5531500" y="736225"/>
              <a:ext cx="29450" cy="15700"/>
            </a:xfrm>
            <a:custGeom>
              <a:avLst/>
              <a:gdLst/>
              <a:ahLst/>
              <a:cxnLst/>
              <a:rect l="l" t="t" r="r" b="b"/>
              <a:pathLst>
                <a:path w="1178" h="628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2" y="101"/>
                    <a:pt x="426" y="151"/>
                    <a:pt x="150" y="151"/>
                  </a:cubicBezTo>
                  <a:cubicBezTo>
                    <a:pt x="100" y="151"/>
                    <a:pt x="50" y="151"/>
                    <a:pt x="0" y="126"/>
                  </a:cubicBezTo>
                  <a:lnTo>
                    <a:pt x="0" y="126"/>
                  </a:lnTo>
                  <a:lnTo>
                    <a:pt x="25" y="602"/>
                  </a:lnTo>
                  <a:cubicBezTo>
                    <a:pt x="150" y="602"/>
                    <a:pt x="301" y="627"/>
                    <a:pt x="426" y="627"/>
                  </a:cubicBezTo>
                  <a:cubicBezTo>
                    <a:pt x="677" y="627"/>
                    <a:pt x="927" y="602"/>
                    <a:pt x="1178" y="527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8"/>
            <p:cNvSpPr/>
            <p:nvPr/>
          </p:nvSpPr>
          <p:spPr>
            <a:xfrm>
              <a:off x="5619825" y="696750"/>
              <a:ext cx="13200" cy="1632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252" y="1"/>
                  </a:moveTo>
                  <a:cubicBezTo>
                    <a:pt x="226" y="126"/>
                    <a:pt x="226" y="277"/>
                    <a:pt x="201" y="427"/>
                  </a:cubicBezTo>
                  <a:cubicBezTo>
                    <a:pt x="327" y="277"/>
                    <a:pt x="427" y="151"/>
                    <a:pt x="527" y="26"/>
                  </a:cubicBezTo>
                  <a:cubicBezTo>
                    <a:pt x="427" y="26"/>
                    <a:pt x="327" y="1"/>
                    <a:pt x="252" y="1"/>
                  </a:cubicBezTo>
                  <a:close/>
                  <a:moveTo>
                    <a:pt x="151" y="126"/>
                  </a:moveTo>
                  <a:lnTo>
                    <a:pt x="151" y="126"/>
                  </a:lnTo>
                  <a:cubicBezTo>
                    <a:pt x="101" y="277"/>
                    <a:pt x="51" y="452"/>
                    <a:pt x="1" y="653"/>
                  </a:cubicBezTo>
                  <a:cubicBezTo>
                    <a:pt x="26" y="628"/>
                    <a:pt x="76" y="577"/>
                    <a:pt x="101" y="552"/>
                  </a:cubicBezTo>
                  <a:cubicBezTo>
                    <a:pt x="101" y="402"/>
                    <a:pt x="126" y="252"/>
                    <a:pt x="151" y="12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5622350" y="696750"/>
              <a:ext cx="3775" cy="13825"/>
            </a:xfrm>
            <a:custGeom>
              <a:avLst/>
              <a:gdLst/>
              <a:ahLst/>
              <a:cxnLst/>
              <a:rect l="l" t="t" r="r" b="b"/>
              <a:pathLst>
                <a:path w="151" h="553" extrusionOk="0">
                  <a:moveTo>
                    <a:pt x="75" y="1"/>
                  </a:moveTo>
                  <a:cubicBezTo>
                    <a:pt x="50" y="26"/>
                    <a:pt x="50" y="76"/>
                    <a:pt x="50" y="126"/>
                  </a:cubicBezTo>
                  <a:cubicBezTo>
                    <a:pt x="25" y="252"/>
                    <a:pt x="0" y="402"/>
                    <a:pt x="0" y="552"/>
                  </a:cubicBezTo>
                  <a:cubicBezTo>
                    <a:pt x="25" y="502"/>
                    <a:pt x="75" y="477"/>
                    <a:pt x="100" y="427"/>
                  </a:cubicBezTo>
                  <a:cubicBezTo>
                    <a:pt x="125" y="277"/>
                    <a:pt x="125" y="126"/>
                    <a:pt x="151" y="1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5593525" y="696750"/>
              <a:ext cx="30100" cy="2550"/>
            </a:xfrm>
            <a:custGeom>
              <a:avLst/>
              <a:gdLst/>
              <a:ahLst/>
              <a:cxnLst/>
              <a:rect l="l" t="t" r="r" b="b"/>
              <a:pathLst>
                <a:path w="1204" h="102" extrusionOk="0">
                  <a:moveTo>
                    <a:pt x="0" y="101"/>
                  </a:moveTo>
                  <a:lnTo>
                    <a:pt x="1203" y="1"/>
                  </a:lnTo>
                  <a:lnTo>
                    <a:pt x="1203" y="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5623600" y="69675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5577225" y="696750"/>
              <a:ext cx="47025" cy="47650"/>
            </a:xfrm>
            <a:custGeom>
              <a:avLst/>
              <a:gdLst/>
              <a:ahLst/>
              <a:cxnLst/>
              <a:rect l="l" t="t" r="r" b="b"/>
              <a:pathLst>
                <a:path w="1881" h="1906" extrusionOk="0">
                  <a:moveTo>
                    <a:pt x="1855" y="1"/>
                  </a:moveTo>
                  <a:lnTo>
                    <a:pt x="652" y="101"/>
                  </a:lnTo>
                  <a:cubicBezTo>
                    <a:pt x="477" y="577"/>
                    <a:pt x="201" y="1354"/>
                    <a:pt x="1" y="1906"/>
                  </a:cubicBezTo>
                  <a:cubicBezTo>
                    <a:pt x="702" y="1605"/>
                    <a:pt x="1279" y="1129"/>
                    <a:pt x="1705" y="653"/>
                  </a:cubicBezTo>
                  <a:cubicBezTo>
                    <a:pt x="1755" y="452"/>
                    <a:pt x="1805" y="277"/>
                    <a:pt x="1855" y="126"/>
                  </a:cubicBezTo>
                  <a:cubicBezTo>
                    <a:pt x="1855" y="76"/>
                    <a:pt x="1855" y="26"/>
                    <a:pt x="1880" y="1"/>
                  </a:cubicBez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5418075" y="118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5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5418075" y="1181100"/>
              <a:ext cx="650" cy="3775"/>
            </a:xfrm>
            <a:custGeom>
              <a:avLst/>
              <a:gdLst/>
              <a:ahLst/>
              <a:cxnLst/>
              <a:rect l="l" t="t" r="r" b="b"/>
              <a:pathLst>
                <a:path w="26" h="151" extrusionOk="0">
                  <a:moveTo>
                    <a:pt x="26" y="1"/>
                  </a:moveTo>
                  <a:lnTo>
                    <a:pt x="5" y="127"/>
                  </a:lnTo>
                  <a:lnTo>
                    <a:pt x="5" y="127"/>
                  </a:lnTo>
                  <a:cubicBezTo>
                    <a:pt x="12" y="99"/>
                    <a:pt x="26" y="57"/>
                    <a:pt x="26" y="1"/>
                  </a:cubicBezTo>
                  <a:close/>
                  <a:moveTo>
                    <a:pt x="5" y="127"/>
                  </a:moveTo>
                  <a:lnTo>
                    <a:pt x="5" y="127"/>
                  </a:lnTo>
                  <a:cubicBezTo>
                    <a:pt x="2" y="137"/>
                    <a:pt x="1" y="145"/>
                    <a:pt x="1" y="151"/>
                  </a:cubicBezTo>
                  <a:lnTo>
                    <a:pt x="5" y="127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5443775" y="601275"/>
              <a:ext cx="47000" cy="15525"/>
            </a:xfrm>
            <a:custGeom>
              <a:avLst/>
              <a:gdLst/>
              <a:ahLst/>
              <a:cxnLst/>
              <a:rect l="l" t="t" r="r" b="b"/>
              <a:pathLst>
                <a:path w="1880" h="621" extrusionOk="0">
                  <a:moveTo>
                    <a:pt x="1276" y="0"/>
                  </a:moveTo>
                  <a:cubicBezTo>
                    <a:pt x="1237" y="0"/>
                    <a:pt x="1196" y="3"/>
                    <a:pt x="1153" y="10"/>
                  </a:cubicBezTo>
                  <a:cubicBezTo>
                    <a:pt x="727" y="61"/>
                    <a:pt x="0" y="587"/>
                    <a:pt x="151" y="612"/>
                  </a:cubicBezTo>
                  <a:cubicBezTo>
                    <a:pt x="169" y="618"/>
                    <a:pt x="193" y="621"/>
                    <a:pt x="222" y="621"/>
                  </a:cubicBezTo>
                  <a:cubicBezTo>
                    <a:pt x="420" y="621"/>
                    <a:pt x="840" y="487"/>
                    <a:pt x="1278" y="487"/>
                  </a:cubicBezTo>
                  <a:cubicBezTo>
                    <a:pt x="1316" y="485"/>
                    <a:pt x="1352" y="484"/>
                    <a:pt x="1386" y="484"/>
                  </a:cubicBezTo>
                  <a:cubicBezTo>
                    <a:pt x="1646" y="484"/>
                    <a:pt x="1780" y="537"/>
                    <a:pt x="1840" y="537"/>
                  </a:cubicBezTo>
                  <a:cubicBezTo>
                    <a:pt x="1869" y="537"/>
                    <a:pt x="1880" y="524"/>
                    <a:pt x="1880" y="487"/>
                  </a:cubicBezTo>
                  <a:cubicBezTo>
                    <a:pt x="1880" y="305"/>
                    <a:pt x="1654" y="0"/>
                    <a:pt x="1276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5523350" y="583025"/>
              <a:ext cx="48275" cy="22900"/>
            </a:xfrm>
            <a:custGeom>
              <a:avLst/>
              <a:gdLst/>
              <a:ahLst/>
              <a:cxnLst/>
              <a:rect l="l" t="t" r="r" b="b"/>
              <a:pathLst>
                <a:path w="1931" h="916" extrusionOk="0">
                  <a:moveTo>
                    <a:pt x="1362" y="1"/>
                  </a:moveTo>
                  <a:cubicBezTo>
                    <a:pt x="1174" y="1"/>
                    <a:pt x="951" y="69"/>
                    <a:pt x="727" y="214"/>
                  </a:cubicBezTo>
                  <a:cubicBezTo>
                    <a:pt x="301" y="465"/>
                    <a:pt x="0" y="916"/>
                    <a:pt x="176" y="916"/>
                  </a:cubicBezTo>
                  <a:cubicBezTo>
                    <a:pt x="176" y="916"/>
                    <a:pt x="501" y="841"/>
                    <a:pt x="802" y="665"/>
                  </a:cubicBezTo>
                  <a:cubicBezTo>
                    <a:pt x="1228" y="465"/>
                    <a:pt x="1504" y="490"/>
                    <a:pt x="1679" y="465"/>
                  </a:cubicBezTo>
                  <a:cubicBezTo>
                    <a:pt x="1855" y="440"/>
                    <a:pt x="1930" y="390"/>
                    <a:pt x="1755" y="164"/>
                  </a:cubicBezTo>
                  <a:cubicBezTo>
                    <a:pt x="1671" y="57"/>
                    <a:pt x="1531" y="1"/>
                    <a:pt x="136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5608550" y="622825"/>
              <a:ext cx="7550" cy="16950"/>
            </a:xfrm>
            <a:custGeom>
              <a:avLst/>
              <a:gdLst/>
              <a:ahLst/>
              <a:cxnLst/>
              <a:rect l="l" t="t" r="r" b="b"/>
              <a:pathLst>
                <a:path w="302" h="678" extrusionOk="0">
                  <a:moveTo>
                    <a:pt x="302" y="1"/>
                  </a:moveTo>
                  <a:cubicBezTo>
                    <a:pt x="126" y="351"/>
                    <a:pt x="1" y="677"/>
                    <a:pt x="1" y="677"/>
                  </a:cubicBezTo>
                  <a:cubicBezTo>
                    <a:pt x="1" y="677"/>
                    <a:pt x="276" y="201"/>
                    <a:pt x="30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8"/>
            <p:cNvSpPr/>
            <p:nvPr/>
          </p:nvSpPr>
          <p:spPr>
            <a:xfrm>
              <a:off x="5582875" y="531975"/>
              <a:ext cx="38875" cy="107800"/>
            </a:xfrm>
            <a:custGeom>
              <a:avLst/>
              <a:gdLst/>
              <a:ahLst/>
              <a:cxnLst/>
              <a:rect l="l" t="t" r="r" b="b"/>
              <a:pathLst>
                <a:path w="1555" h="4312" extrusionOk="0">
                  <a:moveTo>
                    <a:pt x="100" y="0"/>
                  </a:moveTo>
                  <a:lnTo>
                    <a:pt x="100" y="0"/>
                  </a:lnTo>
                  <a:cubicBezTo>
                    <a:pt x="176" y="76"/>
                    <a:pt x="426" y="577"/>
                    <a:pt x="251" y="1329"/>
                  </a:cubicBezTo>
                  <a:cubicBezTo>
                    <a:pt x="75" y="2056"/>
                    <a:pt x="0" y="2281"/>
                    <a:pt x="376" y="3083"/>
                  </a:cubicBezTo>
                  <a:cubicBezTo>
                    <a:pt x="401" y="3158"/>
                    <a:pt x="426" y="3208"/>
                    <a:pt x="451" y="3284"/>
                  </a:cubicBezTo>
                  <a:cubicBezTo>
                    <a:pt x="777" y="3960"/>
                    <a:pt x="1028" y="4311"/>
                    <a:pt x="1028" y="4311"/>
                  </a:cubicBezTo>
                  <a:cubicBezTo>
                    <a:pt x="1028" y="4311"/>
                    <a:pt x="1153" y="3985"/>
                    <a:pt x="1329" y="3635"/>
                  </a:cubicBezTo>
                  <a:cubicBezTo>
                    <a:pt x="1329" y="3635"/>
                    <a:pt x="1554" y="2381"/>
                    <a:pt x="1178" y="1404"/>
                  </a:cubicBezTo>
                  <a:cubicBezTo>
                    <a:pt x="802" y="427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8"/>
            <p:cNvSpPr/>
            <p:nvPr/>
          </p:nvSpPr>
          <p:spPr>
            <a:xfrm>
              <a:off x="6091025" y="555775"/>
              <a:ext cx="16300" cy="10675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652" y="1"/>
                  </a:moveTo>
                  <a:lnTo>
                    <a:pt x="652" y="1"/>
                  </a:lnTo>
                  <a:cubicBezTo>
                    <a:pt x="401" y="126"/>
                    <a:pt x="50" y="377"/>
                    <a:pt x="0" y="427"/>
                  </a:cubicBezTo>
                  <a:cubicBezTo>
                    <a:pt x="125" y="377"/>
                    <a:pt x="376" y="226"/>
                    <a:pt x="652" y="1"/>
                  </a:cubicBezTo>
                  <a:close/>
                </a:path>
              </a:pathLst>
            </a:custGeom>
            <a:solidFill>
              <a:srgbClr val="59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5945325" y="514400"/>
              <a:ext cx="44825" cy="17125"/>
            </a:xfrm>
            <a:custGeom>
              <a:avLst/>
              <a:gdLst/>
              <a:ahLst/>
              <a:cxnLst/>
              <a:rect l="l" t="t" r="r" b="b"/>
              <a:pathLst>
                <a:path w="1793" h="685" extrusionOk="0">
                  <a:moveTo>
                    <a:pt x="664" y="1"/>
                  </a:moveTo>
                  <a:cubicBezTo>
                    <a:pt x="307" y="1"/>
                    <a:pt x="1" y="76"/>
                    <a:pt x="39" y="152"/>
                  </a:cubicBezTo>
                  <a:cubicBezTo>
                    <a:pt x="114" y="227"/>
                    <a:pt x="515" y="302"/>
                    <a:pt x="841" y="478"/>
                  </a:cubicBezTo>
                  <a:cubicBezTo>
                    <a:pt x="1065" y="599"/>
                    <a:pt x="1267" y="684"/>
                    <a:pt x="1427" y="684"/>
                  </a:cubicBezTo>
                  <a:cubicBezTo>
                    <a:pt x="1499" y="684"/>
                    <a:pt x="1563" y="667"/>
                    <a:pt x="1618" y="628"/>
                  </a:cubicBezTo>
                  <a:cubicBezTo>
                    <a:pt x="1793" y="503"/>
                    <a:pt x="1492" y="102"/>
                    <a:pt x="1016" y="27"/>
                  </a:cubicBezTo>
                  <a:cubicBezTo>
                    <a:pt x="900" y="8"/>
                    <a:pt x="779" y="1"/>
                    <a:pt x="66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6014575" y="525700"/>
              <a:ext cx="48900" cy="14900"/>
            </a:xfrm>
            <a:custGeom>
              <a:avLst/>
              <a:gdLst/>
              <a:ahLst/>
              <a:cxnLst/>
              <a:rect l="l" t="t" r="r" b="b"/>
              <a:pathLst>
                <a:path w="1956" h="596" extrusionOk="0">
                  <a:moveTo>
                    <a:pt x="903" y="1"/>
                  </a:moveTo>
                  <a:cubicBezTo>
                    <a:pt x="126" y="1"/>
                    <a:pt x="0" y="277"/>
                    <a:pt x="151" y="527"/>
                  </a:cubicBezTo>
                  <a:cubicBezTo>
                    <a:pt x="191" y="578"/>
                    <a:pt x="248" y="596"/>
                    <a:pt x="340" y="596"/>
                  </a:cubicBezTo>
                  <a:cubicBezTo>
                    <a:pt x="475" y="596"/>
                    <a:pt x="685" y="557"/>
                    <a:pt x="1028" y="527"/>
                  </a:cubicBezTo>
                  <a:cubicBezTo>
                    <a:pt x="1604" y="452"/>
                    <a:pt x="1955" y="452"/>
                    <a:pt x="1955" y="452"/>
                  </a:cubicBezTo>
                  <a:cubicBezTo>
                    <a:pt x="1930" y="226"/>
                    <a:pt x="1479" y="1"/>
                    <a:pt x="90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5965075" y="667950"/>
              <a:ext cx="56425" cy="83575"/>
            </a:xfrm>
            <a:custGeom>
              <a:avLst/>
              <a:gdLst/>
              <a:ahLst/>
              <a:cxnLst/>
              <a:rect l="l" t="t" r="r" b="b"/>
              <a:pathLst>
                <a:path w="2257" h="3343" extrusionOk="0">
                  <a:moveTo>
                    <a:pt x="301" y="0"/>
                  </a:moveTo>
                  <a:cubicBezTo>
                    <a:pt x="301" y="0"/>
                    <a:pt x="0" y="3158"/>
                    <a:pt x="51" y="3333"/>
                  </a:cubicBezTo>
                  <a:cubicBezTo>
                    <a:pt x="53" y="3339"/>
                    <a:pt x="57" y="3342"/>
                    <a:pt x="62" y="3342"/>
                  </a:cubicBezTo>
                  <a:cubicBezTo>
                    <a:pt x="248" y="3342"/>
                    <a:pt x="2256" y="201"/>
                    <a:pt x="2256" y="201"/>
                  </a:cubicBezTo>
                  <a:lnTo>
                    <a:pt x="2256" y="201"/>
                  </a:lnTo>
                  <a:cubicBezTo>
                    <a:pt x="2256" y="201"/>
                    <a:pt x="1987" y="251"/>
                    <a:pt x="1608" y="251"/>
                  </a:cubicBezTo>
                  <a:cubicBezTo>
                    <a:pt x="1229" y="251"/>
                    <a:pt x="740" y="201"/>
                    <a:pt x="301" y="0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5468825" y="1837750"/>
              <a:ext cx="91500" cy="56400"/>
            </a:xfrm>
            <a:custGeom>
              <a:avLst/>
              <a:gdLst/>
              <a:ahLst/>
              <a:cxnLst/>
              <a:rect l="l" t="t" r="r" b="b"/>
              <a:pathLst>
                <a:path w="3660" h="2256" extrusionOk="0">
                  <a:moveTo>
                    <a:pt x="3259" y="0"/>
                  </a:moveTo>
                  <a:cubicBezTo>
                    <a:pt x="3259" y="0"/>
                    <a:pt x="652" y="1579"/>
                    <a:pt x="1" y="2256"/>
                  </a:cubicBezTo>
                  <a:lnTo>
                    <a:pt x="3660" y="2256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5659300" y="1844650"/>
              <a:ext cx="85875" cy="49500"/>
            </a:xfrm>
            <a:custGeom>
              <a:avLst/>
              <a:gdLst/>
              <a:ahLst/>
              <a:cxnLst/>
              <a:rect l="l" t="t" r="r" b="b"/>
              <a:pathLst>
                <a:path w="3435" h="1980" extrusionOk="0">
                  <a:moveTo>
                    <a:pt x="1" y="0"/>
                  </a:moveTo>
                  <a:lnTo>
                    <a:pt x="1" y="1980"/>
                  </a:lnTo>
                  <a:lnTo>
                    <a:pt x="3434" y="198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5491400" y="500650"/>
              <a:ext cx="7525" cy="31975"/>
            </a:xfrm>
            <a:custGeom>
              <a:avLst/>
              <a:gdLst/>
              <a:ahLst/>
              <a:cxnLst/>
              <a:rect l="l" t="t" r="r" b="b"/>
              <a:pathLst>
                <a:path w="301" h="1279" extrusionOk="0">
                  <a:moveTo>
                    <a:pt x="276" y="0"/>
                  </a:moveTo>
                  <a:lnTo>
                    <a:pt x="226" y="25"/>
                  </a:lnTo>
                  <a:cubicBezTo>
                    <a:pt x="0" y="276"/>
                    <a:pt x="175" y="1153"/>
                    <a:pt x="201" y="1253"/>
                  </a:cubicBezTo>
                  <a:lnTo>
                    <a:pt x="251" y="1279"/>
                  </a:lnTo>
                  <a:lnTo>
                    <a:pt x="301" y="1228"/>
                  </a:lnTo>
                  <a:cubicBezTo>
                    <a:pt x="251" y="978"/>
                    <a:pt x="150" y="251"/>
                    <a:pt x="301" y="75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5502675" y="504400"/>
              <a:ext cx="12550" cy="24475"/>
            </a:xfrm>
            <a:custGeom>
              <a:avLst/>
              <a:gdLst/>
              <a:ahLst/>
              <a:cxnLst/>
              <a:rect l="l" t="t" r="r" b="b"/>
              <a:pathLst>
                <a:path w="502" h="979" extrusionOk="0">
                  <a:moveTo>
                    <a:pt x="426" y="1"/>
                  </a:moveTo>
                  <a:cubicBezTo>
                    <a:pt x="276" y="76"/>
                    <a:pt x="50" y="728"/>
                    <a:pt x="0" y="928"/>
                  </a:cubicBezTo>
                  <a:lnTo>
                    <a:pt x="25" y="978"/>
                  </a:lnTo>
                  <a:lnTo>
                    <a:pt x="50" y="978"/>
                  </a:lnTo>
                  <a:lnTo>
                    <a:pt x="100" y="953"/>
                  </a:lnTo>
                  <a:cubicBezTo>
                    <a:pt x="201" y="577"/>
                    <a:pt x="401" y="126"/>
                    <a:pt x="476" y="101"/>
                  </a:cubicBezTo>
                  <a:lnTo>
                    <a:pt x="501" y="2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5483250" y="508800"/>
              <a:ext cx="8800" cy="20075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25" y="0"/>
                  </a:moveTo>
                  <a:lnTo>
                    <a:pt x="0" y="75"/>
                  </a:lnTo>
                  <a:cubicBezTo>
                    <a:pt x="0" y="100"/>
                    <a:pt x="50" y="201"/>
                    <a:pt x="75" y="326"/>
                  </a:cubicBezTo>
                  <a:cubicBezTo>
                    <a:pt x="126" y="476"/>
                    <a:pt x="201" y="677"/>
                    <a:pt x="251" y="777"/>
                  </a:cubicBezTo>
                  <a:lnTo>
                    <a:pt x="301" y="802"/>
                  </a:lnTo>
                  <a:lnTo>
                    <a:pt x="326" y="802"/>
                  </a:lnTo>
                  <a:lnTo>
                    <a:pt x="351" y="752"/>
                  </a:lnTo>
                  <a:cubicBezTo>
                    <a:pt x="301" y="627"/>
                    <a:pt x="226" y="451"/>
                    <a:pt x="176" y="301"/>
                  </a:cubicBezTo>
                  <a:cubicBezTo>
                    <a:pt x="126" y="125"/>
                    <a:pt x="100" y="50"/>
                    <a:pt x="75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5609800" y="622200"/>
              <a:ext cx="15700" cy="30100"/>
            </a:xfrm>
            <a:custGeom>
              <a:avLst/>
              <a:gdLst/>
              <a:ahLst/>
              <a:cxnLst/>
              <a:rect l="l" t="t" r="r" b="b"/>
              <a:pathLst>
                <a:path w="628" h="1204" extrusionOk="0">
                  <a:moveTo>
                    <a:pt x="552" y="0"/>
                  </a:moveTo>
                  <a:cubicBezTo>
                    <a:pt x="527" y="26"/>
                    <a:pt x="1" y="602"/>
                    <a:pt x="51" y="1178"/>
                  </a:cubicBezTo>
                  <a:lnTo>
                    <a:pt x="101" y="1204"/>
                  </a:lnTo>
                  <a:lnTo>
                    <a:pt x="151" y="1153"/>
                  </a:lnTo>
                  <a:cubicBezTo>
                    <a:pt x="101" y="627"/>
                    <a:pt x="627" y="76"/>
                    <a:pt x="627" y="5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5612950" y="627200"/>
              <a:ext cx="10675" cy="18825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76" y="1"/>
                  </a:moveTo>
                  <a:lnTo>
                    <a:pt x="251" y="76"/>
                  </a:lnTo>
                  <a:cubicBezTo>
                    <a:pt x="301" y="352"/>
                    <a:pt x="301" y="628"/>
                    <a:pt x="251" y="653"/>
                  </a:cubicBezTo>
                  <a:cubicBezTo>
                    <a:pt x="201" y="653"/>
                    <a:pt x="126" y="552"/>
                    <a:pt x="100" y="477"/>
                  </a:cubicBezTo>
                  <a:lnTo>
                    <a:pt x="25" y="477"/>
                  </a:lnTo>
                  <a:lnTo>
                    <a:pt x="0" y="527"/>
                  </a:lnTo>
                  <a:cubicBezTo>
                    <a:pt x="25" y="577"/>
                    <a:pt x="126" y="728"/>
                    <a:pt x="226" y="753"/>
                  </a:cubicBezTo>
                  <a:lnTo>
                    <a:pt x="251" y="753"/>
                  </a:lnTo>
                  <a:lnTo>
                    <a:pt x="326" y="728"/>
                  </a:lnTo>
                  <a:cubicBezTo>
                    <a:pt x="426" y="628"/>
                    <a:pt x="376" y="227"/>
                    <a:pt x="326" y="51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5493275" y="623450"/>
              <a:ext cx="27575" cy="67700"/>
            </a:xfrm>
            <a:custGeom>
              <a:avLst/>
              <a:gdLst/>
              <a:ahLst/>
              <a:cxnLst/>
              <a:rect l="l" t="t" r="r" b="b"/>
              <a:pathLst>
                <a:path w="1103" h="2708" extrusionOk="0">
                  <a:moveTo>
                    <a:pt x="126" y="1"/>
                  </a:moveTo>
                  <a:lnTo>
                    <a:pt x="75" y="51"/>
                  </a:lnTo>
                  <a:cubicBezTo>
                    <a:pt x="75" y="76"/>
                    <a:pt x="75" y="126"/>
                    <a:pt x="75" y="201"/>
                  </a:cubicBezTo>
                  <a:cubicBezTo>
                    <a:pt x="0" y="1680"/>
                    <a:pt x="25" y="2482"/>
                    <a:pt x="75" y="2657"/>
                  </a:cubicBezTo>
                  <a:lnTo>
                    <a:pt x="126" y="2707"/>
                  </a:lnTo>
                  <a:cubicBezTo>
                    <a:pt x="151" y="2707"/>
                    <a:pt x="827" y="2682"/>
                    <a:pt x="1103" y="2156"/>
                  </a:cubicBezTo>
                  <a:lnTo>
                    <a:pt x="1078" y="2081"/>
                  </a:lnTo>
                  <a:lnTo>
                    <a:pt x="1028" y="2106"/>
                  </a:lnTo>
                  <a:cubicBezTo>
                    <a:pt x="802" y="2532"/>
                    <a:pt x="301" y="2582"/>
                    <a:pt x="151" y="2607"/>
                  </a:cubicBezTo>
                  <a:cubicBezTo>
                    <a:pt x="100" y="2382"/>
                    <a:pt x="126" y="1580"/>
                    <a:pt x="151" y="201"/>
                  </a:cubicBezTo>
                  <a:cubicBezTo>
                    <a:pt x="176" y="126"/>
                    <a:pt x="176" y="76"/>
                    <a:pt x="176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5502050" y="688625"/>
              <a:ext cx="43875" cy="16300"/>
            </a:xfrm>
            <a:custGeom>
              <a:avLst/>
              <a:gdLst/>
              <a:ahLst/>
              <a:cxnLst/>
              <a:rect l="l" t="t" r="r" b="b"/>
              <a:pathLst>
                <a:path w="1755" h="652" extrusionOk="0">
                  <a:moveTo>
                    <a:pt x="1679" y="0"/>
                  </a:moveTo>
                  <a:cubicBezTo>
                    <a:pt x="1353" y="301"/>
                    <a:pt x="50" y="552"/>
                    <a:pt x="25" y="552"/>
                  </a:cubicBezTo>
                  <a:lnTo>
                    <a:pt x="0" y="602"/>
                  </a:lnTo>
                  <a:lnTo>
                    <a:pt x="50" y="652"/>
                  </a:lnTo>
                  <a:cubicBezTo>
                    <a:pt x="100" y="627"/>
                    <a:pt x="1404" y="401"/>
                    <a:pt x="1754" y="75"/>
                  </a:cubicBezTo>
                  <a:lnTo>
                    <a:pt x="1754" y="0"/>
                  </a:lnTo>
                  <a:close/>
                </a:path>
              </a:pathLst>
            </a:custGeom>
            <a:solidFill>
              <a:srgbClr val="C6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5417450" y="1048275"/>
              <a:ext cx="11925" cy="27575"/>
            </a:xfrm>
            <a:custGeom>
              <a:avLst/>
              <a:gdLst/>
              <a:ahLst/>
              <a:cxnLst/>
              <a:rect l="l" t="t" r="r" b="b"/>
              <a:pathLst>
                <a:path w="477" h="1103" extrusionOk="0">
                  <a:moveTo>
                    <a:pt x="452" y="0"/>
                  </a:moveTo>
                  <a:lnTo>
                    <a:pt x="377" y="25"/>
                  </a:lnTo>
                  <a:cubicBezTo>
                    <a:pt x="351" y="50"/>
                    <a:pt x="76" y="577"/>
                    <a:pt x="1" y="1028"/>
                  </a:cubicBezTo>
                  <a:lnTo>
                    <a:pt x="51" y="1103"/>
                  </a:lnTo>
                  <a:lnTo>
                    <a:pt x="126" y="1053"/>
                  </a:lnTo>
                  <a:cubicBezTo>
                    <a:pt x="176" y="602"/>
                    <a:pt x="452" y="75"/>
                    <a:pt x="477" y="75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5437500" y="1132225"/>
              <a:ext cx="47650" cy="55800"/>
            </a:xfrm>
            <a:custGeom>
              <a:avLst/>
              <a:gdLst/>
              <a:ahLst/>
              <a:cxnLst/>
              <a:rect l="l" t="t" r="r" b="b"/>
              <a:pathLst>
                <a:path w="1906" h="2232" extrusionOk="0">
                  <a:moveTo>
                    <a:pt x="1830" y="1"/>
                  </a:moveTo>
                  <a:cubicBezTo>
                    <a:pt x="1479" y="527"/>
                    <a:pt x="752" y="1504"/>
                    <a:pt x="51" y="2081"/>
                  </a:cubicBezTo>
                  <a:cubicBezTo>
                    <a:pt x="26" y="2131"/>
                    <a:pt x="26" y="2181"/>
                    <a:pt x="1" y="2231"/>
                  </a:cubicBezTo>
                  <a:cubicBezTo>
                    <a:pt x="752" y="1680"/>
                    <a:pt x="1529" y="627"/>
                    <a:pt x="1905" y="51"/>
                  </a:cubicBezTo>
                  <a:lnTo>
                    <a:pt x="183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5678725" y="1129100"/>
              <a:ext cx="31975" cy="55150"/>
            </a:xfrm>
            <a:custGeom>
              <a:avLst/>
              <a:gdLst/>
              <a:ahLst/>
              <a:cxnLst/>
              <a:rect l="l" t="t" r="r" b="b"/>
              <a:pathLst>
                <a:path w="1279" h="2206" extrusionOk="0">
                  <a:moveTo>
                    <a:pt x="101" y="0"/>
                  </a:moveTo>
                  <a:lnTo>
                    <a:pt x="1" y="50"/>
                  </a:lnTo>
                  <a:cubicBezTo>
                    <a:pt x="126" y="752"/>
                    <a:pt x="427" y="1880"/>
                    <a:pt x="1229" y="2206"/>
                  </a:cubicBezTo>
                  <a:lnTo>
                    <a:pt x="1279" y="2181"/>
                  </a:lnTo>
                  <a:lnTo>
                    <a:pt x="1254" y="2131"/>
                  </a:lnTo>
                  <a:cubicBezTo>
                    <a:pt x="477" y="1805"/>
                    <a:pt x="201" y="652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5554050" y="684850"/>
              <a:ext cx="44500" cy="81800"/>
            </a:xfrm>
            <a:custGeom>
              <a:avLst/>
              <a:gdLst/>
              <a:ahLst/>
              <a:cxnLst/>
              <a:rect l="l" t="t" r="r" b="b"/>
              <a:pathLst>
                <a:path w="1780" h="327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192" y="2825"/>
                    <a:pt x="367" y="3272"/>
                    <a:pt x="549" y="3272"/>
                  </a:cubicBezTo>
                  <a:cubicBezTo>
                    <a:pt x="567" y="3272"/>
                    <a:pt x="584" y="3268"/>
                    <a:pt x="602" y="3259"/>
                  </a:cubicBezTo>
                  <a:cubicBezTo>
                    <a:pt x="777" y="3209"/>
                    <a:pt x="1053" y="2758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5554050" y="684850"/>
              <a:ext cx="44500" cy="62050"/>
            </a:xfrm>
            <a:custGeom>
              <a:avLst/>
              <a:gdLst/>
              <a:ahLst/>
              <a:cxnLst/>
              <a:rect l="l" t="t" r="r" b="b"/>
              <a:pathLst>
                <a:path w="1780" h="248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451" y="2482"/>
                    <a:pt x="852" y="2432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5737000" y="753150"/>
              <a:ext cx="83350" cy="231225"/>
            </a:xfrm>
            <a:custGeom>
              <a:avLst/>
              <a:gdLst/>
              <a:ahLst/>
              <a:cxnLst/>
              <a:rect l="l" t="t" r="r" b="b"/>
              <a:pathLst>
                <a:path w="3334" h="9249" extrusionOk="0">
                  <a:moveTo>
                    <a:pt x="26" y="1"/>
                  </a:moveTo>
                  <a:lnTo>
                    <a:pt x="1" y="76"/>
                  </a:lnTo>
                  <a:cubicBezTo>
                    <a:pt x="1" y="101"/>
                    <a:pt x="803" y="1605"/>
                    <a:pt x="1404" y="3184"/>
                  </a:cubicBezTo>
                  <a:cubicBezTo>
                    <a:pt x="2532" y="6016"/>
                    <a:pt x="3133" y="8046"/>
                    <a:pt x="3209" y="9199"/>
                  </a:cubicBezTo>
                  <a:lnTo>
                    <a:pt x="3259" y="9249"/>
                  </a:lnTo>
                  <a:lnTo>
                    <a:pt x="3334" y="9199"/>
                  </a:lnTo>
                  <a:cubicBezTo>
                    <a:pt x="3259" y="8021"/>
                    <a:pt x="2657" y="5991"/>
                    <a:pt x="1529" y="3133"/>
                  </a:cubicBezTo>
                  <a:cubicBezTo>
                    <a:pt x="903" y="1555"/>
                    <a:pt x="126" y="26"/>
                    <a:pt x="12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5705050" y="1204900"/>
              <a:ext cx="58300" cy="16950"/>
            </a:xfrm>
            <a:custGeom>
              <a:avLst/>
              <a:gdLst/>
              <a:ahLst/>
              <a:cxnLst/>
              <a:rect l="l" t="t" r="r" b="b"/>
              <a:pathLst>
                <a:path w="2332" h="678" extrusionOk="0">
                  <a:moveTo>
                    <a:pt x="25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51" y="101"/>
                    <a:pt x="1504" y="277"/>
                    <a:pt x="2256" y="678"/>
                  </a:cubicBezTo>
                  <a:lnTo>
                    <a:pt x="2281" y="678"/>
                  </a:lnTo>
                  <a:lnTo>
                    <a:pt x="2331" y="653"/>
                  </a:lnTo>
                  <a:lnTo>
                    <a:pt x="2306" y="577"/>
                  </a:lnTo>
                  <a:cubicBezTo>
                    <a:pt x="1529" y="176"/>
                    <a:pt x="51" y="1"/>
                    <a:pt x="25" y="1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8"/>
            <p:cNvSpPr/>
            <p:nvPr/>
          </p:nvSpPr>
          <p:spPr>
            <a:xfrm>
              <a:off x="5487000" y="1329600"/>
              <a:ext cx="72075" cy="509425"/>
            </a:xfrm>
            <a:custGeom>
              <a:avLst/>
              <a:gdLst/>
              <a:ahLst/>
              <a:cxnLst/>
              <a:rect l="l" t="t" r="r" b="b"/>
              <a:pathLst>
                <a:path w="2883" h="20377" extrusionOk="0">
                  <a:moveTo>
                    <a:pt x="2306" y="0"/>
                  </a:moveTo>
                  <a:lnTo>
                    <a:pt x="2256" y="51"/>
                  </a:lnTo>
                  <a:cubicBezTo>
                    <a:pt x="2231" y="126"/>
                    <a:pt x="26" y="8146"/>
                    <a:pt x="1" y="8221"/>
                  </a:cubicBezTo>
                  <a:lnTo>
                    <a:pt x="26" y="8271"/>
                  </a:lnTo>
                  <a:cubicBezTo>
                    <a:pt x="26" y="8271"/>
                    <a:pt x="1605" y="10301"/>
                    <a:pt x="2206" y="12056"/>
                  </a:cubicBezTo>
                  <a:cubicBezTo>
                    <a:pt x="2783" y="13835"/>
                    <a:pt x="2482" y="20251"/>
                    <a:pt x="2482" y="20326"/>
                  </a:cubicBezTo>
                  <a:lnTo>
                    <a:pt x="2532" y="20376"/>
                  </a:lnTo>
                  <a:lnTo>
                    <a:pt x="2582" y="20326"/>
                  </a:lnTo>
                  <a:cubicBezTo>
                    <a:pt x="2607" y="20051"/>
                    <a:pt x="2883" y="13810"/>
                    <a:pt x="2281" y="12031"/>
                  </a:cubicBezTo>
                  <a:cubicBezTo>
                    <a:pt x="1730" y="10351"/>
                    <a:pt x="276" y="8447"/>
                    <a:pt x="101" y="8221"/>
                  </a:cubicBezTo>
                  <a:cubicBezTo>
                    <a:pt x="276" y="7645"/>
                    <a:pt x="2331" y="151"/>
                    <a:pt x="2331" y="76"/>
                  </a:cubicBezTo>
                  <a:lnTo>
                    <a:pt x="230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8"/>
            <p:cNvSpPr/>
            <p:nvPr/>
          </p:nvSpPr>
          <p:spPr>
            <a:xfrm>
              <a:off x="5692525" y="1555150"/>
              <a:ext cx="18175" cy="23850"/>
            </a:xfrm>
            <a:custGeom>
              <a:avLst/>
              <a:gdLst/>
              <a:ahLst/>
              <a:cxnLst/>
              <a:rect l="l" t="t" r="r" b="b"/>
              <a:pathLst>
                <a:path w="727" h="954" extrusionOk="0">
                  <a:moveTo>
                    <a:pt x="0" y="1"/>
                  </a:moveTo>
                  <a:lnTo>
                    <a:pt x="25" y="76"/>
                  </a:lnTo>
                  <a:cubicBezTo>
                    <a:pt x="50" y="101"/>
                    <a:pt x="100" y="201"/>
                    <a:pt x="176" y="302"/>
                  </a:cubicBezTo>
                  <a:cubicBezTo>
                    <a:pt x="326" y="552"/>
                    <a:pt x="501" y="853"/>
                    <a:pt x="652" y="953"/>
                  </a:cubicBezTo>
                  <a:lnTo>
                    <a:pt x="677" y="953"/>
                  </a:lnTo>
                  <a:lnTo>
                    <a:pt x="727" y="928"/>
                  </a:lnTo>
                  <a:lnTo>
                    <a:pt x="702" y="853"/>
                  </a:lnTo>
                  <a:cubicBezTo>
                    <a:pt x="577" y="778"/>
                    <a:pt x="376" y="477"/>
                    <a:pt x="251" y="252"/>
                  </a:cubicBezTo>
                  <a:cubicBezTo>
                    <a:pt x="176" y="126"/>
                    <a:pt x="125" y="26"/>
                    <a:pt x="7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8"/>
            <p:cNvSpPr/>
            <p:nvPr/>
          </p:nvSpPr>
          <p:spPr>
            <a:xfrm>
              <a:off x="5446900" y="1560175"/>
              <a:ext cx="11925" cy="18825"/>
            </a:xfrm>
            <a:custGeom>
              <a:avLst/>
              <a:gdLst/>
              <a:ahLst/>
              <a:cxnLst/>
              <a:rect l="l" t="t" r="r" b="b"/>
              <a:pathLst>
                <a:path w="477" h="753" extrusionOk="0">
                  <a:moveTo>
                    <a:pt x="452" y="0"/>
                  </a:moveTo>
                  <a:lnTo>
                    <a:pt x="376" y="26"/>
                  </a:lnTo>
                  <a:cubicBezTo>
                    <a:pt x="326" y="151"/>
                    <a:pt x="26" y="677"/>
                    <a:pt x="1" y="677"/>
                  </a:cubicBezTo>
                  <a:lnTo>
                    <a:pt x="26" y="752"/>
                  </a:lnTo>
                  <a:lnTo>
                    <a:pt x="51" y="752"/>
                  </a:lnTo>
                  <a:lnTo>
                    <a:pt x="101" y="727"/>
                  </a:lnTo>
                  <a:cubicBezTo>
                    <a:pt x="101" y="702"/>
                    <a:pt x="427" y="201"/>
                    <a:pt x="477" y="7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5946900" y="657925"/>
              <a:ext cx="101525" cy="119700"/>
            </a:xfrm>
            <a:custGeom>
              <a:avLst/>
              <a:gdLst/>
              <a:ahLst/>
              <a:cxnLst/>
              <a:rect l="l" t="t" r="r" b="b"/>
              <a:pathLst>
                <a:path w="4061" h="4788" extrusionOk="0">
                  <a:moveTo>
                    <a:pt x="176" y="0"/>
                  </a:moveTo>
                  <a:lnTo>
                    <a:pt x="76" y="25"/>
                  </a:lnTo>
                  <a:cubicBezTo>
                    <a:pt x="51" y="1128"/>
                    <a:pt x="1" y="4536"/>
                    <a:pt x="402" y="4762"/>
                  </a:cubicBezTo>
                  <a:lnTo>
                    <a:pt x="452" y="4787"/>
                  </a:lnTo>
                  <a:cubicBezTo>
                    <a:pt x="978" y="4787"/>
                    <a:pt x="3108" y="1880"/>
                    <a:pt x="4061" y="526"/>
                  </a:cubicBezTo>
                  <a:lnTo>
                    <a:pt x="3986" y="476"/>
                  </a:lnTo>
                  <a:cubicBezTo>
                    <a:pt x="2432" y="2657"/>
                    <a:pt x="803" y="4687"/>
                    <a:pt x="477" y="4687"/>
                  </a:cubicBezTo>
                  <a:lnTo>
                    <a:pt x="452" y="4687"/>
                  </a:lnTo>
                  <a:cubicBezTo>
                    <a:pt x="151" y="4511"/>
                    <a:pt x="126" y="1905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8"/>
            <p:cNvSpPr/>
            <p:nvPr/>
          </p:nvSpPr>
          <p:spPr>
            <a:xfrm>
              <a:off x="5959425" y="542000"/>
              <a:ext cx="26350" cy="51400"/>
            </a:xfrm>
            <a:custGeom>
              <a:avLst/>
              <a:gdLst/>
              <a:ahLst/>
              <a:cxnLst/>
              <a:rect l="l" t="t" r="r" b="b"/>
              <a:pathLst>
                <a:path w="1054" h="2056" extrusionOk="0">
                  <a:moveTo>
                    <a:pt x="978" y="0"/>
                  </a:moveTo>
                  <a:cubicBezTo>
                    <a:pt x="928" y="76"/>
                    <a:pt x="51" y="1730"/>
                    <a:pt x="1" y="2005"/>
                  </a:cubicBezTo>
                  <a:lnTo>
                    <a:pt x="26" y="2031"/>
                  </a:lnTo>
                  <a:lnTo>
                    <a:pt x="51" y="2056"/>
                  </a:lnTo>
                  <a:cubicBezTo>
                    <a:pt x="402" y="2005"/>
                    <a:pt x="953" y="1905"/>
                    <a:pt x="1003" y="1905"/>
                  </a:cubicBezTo>
                  <a:lnTo>
                    <a:pt x="1054" y="1855"/>
                  </a:lnTo>
                  <a:lnTo>
                    <a:pt x="1003" y="1805"/>
                  </a:lnTo>
                  <a:cubicBezTo>
                    <a:pt x="928" y="1805"/>
                    <a:pt x="352" y="1905"/>
                    <a:pt x="126" y="1955"/>
                  </a:cubicBezTo>
                  <a:cubicBezTo>
                    <a:pt x="226" y="1604"/>
                    <a:pt x="778" y="602"/>
                    <a:pt x="1054" y="5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8"/>
            <p:cNvSpPr/>
            <p:nvPr/>
          </p:nvSpPr>
          <p:spPr>
            <a:xfrm>
              <a:off x="5954425" y="605175"/>
              <a:ext cx="54525" cy="22325"/>
            </a:xfrm>
            <a:custGeom>
              <a:avLst/>
              <a:gdLst/>
              <a:ahLst/>
              <a:cxnLst/>
              <a:rect l="l" t="t" r="r" b="b"/>
              <a:pathLst>
                <a:path w="2181" h="893" extrusionOk="0">
                  <a:moveTo>
                    <a:pt x="1852" y="0"/>
                  </a:moveTo>
                  <a:cubicBezTo>
                    <a:pt x="1102" y="0"/>
                    <a:pt x="65" y="356"/>
                    <a:pt x="0" y="356"/>
                  </a:cubicBezTo>
                  <a:cubicBezTo>
                    <a:pt x="0" y="356"/>
                    <a:pt x="387" y="893"/>
                    <a:pt x="1002" y="893"/>
                  </a:cubicBezTo>
                  <a:cubicBezTo>
                    <a:pt x="1051" y="893"/>
                    <a:pt x="1101" y="889"/>
                    <a:pt x="1153" y="882"/>
                  </a:cubicBezTo>
                  <a:cubicBezTo>
                    <a:pt x="1855" y="807"/>
                    <a:pt x="2181" y="30"/>
                    <a:pt x="2181" y="30"/>
                  </a:cubicBezTo>
                  <a:cubicBezTo>
                    <a:pt x="2082" y="9"/>
                    <a:pt x="1971" y="0"/>
                    <a:pt x="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6075350" y="565800"/>
              <a:ext cx="27600" cy="32625"/>
            </a:xfrm>
            <a:custGeom>
              <a:avLst/>
              <a:gdLst/>
              <a:ahLst/>
              <a:cxnLst/>
              <a:rect l="l" t="t" r="r" b="b"/>
              <a:pathLst>
                <a:path w="1104" h="1305" extrusionOk="0">
                  <a:moveTo>
                    <a:pt x="702" y="402"/>
                  </a:moveTo>
                  <a:cubicBezTo>
                    <a:pt x="752" y="602"/>
                    <a:pt x="828" y="928"/>
                    <a:pt x="702" y="1028"/>
                  </a:cubicBezTo>
                  <a:lnTo>
                    <a:pt x="602" y="1028"/>
                  </a:lnTo>
                  <a:cubicBezTo>
                    <a:pt x="502" y="1003"/>
                    <a:pt x="402" y="878"/>
                    <a:pt x="376" y="803"/>
                  </a:cubicBezTo>
                  <a:cubicBezTo>
                    <a:pt x="452" y="678"/>
                    <a:pt x="577" y="552"/>
                    <a:pt x="702" y="402"/>
                  </a:cubicBezTo>
                  <a:close/>
                  <a:moveTo>
                    <a:pt x="1053" y="1"/>
                  </a:moveTo>
                  <a:cubicBezTo>
                    <a:pt x="928" y="76"/>
                    <a:pt x="803" y="176"/>
                    <a:pt x="702" y="277"/>
                  </a:cubicBezTo>
                  <a:cubicBezTo>
                    <a:pt x="527" y="452"/>
                    <a:pt x="376" y="627"/>
                    <a:pt x="276" y="778"/>
                  </a:cubicBezTo>
                  <a:cubicBezTo>
                    <a:pt x="101" y="1003"/>
                    <a:pt x="26" y="1204"/>
                    <a:pt x="1" y="1229"/>
                  </a:cubicBezTo>
                  <a:lnTo>
                    <a:pt x="26" y="1304"/>
                  </a:lnTo>
                  <a:lnTo>
                    <a:pt x="51" y="1304"/>
                  </a:lnTo>
                  <a:lnTo>
                    <a:pt x="101" y="1279"/>
                  </a:lnTo>
                  <a:cubicBezTo>
                    <a:pt x="101" y="1229"/>
                    <a:pt x="176" y="1079"/>
                    <a:pt x="301" y="878"/>
                  </a:cubicBezTo>
                  <a:cubicBezTo>
                    <a:pt x="351" y="978"/>
                    <a:pt x="452" y="1104"/>
                    <a:pt x="577" y="1129"/>
                  </a:cubicBezTo>
                  <a:lnTo>
                    <a:pt x="627" y="1129"/>
                  </a:lnTo>
                  <a:cubicBezTo>
                    <a:pt x="677" y="1129"/>
                    <a:pt x="727" y="1129"/>
                    <a:pt x="752" y="1104"/>
                  </a:cubicBezTo>
                  <a:cubicBezTo>
                    <a:pt x="978" y="953"/>
                    <a:pt x="828" y="477"/>
                    <a:pt x="777" y="327"/>
                  </a:cubicBezTo>
                  <a:cubicBezTo>
                    <a:pt x="878" y="251"/>
                    <a:pt x="978" y="151"/>
                    <a:pt x="1103" y="76"/>
                  </a:cubicBezTo>
                  <a:lnTo>
                    <a:pt x="11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8"/>
            <p:cNvSpPr/>
            <p:nvPr/>
          </p:nvSpPr>
          <p:spPr>
            <a:xfrm>
              <a:off x="5794650" y="788250"/>
              <a:ext cx="53900" cy="104025"/>
            </a:xfrm>
            <a:custGeom>
              <a:avLst/>
              <a:gdLst/>
              <a:ahLst/>
              <a:cxnLst/>
              <a:rect l="l" t="t" r="r" b="b"/>
              <a:pathLst>
                <a:path w="2156" h="4161" extrusionOk="0">
                  <a:moveTo>
                    <a:pt x="2156" y="0"/>
                  </a:moveTo>
                  <a:lnTo>
                    <a:pt x="2081" y="25"/>
                  </a:lnTo>
                  <a:cubicBezTo>
                    <a:pt x="2081" y="50"/>
                    <a:pt x="1529" y="1228"/>
                    <a:pt x="1053" y="2206"/>
                  </a:cubicBezTo>
                  <a:cubicBezTo>
                    <a:pt x="552" y="3158"/>
                    <a:pt x="0" y="4085"/>
                    <a:pt x="0" y="4085"/>
                  </a:cubicBezTo>
                  <a:lnTo>
                    <a:pt x="0" y="4161"/>
                  </a:lnTo>
                  <a:lnTo>
                    <a:pt x="25" y="4161"/>
                  </a:lnTo>
                  <a:lnTo>
                    <a:pt x="76" y="4135"/>
                  </a:lnTo>
                  <a:cubicBezTo>
                    <a:pt x="76" y="4135"/>
                    <a:pt x="627" y="3208"/>
                    <a:pt x="1128" y="2231"/>
                  </a:cubicBezTo>
                  <a:cubicBezTo>
                    <a:pt x="1629" y="1278"/>
                    <a:pt x="2156" y="75"/>
                    <a:pt x="2156" y="75"/>
                  </a:cubicBezTo>
                  <a:lnTo>
                    <a:pt x="21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8"/>
            <p:cNvSpPr/>
            <p:nvPr/>
          </p:nvSpPr>
          <p:spPr>
            <a:xfrm>
              <a:off x="5832875" y="798900"/>
              <a:ext cx="11300" cy="117175"/>
            </a:xfrm>
            <a:custGeom>
              <a:avLst/>
              <a:gdLst/>
              <a:ahLst/>
              <a:cxnLst/>
              <a:rect l="l" t="t" r="r" b="b"/>
              <a:pathLst>
                <a:path w="452" h="4687" extrusionOk="0">
                  <a:moveTo>
                    <a:pt x="426" y="0"/>
                  </a:moveTo>
                  <a:lnTo>
                    <a:pt x="376" y="25"/>
                  </a:lnTo>
                  <a:cubicBezTo>
                    <a:pt x="351" y="75"/>
                    <a:pt x="0" y="2055"/>
                    <a:pt x="50" y="4637"/>
                  </a:cubicBezTo>
                  <a:lnTo>
                    <a:pt x="100" y="4687"/>
                  </a:lnTo>
                  <a:lnTo>
                    <a:pt x="151" y="4637"/>
                  </a:lnTo>
                  <a:cubicBezTo>
                    <a:pt x="100" y="2105"/>
                    <a:pt x="426" y="151"/>
                    <a:pt x="451" y="5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8"/>
            <p:cNvSpPr/>
            <p:nvPr/>
          </p:nvSpPr>
          <p:spPr>
            <a:xfrm>
              <a:off x="5819700" y="788250"/>
              <a:ext cx="313325" cy="360300"/>
            </a:xfrm>
            <a:custGeom>
              <a:avLst/>
              <a:gdLst/>
              <a:ahLst/>
              <a:cxnLst/>
              <a:rect l="l" t="t" r="r" b="b"/>
              <a:pathLst>
                <a:path w="12533" h="14412" extrusionOk="0">
                  <a:moveTo>
                    <a:pt x="9500" y="0"/>
                  </a:moveTo>
                  <a:lnTo>
                    <a:pt x="9450" y="50"/>
                  </a:lnTo>
                  <a:cubicBezTo>
                    <a:pt x="9450" y="50"/>
                    <a:pt x="9349" y="652"/>
                    <a:pt x="8372" y="2732"/>
                  </a:cubicBezTo>
                  <a:cubicBezTo>
                    <a:pt x="7394" y="4787"/>
                    <a:pt x="5565" y="7068"/>
                    <a:pt x="4312" y="8371"/>
                  </a:cubicBezTo>
                  <a:cubicBezTo>
                    <a:pt x="3134" y="9599"/>
                    <a:pt x="51" y="11980"/>
                    <a:pt x="1" y="12005"/>
                  </a:cubicBezTo>
                  <a:lnTo>
                    <a:pt x="1" y="12055"/>
                  </a:lnTo>
                  <a:cubicBezTo>
                    <a:pt x="1" y="12055"/>
                    <a:pt x="101" y="12506"/>
                    <a:pt x="201" y="12933"/>
                  </a:cubicBezTo>
                  <a:cubicBezTo>
                    <a:pt x="327" y="13359"/>
                    <a:pt x="577" y="14361"/>
                    <a:pt x="577" y="14361"/>
                  </a:cubicBezTo>
                  <a:lnTo>
                    <a:pt x="627" y="14411"/>
                  </a:lnTo>
                  <a:cubicBezTo>
                    <a:pt x="4211" y="13735"/>
                    <a:pt x="7144" y="12481"/>
                    <a:pt x="8698" y="10978"/>
                  </a:cubicBezTo>
                  <a:cubicBezTo>
                    <a:pt x="10452" y="9298"/>
                    <a:pt x="12532" y="6115"/>
                    <a:pt x="12532" y="6090"/>
                  </a:cubicBezTo>
                  <a:lnTo>
                    <a:pt x="12532" y="6015"/>
                  </a:lnTo>
                  <a:lnTo>
                    <a:pt x="12457" y="6015"/>
                  </a:lnTo>
                  <a:cubicBezTo>
                    <a:pt x="12432" y="6065"/>
                    <a:pt x="10377" y="9248"/>
                    <a:pt x="8648" y="10902"/>
                  </a:cubicBezTo>
                  <a:cubicBezTo>
                    <a:pt x="7094" y="12381"/>
                    <a:pt x="4186" y="13634"/>
                    <a:pt x="653" y="14311"/>
                  </a:cubicBezTo>
                  <a:cubicBezTo>
                    <a:pt x="602" y="14110"/>
                    <a:pt x="402" y="13283"/>
                    <a:pt x="302" y="12907"/>
                  </a:cubicBezTo>
                  <a:cubicBezTo>
                    <a:pt x="201" y="12557"/>
                    <a:pt x="126" y="12181"/>
                    <a:pt x="101" y="12080"/>
                  </a:cubicBezTo>
                  <a:cubicBezTo>
                    <a:pt x="402" y="11830"/>
                    <a:pt x="3259" y="9599"/>
                    <a:pt x="4387" y="8421"/>
                  </a:cubicBezTo>
                  <a:cubicBezTo>
                    <a:pt x="5640" y="7118"/>
                    <a:pt x="7470" y="4837"/>
                    <a:pt x="8447" y="2782"/>
                  </a:cubicBezTo>
                  <a:cubicBezTo>
                    <a:pt x="9450" y="652"/>
                    <a:pt x="9525" y="75"/>
                    <a:pt x="9550" y="50"/>
                  </a:cubicBezTo>
                  <a:lnTo>
                    <a:pt x="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8"/>
            <p:cNvSpPr/>
            <p:nvPr/>
          </p:nvSpPr>
          <p:spPr>
            <a:xfrm>
              <a:off x="5948150" y="1088375"/>
              <a:ext cx="134125" cy="28850"/>
            </a:xfrm>
            <a:custGeom>
              <a:avLst/>
              <a:gdLst/>
              <a:ahLst/>
              <a:cxnLst/>
              <a:rect l="l" t="t" r="r" b="b"/>
              <a:pathLst>
                <a:path w="5365" h="1154" extrusionOk="0">
                  <a:moveTo>
                    <a:pt x="5289" y="0"/>
                  </a:moveTo>
                  <a:cubicBezTo>
                    <a:pt x="5289" y="25"/>
                    <a:pt x="4512" y="602"/>
                    <a:pt x="2908" y="902"/>
                  </a:cubicBezTo>
                  <a:cubicBezTo>
                    <a:pt x="2223" y="1020"/>
                    <a:pt x="1606" y="1056"/>
                    <a:pt x="1122" y="1056"/>
                  </a:cubicBezTo>
                  <a:cubicBezTo>
                    <a:pt x="474" y="1056"/>
                    <a:pt x="65" y="992"/>
                    <a:pt x="51" y="978"/>
                  </a:cubicBezTo>
                  <a:lnTo>
                    <a:pt x="1" y="1028"/>
                  </a:lnTo>
                  <a:lnTo>
                    <a:pt x="51" y="1078"/>
                  </a:lnTo>
                  <a:cubicBezTo>
                    <a:pt x="51" y="1078"/>
                    <a:pt x="477" y="1153"/>
                    <a:pt x="1129" y="1153"/>
                  </a:cubicBezTo>
                  <a:cubicBezTo>
                    <a:pt x="1630" y="1153"/>
                    <a:pt x="2231" y="1128"/>
                    <a:pt x="2933" y="978"/>
                  </a:cubicBezTo>
                  <a:cubicBezTo>
                    <a:pt x="4562" y="677"/>
                    <a:pt x="5339" y="100"/>
                    <a:pt x="5364" y="75"/>
                  </a:cubicBezTo>
                  <a:lnTo>
                    <a:pt x="5364" y="25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8"/>
            <p:cNvSpPr/>
            <p:nvPr/>
          </p:nvSpPr>
          <p:spPr>
            <a:xfrm>
              <a:off x="5889250" y="1249400"/>
              <a:ext cx="79600" cy="483725"/>
            </a:xfrm>
            <a:custGeom>
              <a:avLst/>
              <a:gdLst/>
              <a:ahLst/>
              <a:cxnLst/>
              <a:rect l="l" t="t" r="r" b="b"/>
              <a:pathLst>
                <a:path w="3184" h="19349" extrusionOk="0">
                  <a:moveTo>
                    <a:pt x="3134" y="0"/>
                  </a:moveTo>
                  <a:lnTo>
                    <a:pt x="2407" y="401"/>
                  </a:lnTo>
                  <a:lnTo>
                    <a:pt x="2382" y="426"/>
                  </a:lnTo>
                  <a:cubicBezTo>
                    <a:pt x="2382" y="502"/>
                    <a:pt x="1204" y="6943"/>
                    <a:pt x="201" y="10176"/>
                  </a:cubicBezTo>
                  <a:lnTo>
                    <a:pt x="201" y="10201"/>
                  </a:lnTo>
                  <a:cubicBezTo>
                    <a:pt x="201" y="10226"/>
                    <a:pt x="853" y="12607"/>
                    <a:pt x="703" y="14662"/>
                  </a:cubicBezTo>
                  <a:cubicBezTo>
                    <a:pt x="552" y="16817"/>
                    <a:pt x="377" y="17995"/>
                    <a:pt x="1" y="19299"/>
                  </a:cubicBezTo>
                  <a:lnTo>
                    <a:pt x="26" y="19349"/>
                  </a:lnTo>
                  <a:lnTo>
                    <a:pt x="51" y="19349"/>
                  </a:lnTo>
                  <a:lnTo>
                    <a:pt x="76" y="19324"/>
                  </a:lnTo>
                  <a:cubicBezTo>
                    <a:pt x="477" y="18020"/>
                    <a:pt x="653" y="16843"/>
                    <a:pt x="803" y="14662"/>
                  </a:cubicBezTo>
                  <a:cubicBezTo>
                    <a:pt x="928" y="12682"/>
                    <a:pt x="352" y="10401"/>
                    <a:pt x="302" y="10201"/>
                  </a:cubicBezTo>
                  <a:cubicBezTo>
                    <a:pt x="1279" y="7043"/>
                    <a:pt x="2407" y="903"/>
                    <a:pt x="2482" y="477"/>
                  </a:cubicBezTo>
                  <a:lnTo>
                    <a:pt x="3184" y="101"/>
                  </a:lnTo>
                  <a:lnTo>
                    <a:pt x="3184" y="25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8"/>
            <p:cNvSpPr/>
            <p:nvPr/>
          </p:nvSpPr>
          <p:spPr>
            <a:xfrm>
              <a:off x="5842275" y="1521325"/>
              <a:ext cx="15050" cy="19450"/>
            </a:xfrm>
            <a:custGeom>
              <a:avLst/>
              <a:gdLst/>
              <a:ahLst/>
              <a:cxnLst/>
              <a:rect l="l" t="t" r="r" b="b"/>
              <a:pathLst>
                <a:path w="602" h="778" extrusionOk="0">
                  <a:moveTo>
                    <a:pt x="501" y="1"/>
                  </a:moveTo>
                  <a:lnTo>
                    <a:pt x="0" y="702"/>
                  </a:lnTo>
                  <a:lnTo>
                    <a:pt x="0" y="778"/>
                  </a:lnTo>
                  <a:lnTo>
                    <a:pt x="75" y="778"/>
                  </a:lnTo>
                  <a:lnTo>
                    <a:pt x="602" y="7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8"/>
            <p:cNvSpPr/>
            <p:nvPr/>
          </p:nvSpPr>
          <p:spPr>
            <a:xfrm>
              <a:off x="6023350" y="1471825"/>
              <a:ext cx="69575" cy="179850"/>
            </a:xfrm>
            <a:custGeom>
              <a:avLst/>
              <a:gdLst/>
              <a:ahLst/>
              <a:cxnLst/>
              <a:rect l="l" t="t" r="r" b="b"/>
              <a:pathLst>
                <a:path w="2783" h="7194" extrusionOk="0">
                  <a:moveTo>
                    <a:pt x="50" y="1"/>
                  </a:moveTo>
                  <a:lnTo>
                    <a:pt x="0" y="51"/>
                  </a:lnTo>
                  <a:cubicBezTo>
                    <a:pt x="76" y="427"/>
                    <a:pt x="602" y="3810"/>
                    <a:pt x="2707" y="7169"/>
                  </a:cubicBezTo>
                  <a:lnTo>
                    <a:pt x="2757" y="7194"/>
                  </a:lnTo>
                  <a:lnTo>
                    <a:pt x="2782" y="7194"/>
                  </a:lnTo>
                  <a:lnTo>
                    <a:pt x="2782" y="7118"/>
                  </a:lnTo>
                  <a:cubicBezTo>
                    <a:pt x="702" y="3785"/>
                    <a:pt x="151" y="427"/>
                    <a:pt x="101" y="51"/>
                  </a:cubicBezTo>
                  <a:lnTo>
                    <a:pt x="101" y="2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8"/>
            <p:cNvSpPr/>
            <p:nvPr/>
          </p:nvSpPr>
          <p:spPr>
            <a:xfrm>
              <a:off x="6091025" y="1521325"/>
              <a:ext cx="18175" cy="23825"/>
            </a:xfrm>
            <a:custGeom>
              <a:avLst/>
              <a:gdLst/>
              <a:ahLst/>
              <a:cxnLst/>
              <a:rect l="l" t="t" r="r" b="b"/>
              <a:pathLst>
                <a:path w="727" h="953" extrusionOk="0">
                  <a:moveTo>
                    <a:pt x="652" y="1"/>
                  </a:moveTo>
                  <a:cubicBezTo>
                    <a:pt x="627" y="51"/>
                    <a:pt x="100" y="752"/>
                    <a:pt x="0" y="878"/>
                  </a:cubicBezTo>
                  <a:lnTo>
                    <a:pt x="25" y="953"/>
                  </a:lnTo>
                  <a:lnTo>
                    <a:pt x="50" y="953"/>
                  </a:lnTo>
                  <a:lnTo>
                    <a:pt x="75" y="928"/>
                  </a:lnTo>
                  <a:cubicBezTo>
                    <a:pt x="176" y="803"/>
                    <a:pt x="727" y="76"/>
                    <a:pt x="727" y="76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8"/>
            <p:cNvSpPr/>
            <p:nvPr/>
          </p:nvSpPr>
          <p:spPr>
            <a:xfrm>
              <a:off x="5922475" y="1122825"/>
              <a:ext cx="20700" cy="71450"/>
            </a:xfrm>
            <a:custGeom>
              <a:avLst/>
              <a:gdLst/>
              <a:ahLst/>
              <a:cxnLst/>
              <a:rect l="l" t="t" r="r" b="b"/>
              <a:pathLst>
                <a:path w="828" h="2858" extrusionOk="0">
                  <a:moveTo>
                    <a:pt x="25" y="1"/>
                  </a:moveTo>
                  <a:lnTo>
                    <a:pt x="0" y="76"/>
                  </a:lnTo>
                  <a:lnTo>
                    <a:pt x="727" y="2833"/>
                  </a:lnTo>
                  <a:lnTo>
                    <a:pt x="777" y="2858"/>
                  </a:lnTo>
                  <a:lnTo>
                    <a:pt x="802" y="2858"/>
                  </a:lnTo>
                  <a:lnTo>
                    <a:pt x="827" y="2808"/>
                  </a:lnTo>
                  <a:lnTo>
                    <a:pt x="75" y="5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8"/>
            <p:cNvSpPr/>
            <p:nvPr/>
          </p:nvSpPr>
          <p:spPr>
            <a:xfrm>
              <a:off x="5352300" y="1157925"/>
              <a:ext cx="70200" cy="13800"/>
            </a:xfrm>
            <a:custGeom>
              <a:avLst/>
              <a:gdLst/>
              <a:ahLst/>
              <a:cxnLst/>
              <a:rect l="l" t="t" r="r" b="b"/>
              <a:pathLst>
                <a:path w="2808" h="552" extrusionOk="0">
                  <a:moveTo>
                    <a:pt x="2807" y="0"/>
                  </a:moveTo>
                  <a:lnTo>
                    <a:pt x="2807" y="0"/>
                  </a:lnTo>
                  <a:cubicBezTo>
                    <a:pt x="1980" y="376"/>
                    <a:pt x="501" y="451"/>
                    <a:pt x="0" y="476"/>
                  </a:cubicBezTo>
                  <a:lnTo>
                    <a:pt x="0" y="552"/>
                  </a:lnTo>
                  <a:cubicBezTo>
                    <a:pt x="526" y="552"/>
                    <a:pt x="1930" y="476"/>
                    <a:pt x="2782" y="125"/>
                  </a:cubicBezTo>
                  <a:cubicBezTo>
                    <a:pt x="2782" y="75"/>
                    <a:pt x="2807" y="50"/>
                    <a:pt x="280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8"/>
            <p:cNvSpPr/>
            <p:nvPr/>
          </p:nvSpPr>
          <p:spPr>
            <a:xfrm>
              <a:off x="5710675" y="1172325"/>
              <a:ext cx="62075" cy="26350"/>
            </a:xfrm>
            <a:custGeom>
              <a:avLst/>
              <a:gdLst/>
              <a:ahLst/>
              <a:cxnLst/>
              <a:rect l="l" t="t" r="r" b="b"/>
              <a:pathLst>
                <a:path w="2483" h="1054" extrusionOk="0">
                  <a:moveTo>
                    <a:pt x="26" y="1"/>
                  </a:moveTo>
                  <a:lnTo>
                    <a:pt x="1" y="101"/>
                  </a:lnTo>
                  <a:cubicBezTo>
                    <a:pt x="51" y="126"/>
                    <a:pt x="126" y="151"/>
                    <a:pt x="176" y="201"/>
                  </a:cubicBezTo>
                  <a:cubicBezTo>
                    <a:pt x="728" y="452"/>
                    <a:pt x="1580" y="853"/>
                    <a:pt x="2432" y="1053"/>
                  </a:cubicBezTo>
                  <a:lnTo>
                    <a:pt x="2482" y="953"/>
                  </a:lnTo>
                  <a:cubicBezTo>
                    <a:pt x="1630" y="778"/>
                    <a:pt x="778" y="352"/>
                    <a:pt x="227" y="101"/>
                  </a:cubicBezTo>
                  <a:cubicBezTo>
                    <a:pt x="151" y="76"/>
                    <a:pt x="76" y="26"/>
                    <a:pt x="2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8"/>
            <p:cNvSpPr/>
            <p:nvPr/>
          </p:nvSpPr>
          <p:spPr>
            <a:xfrm>
              <a:off x="5544025" y="665425"/>
              <a:ext cx="63300" cy="75850"/>
            </a:xfrm>
            <a:custGeom>
              <a:avLst/>
              <a:gdLst/>
              <a:ahLst/>
              <a:cxnLst/>
              <a:rect l="l" t="t" r="r" b="b"/>
              <a:pathLst>
                <a:path w="2532" h="3034" extrusionOk="0">
                  <a:moveTo>
                    <a:pt x="2507" y="1"/>
                  </a:moveTo>
                  <a:lnTo>
                    <a:pt x="2431" y="26"/>
                  </a:lnTo>
                  <a:cubicBezTo>
                    <a:pt x="2431" y="51"/>
                    <a:pt x="2106" y="1329"/>
                    <a:pt x="1278" y="2181"/>
                  </a:cubicBezTo>
                  <a:cubicBezTo>
                    <a:pt x="627" y="2858"/>
                    <a:pt x="50" y="2933"/>
                    <a:pt x="50" y="2933"/>
                  </a:cubicBezTo>
                  <a:lnTo>
                    <a:pt x="0" y="2983"/>
                  </a:lnTo>
                  <a:lnTo>
                    <a:pt x="50" y="3033"/>
                  </a:lnTo>
                  <a:cubicBezTo>
                    <a:pt x="75" y="3008"/>
                    <a:pt x="677" y="2958"/>
                    <a:pt x="1354" y="2256"/>
                  </a:cubicBezTo>
                  <a:cubicBezTo>
                    <a:pt x="2206" y="1379"/>
                    <a:pt x="2532" y="51"/>
                    <a:pt x="2532" y="51"/>
                  </a:cubicBezTo>
                  <a:lnTo>
                    <a:pt x="250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8"/>
            <p:cNvSpPr/>
            <p:nvPr/>
          </p:nvSpPr>
          <p:spPr>
            <a:xfrm>
              <a:off x="5622350" y="674450"/>
              <a:ext cx="100275" cy="80150"/>
            </a:xfrm>
            <a:custGeom>
              <a:avLst/>
              <a:gdLst/>
              <a:ahLst/>
              <a:cxnLst/>
              <a:rect l="l" t="t" r="r" b="b"/>
              <a:pathLst>
                <a:path w="4011" h="3206" extrusionOk="0">
                  <a:moveTo>
                    <a:pt x="1577" y="0"/>
                  </a:moveTo>
                  <a:cubicBezTo>
                    <a:pt x="1174" y="0"/>
                    <a:pt x="834" y="165"/>
                    <a:pt x="577" y="567"/>
                  </a:cubicBezTo>
                  <a:cubicBezTo>
                    <a:pt x="100" y="1344"/>
                    <a:pt x="0" y="2196"/>
                    <a:pt x="276" y="2347"/>
                  </a:cubicBezTo>
                  <a:cubicBezTo>
                    <a:pt x="291" y="2355"/>
                    <a:pt x="306" y="2359"/>
                    <a:pt x="322" y="2359"/>
                  </a:cubicBezTo>
                  <a:cubicBezTo>
                    <a:pt x="583" y="2359"/>
                    <a:pt x="890" y="1242"/>
                    <a:pt x="902" y="1242"/>
                  </a:cubicBezTo>
                  <a:cubicBezTo>
                    <a:pt x="902" y="1242"/>
                    <a:pt x="902" y="1243"/>
                    <a:pt x="902" y="1244"/>
                  </a:cubicBezTo>
                  <a:cubicBezTo>
                    <a:pt x="902" y="1319"/>
                    <a:pt x="426" y="2798"/>
                    <a:pt x="677" y="2923"/>
                  </a:cubicBezTo>
                  <a:cubicBezTo>
                    <a:pt x="685" y="2928"/>
                    <a:pt x="694" y="2930"/>
                    <a:pt x="703" y="2930"/>
                  </a:cubicBezTo>
                  <a:cubicBezTo>
                    <a:pt x="945" y="2930"/>
                    <a:pt x="1564" y="1490"/>
                    <a:pt x="1579" y="1490"/>
                  </a:cubicBezTo>
                  <a:lnTo>
                    <a:pt x="1579" y="1490"/>
                  </a:lnTo>
                  <a:cubicBezTo>
                    <a:pt x="1580" y="1490"/>
                    <a:pt x="1580" y="1492"/>
                    <a:pt x="1579" y="1494"/>
                  </a:cubicBezTo>
                  <a:cubicBezTo>
                    <a:pt x="1554" y="1570"/>
                    <a:pt x="1003" y="3048"/>
                    <a:pt x="1303" y="3199"/>
                  </a:cubicBezTo>
                  <a:cubicBezTo>
                    <a:pt x="1315" y="3203"/>
                    <a:pt x="1327" y="3205"/>
                    <a:pt x="1339" y="3205"/>
                  </a:cubicBezTo>
                  <a:cubicBezTo>
                    <a:pt x="1550" y="3205"/>
                    <a:pt x="1837" y="2564"/>
                    <a:pt x="2015" y="2103"/>
                  </a:cubicBezTo>
                  <a:lnTo>
                    <a:pt x="2015" y="2103"/>
                  </a:lnTo>
                  <a:cubicBezTo>
                    <a:pt x="1906" y="2449"/>
                    <a:pt x="1815" y="2869"/>
                    <a:pt x="2005" y="2898"/>
                  </a:cubicBezTo>
                  <a:cubicBezTo>
                    <a:pt x="2014" y="2900"/>
                    <a:pt x="2023" y="2901"/>
                    <a:pt x="2031" y="2901"/>
                  </a:cubicBezTo>
                  <a:cubicBezTo>
                    <a:pt x="2355" y="2901"/>
                    <a:pt x="2782" y="1595"/>
                    <a:pt x="2782" y="1595"/>
                  </a:cubicBezTo>
                  <a:cubicBezTo>
                    <a:pt x="2782" y="1595"/>
                    <a:pt x="3238" y="2108"/>
                    <a:pt x="3571" y="2108"/>
                  </a:cubicBezTo>
                  <a:cubicBezTo>
                    <a:pt x="3621" y="2108"/>
                    <a:pt x="3667" y="2097"/>
                    <a:pt x="3709" y="2071"/>
                  </a:cubicBezTo>
                  <a:cubicBezTo>
                    <a:pt x="4010" y="1845"/>
                    <a:pt x="3359" y="492"/>
                    <a:pt x="2306" y="141"/>
                  </a:cubicBezTo>
                  <a:cubicBezTo>
                    <a:pt x="2046" y="51"/>
                    <a:pt x="1802" y="0"/>
                    <a:pt x="1577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8"/>
            <p:cNvSpPr/>
            <p:nvPr/>
          </p:nvSpPr>
          <p:spPr>
            <a:xfrm>
              <a:off x="5530850" y="616525"/>
              <a:ext cx="11950" cy="25800"/>
            </a:xfrm>
            <a:custGeom>
              <a:avLst/>
              <a:gdLst/>
              <a:ahLst/>
              <a:cxnLst/>
              <a:rect l="l" t="t" r="r" b="b"/>
              <a:pathLst>
                <a:path w="478" h="1032" extrusionOk="0">
                  <a:moveTo>
                    <a:pt x="170" y="0"/>
                  </a:moveTo>
                  <a:cubicBezTo>
                    <a:pt x="164" y="0"/>
                    <a:pt x="158" y="1"/>
                    <a:pt x="151" y="2"/>
                  </a:cubicBezTo>
                  <a:cubicBezTo>
                    <a:pt x="51" y="27"/>
                    <a:pt x="1" y="278"/>
                    <a:pt x="26" y="553"/>
                  </a:cubicBezTo>
                  <a:cubicBezTo>
                    <a:pt x="74" y="815"/>
                    <a:pt x="189" y="1031"/>
                    <a:pt x="286" y="1031"/>
                  </a:cubicBezTo>
                  <a:cubicBezTo>
                    <a:pt x="291" y="1031"/>
                    <a:pt x="297" y="1031"/>
                    <a:pt x="302" y="1030"/>
                  </a:cubicBezTo>
                  <a:cubicBezTo>
                    <a:pt x="427" y="1030"/>
                    <a:pt x="477" y="779"/>
                    <a:pt x="452" y="503"/>
                  </a:cubicBezTo>
                  <a:cubicBezTo>
                    <a:pt x="405" y="218"/>
                    <a:pt x="289" y="0"/>
                    <a:pt x="17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8"/>
            <p:cNvSpPr/>
            <p:nvPr/>
          </p:nvSpPr>
          <p:spPr>
            <a:xfrm>
              <a:off x="5475725" y="629675"/>
              <a:ext cx="12550" cy="25800"/>
            </a:xfrm>
            <a:custGeom>
              <a:avLst/>
              <a:gdLst/>
              <a:ahLst/>
              <a:cxnLst/>
              <a:rect l="l" t="t" r="r" b="b"/>
              <a:pathLst>
                <a:path w="502" h="1032" extrusionOk="0">
                  <a:moveTo>
                    <a:pt x="195" y="0"/>
                  </a:moveTo>
                  <a:cubicBezTo>
                    <a:pt x="189" y="0"/>
                    <a:pt x="182" y="1"/>
                    <a:pt x="176" y="2"/>
                  </a:cubicBezTo>
                  <a:cubicBezTo>
                    <a:pt x="76" y="2"/>
                    <a:pt x="0" y="253"/>
                    <a:pt x="51" y="529"/>
                  </a:cubicBezTo>
                  <a:cubicBezTo>
                    <a:pt x="98" y="814"/>
                    <a:pt x="191" y="1032"/>
                    <a:pt x="307" y="1032"/>
                  </a:cubicBezTo>
                  <a:cubicBezTo>
                    <a:pt x="314" y="1032"/>
                    <a:pt x="320" y="1031"/>
                    <a:pt x="326" y="1030"/>
                  </a:cubicBezTo>
                  <a:cubicBezTo>
                    <a:pt x="427" y="1005"/>
                    <a:pt x="502" y="779"/>
                    <a:pt x="452" y="478"/>
                  </a:cubicBezTo>
                  <a:cubicBezTo>
                    <a:pt x="404" y="217"/>
                    <a:pt x="311" y="0"/>
                    <a:pt x="19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8"/>
            <p:cNvSpPr/>
            <p:nvPr/>
          </p:nvSpPr>
          <p:spPr>
            <a:xfrm>
              <a:off x="6002050" y="552600"/>
              <a:ext cx="16925" cy="24100"/>
            </a:xfrm>
            <a:custGeom>
              <a:avLst/>
              <a:gdLst/>
              <a:ahLst/>
              <a:cxnLst/>
              <a:rect l="l" t="t" r="r" b="b"/>
              <a:pathLst>
                <a:path w="677" h="964" extrusionOk="0">
                  <a:moveTo>
                    <a:pt x="586" y="0"/>
                  </a:moveTo>
                  <a:cubicBezTo>
                    <a:pt x="501" y="0"/>
                    <a:pt x="318" y="169"/>
                    <a:pt x="201" y="404"/>
                  </a:cubicBezTo>
                  <a:cubicBezTo>
                    <a:pt x="50" y="654"/>
                    <a:pt x="0" y="905"/>
                    <a:pt x="75" y="955"/>
                  </a:cubicBezTo>
                  <a:cubicBezTo>
                    <a:pt x="84" y="961"/>
                    <a:pt x="94" y="963"/>
                    <a:pt x="106" y="963"/>
                  </a:cubicBezTo>
                  <a:cubicBezTo>
                    <a:pt x="196" y="963"/>
                    <a:pt x="365" y="798"/>
                    <a:pt x="476" y="554"/>
                  </a:cubicBezTo>
                  <a:cubicBezTo>
                    <a:pt x="627" y="303"/>
                    <a:pt x="677" y="53"/>
                    <a:pt x="602" y="3"/>
                  </a:cubicBezTo>
                  <a:cubicBezTo>
                    <a:pt x="597" y="1"/>
                    <a:pt x="592" y="0"/>
                    <a:pt x="58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8"/>
            <p:cNvSpPr/>
            <p:nvPr/>
          </p:nvSpPr>
          <p:spPr>
            <a:xfrm>
              <a:off x="5950675" y="538650"/>
              <a:ext cx="17550" cy="24275"/>
            </a:xfrm>
            <a:custGeom>
              <a:avLst/>
              <a:gdLst/>
              <a:ahLst/>
              <a:cxnLst/>
              <a:rect l="l" t="t" r="r" b="b"/>
              <a:pathLst>
                <a:path w="702" h="971" extrusionOk="0">
                  <a:moveTo>
                    <a:pt x="572" y="1"/>
                  </a:moveTo>
                  <a:cubicBezTo>
                    <a:pt x="486" y="1"/>
                    <a:pt x="334" y="166"/>
                    <a:pt x="201" y="410"/>
                  </a:cubicBezTo>
                  <a:cubicBezTo>
                    <a:pt x="50" y="661"/>
                    <a:pt x="0" y="911"/>
                    <a:pt x="100" y="962"/>
                  </a:cubicBezTo>
                  <a:cubicBezTo>
                    <a:pt x="109" y="967"/>
                    <a:pt x="119" y="970"/>
                    <a:pt x="130" y="970"/>
                  </a:cubicBezTo>
                  <a:cubicBezTo>
                    <a:pt x="215" y="970"/>
                    <a:pt x="368" y="805"/>
                    <a:pt x="501" y="561"/>
                  </a:cubicBezTo>
                  <a:cubicBezTo>
                    <a:pt x="652" y="310"/>
                    <a:pt x="702" y="59"/>
                    <a:pt x="602" y="9"/>
                  </a:cubicBezTo>
                  <a:cubicBezTo>
                    <a:pt x="593" y="3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8"/>
            <p:cNvSpPr/>
            <p:nvPr/>
          </p:nvSpPr>
          <p:spPr>
            <a:xfrm>
              <a:off x="5489500" y="535725"/>
              <a:ext cx="28850" cy="16950"/>
            </a:xfrm>
            <a:custGeom>
              <a:avLst/>
              <a:gdLst/>
              <a:ahLst/>
              <a:cxnLst/>
              <a:rect l="l" t="t" r="r" b="b"/>
              <a:pathLst>
                <a:path w="1154" h="678" extrusionOk="0">
                  <a:moveTo>
                    <a:pt x="753" y="1"/>
                  </a:moveTo>
                  <a:cubicBezTo>
                    <a:pt x="678" y="1"/>
                    <a:pt x="577" y="26"/>
                    <a:pt x="502" y="76"/>
                  </a:cubicBezTo>
                  <a:cubicBezTo>
                    <a:pt x="251" y="226"/>
                    <a:pt x="1" y="477"/>
                    <a:pt x="176" y="627"/>
                  </a:cubicBezTo>
                  <a:cubicBezTo>
                    <a:pt x="201" y="678"/>
                    <a:pt x="251" y="678"/>
                    <a:pt x="302" y="678"/>
                  </a:cubicBezTo>
                  <a:cubicBezTo>
                    <a:pt x="602" y="678"/>
                    <a:pt x="1154" y="377"/>
                    <a:pt x="1079" y="201"/>
                  </a:cubicBezTo>
                  <a:cubicBezTo>
                    <a:pt x="1003" y="76"/>
                    <a:pt x="878" y="1"/>
                    <a:pt x="753" y="1"/>
                  </a:cubicBezTo>
                  <a:close/>
                </a:path>
              </a:pathLst>
            </a:custGeom>
            <a:solidFill>
              <a:srgbClr val="F7C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8"/>
            <p:cNvSpPr/>
            <p:nvPr/>
          </p:nvSpPr>
          <p:spPr>
            <a:xfrm>
              <a:off x="5418075" y="1263175"/>
              <a:ext cx="1275" cy="5675"/>
            </a:xfrm>
            <a:custGeom>
              <a:avLst/>
              <a:gdLst/>
              <a:ahLst/>
              <a:cxnLst/>
              <a:rect l="l" t="t" r="r" b="b"/>
              <a:pathLst>
                <a:path w="51" h="22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76"/>
                    <a:pt x="26" y="151"/>
                    <a:pt x="26" y="226"/>
                  </a:cubicBezTo>
                  <a:cubicBezTo>
                    <a:pt x="51" y="176"/>
                    <a:pt x="26" y="76"/>
                    <a:pt x="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8"/>
            <p:cNvSpPr/>
            <p:nvPr/>
          </p:nvSpPr>
          <p:spPr>
            <a:xfrm>
              <a:off x="5753925" y="1843375"/>
              <a:ext cx="111550" cy="55175"/>
            </a:xfrm>
            <a:custGeom>
              <a:avLst/>
              <a:gdLst/>
              <a:ahLst/>
              <a:cxnLst/>
              <a:rect l="l" t="t" r="r" b="b"/>
              <a:pathLst>
                <a:path w="4462" h="2207" extrusionOk="0">
                  <a:moveTo>
                    <a:pt x="3960" y="1"/>
                  </a:moveTo>
                  <a:lnTo>
                    <a:pt x="3710" y="76"/>
                  </a:lnTo>
                  <a:lnTo>
                    <a:pt x="3208" y="201"/>
                  </a:lnTo>
                  <a:cubicBezTo>
                    <a:pt x="3208" y="277"/>
                    <a:pt x="702" y="1730"/>
                    <a:pt x="0" y="2206"/>
                  </a:cubicBezTo>
                  <a:lnTo>
                    <a:pt x="4461" y="2206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8"/>
            <p:cNvSpPr/>
            <p:nvPr/>
          </p:nvSpPr>
          <p:spPr>
            <a:xfrm>
              <a:off x="5840375" y="1843375"/>
              <a:ext cx="25100" cy="55175"/>
            </a:xfrm>
            <a:custGeom>
              <a:avLst/>
              <a:gdLst/>
              <a:ahLst/>
              <a:cxnLst/>
              <a:rect l="l" t="t" r="r" b="b"/>
              <a:pathLst>
                <a:path w="1004" h="2207" extrusionOk="0">
                  <a:moveTo>
                    <a:pt x="502" y="1"/>
                  </a:moveTo>
                  <a:lnTo>
                    <a:pt x="252" y="76"/>
                  </a:lnTo>
                  <a:cubicBezTo>
                    <a:pt x="201" y="803"/>
                    <a:pt x="101" y="1580"/>
                    <a:pt x="1" y="2206"/>
                  </a:cubicBezTo>
                  <a:lnTo>
                    <a:pt x="1003" y="220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8"/>
            <p:cNvSpPr/>
            <p:nvPr/>
          </p:nvSpPr>
          <p:spPr>
            <a:xfrm>
              <a:off x="6148025" y="1790650"/>
              <a:ext cx="95900" cy="107900"/>
            </a:xfrm>
            <a:custGeom>
              <a:avLst/>
              <a:gdLst/>
              <a:ahLst/>
              <a:cxnLst/>
              <a:rect l="l" t="t" r="r" b="b"/>
              <a:pathLst>
                <a:path w="3836" h="4316" extrusionOk="0">
                  <a:moveTo>
                    <a:pt x="2709" y="0"/>
                  </a:moveTo>
                  <a:cubicBezTo>
                    <a:pt x="2708" y="0"/>
                    <a:pt x="2708" y="2"/>
                    <a:pt x="2708" y="5"/>
                  </a:cubicBezTo>
                  <a:cubicBezTo>
                    <a:pt x="2708" y="105"/>
                    <a:pt x="2282" y="456"/>
                    <a:pt x="2031" y="681"/>
                  </a:cubicBezTo>
                  <a:cubicBezTo>
                    <a:pt x="1931" y="756"/>
                    <a:pt x="1855" y="807"/>
                    <a:pt x="1855" y="807"/>
                  </a:cubicBezTo>
                  <a:cubicBezTo>
                    <a:pt x="1881" y="857"/>
                    <a:pt x="803" y="3438"/>
                    <a:pt x="1" y="4315"/>
                  </a:cubicBezTo>
                  <a:cubicBezTo>
                    <a:pt x="1" y="4315"/>
                    <a:pt x="1028" y="4115"/>
                    <a:pt x="2106" y="3664"/>
                  </a:cubicBezTo>
                  <a:cubicBezTo>
                    <a:pt x="2708" y="3413"/>
                    <a:pt x="3334" y="3062"/>
                    <a:pt x="3835" y="2611"/>
                  </a:cubicBezTo>
                  <a:cubicBezTo>
                    <a:pt x="3835" y="2611"/>
                    <a:pt x="2758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8"/>
            <p:cNvSpPr/>
            <p:nvPr/>
          </p:nvSpPr>
          <p:spPr>
            <a:xfrm>
              <a:off x="6148025" y="1807675"/>
              <a:ext cx="58300" cy="90875"/>
            </a:xfrm>
            <a:custGeom>
              <a:avLst/>
              <a:gdLst/>
              <a:ahLst/>
              <a:cxnLst/>
              <a:rect l="l" t="t" r="r" b="b"/>
              <a:pathLst>
                <a:path w="2332" h="3635" extrusionOk="0">
                  <a:moveTo>
                    <a:pt x="2031" y="0"/>
                  </a:moveTo>
                  <a:cubicBezTo>
                    <a:pt x="1931" y="75"/>
                    <a:pt x="1855" y="126"/>
                    <a:pt x="1855" y="126"/>
                  </a:cubicBezTo>
                  <a:cubicBezTo>
                    <a:pt x="1881" y="176"/>
                    <a:pt x="803" y="2757"/>
                    <a:pt x="1" y="3634"/>
                  </a:cubicBezTo>
                  <a:cubicBezTo>
                    <a:pt x="1" y="3634"/>
                    <a:pt x="1028" y="3434"/>
                    <a:pt x="2106" y="2983"/>
                  </a:cubicBezTo>
                  <a:cubicBezTo>
                    <a:pt x="2332" y="1905"/>
                    <a:pt x="2181" y="652"/>
                    <a:pt x="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8"/>
            <p:cNvSpPr/>
            <p:nvPr/>
          </p:nvSpPr>
          <p:spPr>
            <a:xfrm>
              <a:off x="5938750" y="407925"/>
              <a:ext cx="193025" cy="160425"/>
            </a:xfrm>
            <a:custGeom>
              <a:avLst/>
              <a:gdLst/>
              <a:ahLst/>
              <a:cxnLst/>
              <a:rect l="l" t="t" r="r" b="b"/>
              <a:pathLst>
                <a:path w="7721" h="6417" extrusionOk="0">
                  <a:moveTo>
                    <a:pt x="3810" y="0"/>
                  </a:moveTo>
                  <a:cubicBezTo>
                    <a:pt x="2645" y="0"/>
                    <a:pt x="2115" y="729"/>
                    <a:pt x="2083" y="729"/>
                  </a:cubicBezTo>
                  <a:cubicBezTo>
                    <a:pt x="2082" y="729"/>
                    <a:pt x="2081" y="728"/>
                    <a:pt x="2081" y="727"/>
                  </a:cubicBezTo>
                  <a:cubicBezTo>
                    <a:pt x="2062" y="688"/>
                    <a:pt x="1877" y="529"/>
                    <a:pt x="1574" y="529"/>
                  </a:cubicBezTo>
                  <a:cubicBezTo>
                    <a:pt x="1485" y="529"/>
                    <a:pt x="1387" y="543"/>
                    <a:pt x="1279" y="576"/>
                  </a:cubicBezTo>
                  <a:cubicBezTo>
                    <a:pt x="126" y="952"/>
                    <a:pt x="427" y="2030"/>
                    <a:pt x="427" y="2030"/>
                  </a:cubicBezTo>
                  <a:cubicBezTo>
                    <a:pt x="402" y="2030"/>
                    <a:pt x="1" y="2281"/>
                    <a:pt x="51" y="2707"/>
                  </a:cubicBezTo>
                  <a:lnTo>
                    <a:pt x="51" y="2807"/>
                  </a:lnTo>
                  <a:cubicBezTo>
                    <a:pt x="126" y="3058"/>
                    <a:pt x="302" y="3183"/>
                    <a:pt x="502" y="3208"/>
                  </a:cubicBezTo>
                  <a:cubicBezTo>
                    <a:pt x="678" y="3208"/>
                    <a:pt x="878" y="3133"/>
                    <a:pt x="1053" y="2957"/>
                  </a:cubicBezTo>
                  <a:cubicBezTo>
                    <a:pt x="1053" y="2957"/>
                    <a:pt x="1329" y="3734"/>
                    <a:pt x="2432" y="3734"/>
                  </a:cubicBezTo>
                  <a:cubicBezTo>
                    <a:pt x="3560" y="3734"/>
                    <a:pt x="4312" y="2882"/>
                    <a:pt x="4312" y="2882"/>
                  </a:cubicBezTo>
                  <a:cubicBezTo>
                    <a:pt x="4312" y="2882"/>
                    <a:pt x="5064" y="3910"/>
                    <a:pt x="5765" y="3910"/>
                  </a:cubicBezTo>
                  <a:cubicBezTo>
                    <a:pt x="5765" y="3910"/>
                    <a:pt x="5941" y="4662"/>
                    <a:pt x="5966" y="5363"/>
                  </a:cubicBezTo>
                  <a:cubicBezTo>
                    <a:pt x="5991" y="6065"/>
                    <a:pt x="5966" y="6416"/>
                    <a:pt x="5966" y="6416"/>
                  </a:cubicBezTo>
                  <a:cubicBezTo>
                    <a:pt x="5966" y="6416"/>
                    <a:pt x="5991" y="6391"/>
                    <a:pt x="6066" y="6366"/>
                  </a:cubicBezTo>
                  <a:lnTo>
                    <a:pt x="6091" y="6366"/>
                  </a:lnTo>
                  <a:cubicBezTo>
                    <a:pt x="6141" y="6291"/>
                    <a:pt x="6492" y="6040"/>
                    <a:pt x="6743" y="5915"/>
                  </a:cubicBezTo>
                  <a:cubicBezTo>
                    <a:pt x="6868" y="5790"/>
                    <a:pt x="7018" y="5664"/>
                    <a:pt x="7144" y="5539"/>
                  </a:cubicBezTo>
                  <a:cubicBezTo>
                    <a:pt x="7720" y="4912"/>
                    <a:pt x="7620" y="3885"/>
                    <a:pt x="7269" y="3559"/>
                  </a:cubicBezTo>
                  <a:cubicBezTo>
                    <a:pt x="7269" y="3559"/>
                    <a:pt x="7444" y="2531"/>
                    <a:pt x="6868" y="1855"/>
                  </a:cubicBezTo>
                  <a:cubicBezTo>
                    <a:pt x="6843" y="1805"/>
                    <a:pt x="6793" y="1779"/>
                    <a:pt x="6743" y="1729"/>
                  </a:cubicBezTo>
                  <a:cubicBezTo>
                    <a:pt x="6041" y="1103"/>
                    <a:pt x="5414" y="977"/>
                    <a:pt x="5414" y="977"/>
                  </a:cubicBezTo>
                  <a:cubicBezTo>
                    <a:pt x="5414" y="977"/>
                    <a:pt x="4988" y="0"/>
                    <a:pt x="381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8"/>
            <p:cNvSpPr/>
            <p:nvPr/>
          </p:nvSpPr>
          <p:spPr>
            <a:xfrm>
              <a:off x="5940000" y="454275"/>
              <a:ext cx="191775" cy="114075"/>
            </a:xfrm>
            <a:custGeom>
              <a:avLst/>
              <a:gdLst/>
              <a:ahLst/>
              <a:cxnLst/>
              <a:rect l="l" t="t" r="r" b="b"/>
              <a:pathLst>
                <a:path w="7671" h="4563" extrusionOk="0">
                  <a:moveTo>
                    <a:pt x="6818" y="1"/>
                  </a:moveTo>
                  <a:cubicBezTo>
                    <a:pt x="6643" y="452"/>
                    <a:pt x="6317" y="1053"/>
                    <a:pt x="5765" y="1204"/>
                  </a:cubicBezTo>
                  <a:cubicBezTo>
                    <a:pt x="5676" y="1226"/>
                    <a:pt x="5592" y="1236"/>
                    <a:pt x="5514" y="1236"/>
                  </a:cubicBezTo>
                  <a:cubicBezTo>
                    <a:pt x="4716" y="1236"/>
                    <a:pt x="4487" y="176"/>
                    <a:pt x="4487" y="176"/>
                  </a:cubicBezTo>
                  <a:cubicBezTo>
                    <a:pt x="4487" y="176"/>
                    <a:pt x="3510" y="1229"/>
                    <a:pt x="2332" y="1354"/>
                  </a:cubicBezTo>
                  <a:cubicBezTo>
                    <a:pt x="2237" y="1364"/>
                    <a:pt x="2150" y="1369"/>
                    <a:pt x="2069" y="1369"/>
                  </a:cubicBezTo>
                  <a:cubicBezTo>
                    <a:pt x="1159" y="1369"/>
                    <a:pt x="1054" y="778"/>
                    <a:pt x="1054" y="778"/>
                  </a:cubicBezTo>
                  <a:cubicBezTo>
                    <a:pt x="828" y="903"/>
                    <a:pt x="628" y="947"/>
                    <a:pt x="452" y="947"/>
                  </a:cubicBezTo>
                  <a:cubicBezTo>
                    <a:pt x="277" y="947"/>
                    <a:pt x="126" y="903"/>
                    <a:pt x="1" y="853"/>
                  </a:cubicBezTo>
                  <a:lnTo>
                    <a:pt x="1" y="953"/>
                  </a:lnTo>
                  <a:cubicBezTo>
                    <a:pt x="76" y="1204"/>
                    <a:pt x="252" y="1329"/>
                    <a:pt x="452" y="1354"/>
                  </a:cubicBezTo>
                  <a:cubicBezTo>
                    <a:pt x="628" y="1354"/>
                    <a:pt x="828" y="1279"/>
                    <a:pt x="1003" y="1103"/>
                  </a:cubicBezTo>
                  <a:cubicBezTo>
                    <a:pt x="1003" y="1103"/>
                    <a:pt x="1279" y="1880"/>
                    <a:pt x="2382" y="1880"/>
                  </a:cubicBezTo>
                  <a:cubicBezTo>
                    <a:pt x="3510" y="1880"/>
                    <a:pt x="4262" y="1028"/>
                    <a:pt x="4262" y="1028"/>
                  </a:cubicBezTo>
                  <a:cubicBezTo>
                    <a:pt x="4262" y="1028"/>
                    <a:pt x="5014" y="2056"/>
                    <a:pt x="5715" y="2056"/>
                  </a:cubicBezTo>
                  <a:cubicBezTo>
                    <a:pt x="5715" y="2056"/>
                    <a:pt x="5891" y="2808"/>
                    <a:pt x="5916" y="3509"/>
                  </a:cubicBezTo>
                  <a:cubicBezTo>
                    <a:pt x="5941" y="4211"/>
                    <a:pt x="5916" y="4562"/>
                    <a:pt x="5916" y="4562"/>
                  </a:cubicBezTo>
                  <a:cubicBezTo>
                    <a:pt x="5916" y="4562"/>
                    <a:pt x="5941" y="4537"/>
                    <a:pt x="6016" y="4512"/>
                  </a:cubicBezTo>
                  <a:lnTo>
                    <a:pt x="6041" y="4512"/>
                  </a:lnTo>
                  <a:cubicBezTo>
                    <a:pt x="6091" y="4437"/>
                    <a:pt x="6442" y="4186"/>
                    <a:pt x="6693" y="4061"/>
                  </a:cubicBezTo>
                  <a:cubicBezTo>
                    <a:pt x="6818" y="3936"/>
                    <a:pt x="6968" y="3810"/>
                    <a:pt x="7094" y="3685"/>
                  </a:cubicBezTo>
                  <a:cubicBezTo>
                    <a:pt x="7670" y="3058"/>
                    <a:pt x="7570" y="2031"/>
                    <a:pt x="7219" y="1705"/>
                  </a:cubicBezTo>
                  <a:cubicBezTo>
                    <a:pt x="7219" y="1705"/>
                    <a:pt x="7394" y="677"/>
                    <a:pt x="6818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8"/>
            <p:cNvSpPr/>
            <p:nvPr/>
          </p:nvSpPr>
          <p:spPr>
            <a:xfrm>
              <a:off x="5288375" y="1272575"/>
              <a:ext cx="133500" cy="619700"/>
            </a:xfrm>
            <a:custGeom>
              <a:avLst/>
              <a:gdLst/>
              <a:ahLst/>
              <a:cxnLst/>
              <a:rect l="l" t="t" r="r" b="b"/>
              <a:pathLst>
                <a:path w="5340" h="24788" extrusionOk="0">
                  <a:moveTo>
                    <a:pt x="4211" y="1"/>
                  </a:moveTo>
                  <a:cubicBezTo>
                    <a:pt x="3585" y="1"/>
                    <a:pt x="3209" y="502"/>
                    <a:pt x="3184" y="527"/>
                  </a:cubicBezTo>
                  <a:lnTo>
                    <a:pt x="3159" y="552"/>
                  </a:lnTo>
                  <a:cubicBezTo>
                    <a:pt x="2858" y="1504"/>
                    <a:pt x="126" y="23685"/>
                    <a:pt x="1" y="24637"/>
                  </a:cubicBezTo>
                  <a:cubicBezTo>
                    <a:pt x="1" y="24713"/>
                    <a:pt x="51" y="24763"/>
                    <a:pt x="126" y="24788"/>
                  </a:cubicBezTo>
                  <a:cubicBezTo>
                    <a:pt x="201" y="24788"/>
                    <a:pt x="251" y="24738"/>
                    <a:pt x="251" y="24662"/>
                  </a:cubicBezTo>
                  <a:cubicBezTo>
                    <a:pt x="301" y="24437"/>
                    <a:pt x="3083" y="1880"/>
                    <a:pt x="3409" y="652"/>
                  </a:cubicBezTo>
                  <a:cubicBezTo>
                    <a:pt x="3459" y="577"/>
                    <a:pt x="3785" y="251"/>
                    <a:pt x="4211" y="251"/>
                  </a:cubicBezTo>
                  <a:cubicBezTo>
                    <a:pt x="4587" y="251"/>
                    <a:pt x="5038" y="1605"/>
                    <a:pt x="5063" y="4111"/>
                  </a:cubicBezTo>
                  <a:cubicBezTo>
                    <a:pt x="5088" y="6567"/>
                    <a:pt x="5063" y="24462"/>
                    <a:pt x="5063" y="24637"/>
                  </a:cubicBezTo>
                  <a:cubicBezTo>
                    <a:pt x="5063" y="24713"/>
                    <a:pt x="5113" y="24788"/>
                    <a:pt x="5189" y="24788"/>
                  </a:cubicBezTo>
                  <a:cubicBezTo>
                    <a:pt x="5264" y="24788"/>
                    <a:pt x="5314" y="24713"/>
                    <a:pt x="5314" y="24637"/>
                  </a:cubicBezTo>
                  <a:cubicBezTo>
                    <a:pt x="5314" y="24462"/>
                    <a:pt x="5339" y="6567"/>
                    <a:pt x="5314" y="4111"/>
                  </a:cubicBezTo>
                  <a:cubicBezTo>
                    <a:pt x="5289" y="1078"/>
                    <a:pt x="4712" y="1"/>
                    <a:pt x="4211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8"/>
            <p:cNvSpPr/>
            <p:nvPr/>
          </p:nvSpPr>
          <p:spPr>
            <a:xfrm>
              <a:off x="5708175" y="1271325"/>
              <a:ext cx="160425" cy="626125"/>
            </a:xfrm>
            <a:custGeom>
              <a:avLst/>
              <a:gdLst/>
              <a:ahLst/>
              <a:cxnLst/>
              <a:rect l="l" t="t" r="r" b="b"/>
              <a:pathLst>
                <a:path w="6417" h="25045" extrusionOk="0">
                  <a:moveTo>
                    <a:pt x="1028" y="1"/>
                  </a:moveTo>
                  <a:cubicBezTo>
                    <a:pt x="828" y="1"/>
                    <a:pt x="452" y="126"/>
                    <a:pt x="301" y="878"/>
                  </a:cubicBezTo>
                  <a:cubicBezTo>
                    <a:pt x="1" y="2432"/>
                    <a:pt x="2557" y="24011"/>
                    <a:pt x="2682" y="24938"/>
                  </a:cubicBezTo>
                  <a:cubicBezTo>
                    <a:pt x="2682" y="25000"/>
                    <a:pt x="2733" y="25045"/>
                    <a:pt x="2793" y="25045"/>
                  </a:cubicBezTo>
                  <a:cubicBezTo>
                    <a:pt x="2806" y="25045"/>
                    <a:pt x="2820" y="25043"/>
                    <a:pt x="2833" y="25038"/>
                  </a:cubicBezTo>
                  <a:cubicBezTo>
                    <a:pt x="2883" y="25038"/>
                    <a:pt x="2933" y="24963"/>
                    <a:pt x="2933" y="24913"/>
                  </a:cubicBezTo>
                  <a:cubicBezTo>
                    <a:pt x="2908" y="24687"/>
                    <a:pt x="276" y="2457"/>
                    <a:pt x="577" y="928"/>
                  </a:cubicBezTo>
                  <a:cubicBezTo>
                    <a:pt x="602" y="677"/>
                    <a:pt x="728" y="251"/>
                    <a:pt x="1028" y="251"/>
                  </a:cubicBezTo>
                  <a:lnTo>
                    <a:pt x="1053" y="251"/>
                  </a:lnTo>
                  <a:cubicBezTo>
                    <a:pt x="1454" y="251"/>
                    <a:pt x="2081" y="978"/>
                    <a:pt x="2307" y="1981"/>
                  </a:cubicBezTo>
                  <a:cubicBezTo>
                    <a:pt x="2657" y="3559"/>
                    <a:pt x="6116" y="24712"/>
                    <a:pt x="6166" y="24938"/>
                  </a:cubicBezTo>
                  <a:cubicBezTo>
                    <a:pt x="6166" y="25013"/>
                    <a:pt x="6216" y="25038"/>
                    <a:pt x="6291" y="25038"/>
                  </a:cubicBezTo>
                  <a:lnTo>
                    <a:pt x="6317" y="25038"/>
                  </a:lnTo>
                  <a:cubicBezTo>
                    <a:pt x="6367" y="25038"/>
                    <a:pt x="6417" y="24963"/>
                    <a:pt x="6417" y="24888"/>
                  </a:cubicBezTo>
                  <a:cubicBezTo>
                    <a:pt x="6367" y="24687"/>
                    <a:pt x="2908" y="3509"/>
                    <a:pt x="2557" y="1930"/>
                  </a:cubicBezTo>
                  <a:cubicBezTo>
                    <a:pt x="2307" y="853"/>
                    <a:pt x="1630" y="1"/>
                    <a:pt x="1053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8"/>
            <p:cNvSpPr/>
            <p:nvPr/>
          </p:nvSpPr>
          <p:spPr>
            <a:xfrm>
              <a:off x="5341000" y="1463525"/>
              <a:ext cx="457425" cy="30875"/>
            </a:xfrm>
            <a:custGeom>
              <a:avLst/>
              <a:gdLst/>
              <a:ahLst/>
              <a:cxnLst/>
              <a:rect l="l" t="t" r="r" b="b"/>
              <a:pathLst>
                <a:path w="18297" h="1235" extrusionOk="0">
                  <a:moveTo>
                    <a:pt x="18126" y="0"/>
                  </a:moveTo>
                  <a:cubicBezTo>
                    <a:pt x="18116" y="0"/>
                    <a:pt x="18105" y="2"/>
                    <a:pt x="18096" y="7"/>
                  </a:cubicBezTo>
                  <a:lnTo>
                    <a:pt x="15690" y="984"/>
                  </a:lnTo>
                  <a:lnTo>
                    <a:pt x="151" y="984"/>
                  </a:lnTo>
                  <a:cubicBezTo>
                    <a:pt x="76" y="984"/>
                    <a:pt x="1" y="1034"/>
                    <a:pt x="1" y="1110"/>
                  </a:cubicBezTo>
                  <a:cubicBezTo>
                    <a:pt x="1" y="1185"/>
                    <a:pt x="76" y="1235"/>
                    <a:pt x="151" y="1235"/>
                  </a:cubicBezTo>
                  <a:lnTo>
                    <a:pt x="15765" y="1235"/>
                  </a:lnTo>
                  <a:lnTo>
                    <a:pt x="18197" y="257"/>
                  </a:lnTo>
                  <a:cubicBezTo>
                    <a:pt x="18247" y="232"/>
                    <a:pt x="18297" y="157"/>
                    <a:pt x="18247" y="82"/>
                  </a:cubicBezTo>
                  <a:cubicBezTo>
                    <a:pt x="18226" y="41"/>
                    <a:pt x="18172" y="0"/>
                    <a:pt x="18126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8"/>
            <p:cNvSpPr/>
            <p:nvPr/>
          </p:nvSpPr>
          <p:spPr>
            <a:xfrm>
              <a:off x="5353550" y="1353800"/>
              <a:ext cx="425450" cy="25950"/>
            </a:xfrm>
            <a:custGeom>
              <a:avLst/>
              <a:gdLst/>
              <a:ahLst/>
              <a:cxnLst/>
              <a:rect l="l" t="t" r="r" b="b"/>
              <a:pathLst>
                <a:path w="17018" h="1038" extrusionOk="0">
                  <a:moveTo>
                    <a:pt x="16884" y="0"/>
                  </a:moveTo>
                  <a:cubicBezTo>
                    <a:pt x="16869" y="0"/>
                    <a:pt x="16855" y="4"/>
                    <a:pt x="16842" y="10"/>
                  </a:cubicBezTo>
                  <a:lnTo>
                    <a:pt x="14887" y="787"/>
                  </a:lnTo>
                  <a:lnTo>
                    <a:pt x="126" y="787"/>
                  </a:lnTo>
                  <a:cubicBezTo>
                    <a:pt x="75" y="787"/>
                    <a:pt x="0" y="837"/>
                    <a:pt x="0" y="912"/>
                  </a:cubicBezTo>
                  <a:cubicBezTo>
                    <a:pt x="0" y="987"/>
                    <a:pt x="75" y="1037"/>
                    <a:pt x="126" y="1037"/>
                  </a:cubicBezTo>
                  <a:lnTo>
                    <a:pt x="14963" y="1037"/>
                  </a:lnTo>
                  <a:lnTo>
                    <a:pt x="16918" y="235"/>
                  </a:lnTo>
                  <a:cubicBezTo>
                    <a:pt x="16993" y="210"/>
                    <a:pt x="17018" y="135"/>
                    <a:pt x="16993" y="85"/>
                  </a:cubicBezTo>
                  <a:cubicBezTo>
                    <a:pt x="16974" y="29"/>
                    <a:pt x="16927" y="0"/>
                    <a:pt x="1688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8"/>
            <p:cNvSpPr/>
            <p:nvPr/>
          </p:nvSpPr>
          <p:spPr>
            <a:xfrm>
              <a:off x="5743900" y="1593150"/>
              <a:ext cx="75825" cy="33475"/>
            </a:xfrm>
            <a:custGeom>
              <a:avLst/>
              <a:gdLst/>
              <a:ahLst/>
              <a:cxnLst/>
              <a:rect l="l" t="t" r="r" b="b"/>
              <a:pathLst>
                <a:path w="3033" h="1339" extrusionOk="0">
                  <a:moveTo>
                    <a:pt x="2874" y="0"/>
                  </a:moveTo>
                  <a:cubicBezTo>
                    <a:pt x="2859" y="0"/>
                    <a:pt x="2845" y="4"/>
                    <a:pt x="2832" y="10"/>
                  </a:cubicBezTo>
                  <a:lnTo>
                    <a:pt x="101" y="1088"/>
                  </a:lnTo>
                  <a:cubicBezTo>
                    <a:pt x="25" y="1113"/>
                    <a:pt x="0" y="1188"/>
                    <a:pt x="25" y="1263"/>
                  </a:cubicBezTo>
                  <a:cubicBezTo>
                    <a:pt x="50" y="1313"/>
                    <a:pt x="101" y="1338"/>
                    <a:pt x="151" y="1338"/>
                  </a:cubicBezTo>
                  <a:lnTo>
                    <a:pt x="201" y="1338"/>
                  </a:lnTo>
                  <a:lnTo>
                    <a:pt x="2933" y="235"/>
                  </a:lnTo>
                  <a:cubicBezTo>
                    <a:pt x="2983" y="210"/>
                    <a:pt x="3033" y="135"/>
                    <a:pt x="3008" y="85"/>
                  </a:cubicBezTo>
                  <a:cubicBezTo>
                    <a:pt x="2970" y="29"/>
                    <a:pt x="2919" y="0"/>
                    <a:pt x="287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8"/>
            <p:cNvSpPr/>
            <p:nvPr/>
          </p:nvSpPr>
          <p:spPr>
            <a:xfrm>
              <a:off x="5320325" y="1613275"/>
              <a:ext cx="101550" cy="23375"/>
            </a:xfrm>
            <a:custGeom>
              <a:avLst/>
              <a:gdLst/>
              <a:ahLst/>
              <a:cxnLst/>
              <a:rect l="l" t="t" r="r" b="b"/>
              <a:pathLst>
                <a:path w="4062" h="935" extrusionOk="0">
                  <a:moveTo>
                    <a:pt x="3948" y="0"/>
                  </a:moveTo>
                  <a:cubicBezTo>
                    <a:pt x="3937" y="0"/>
                    <a:pt x="3924" y="2"/>
                    <a:pt x="3911" y="7"/>
                  </a:cubicBezTo>
                  <a:lnTo>
                    <a:pt x="101" y="684"/>
                  </a:lnTo>
                  <a:cubicBezTo>
                    <a:pt x="26" y="684"/>
                    <a:pt x="1" y="759"/>
                    <a:pt x="1" y="834"/>
                  </a:cubicBezTo>
                  <a:cubicBezTo>
                    <a:pt x="26" y="884"/>
                    <a:pt x="76" y="934"/>
                    <a:pt x="126" y="934"/>
                  </a:cubicBezTo>
                  <a:lnTo>
                    <a:pt x="151" y="934"/>
                  </a:lnTo>
                  <a:lnTo>
                    <a:pt x="3961" y="257"/>
                  </a:lnTo>
                  <a:cubicBezTo>
                    <a:pt x="4011" y="257"/>
                    <a:pt x="4061" y="182"/>
                    <a:pt x="4061" y="107"/>
                  </a:cubicBezTo>
                  <a:cubicBezTo>
                    <a:pt x="4040" y="45"/>
                    <a:pt x="4003" y="0"/>
                    <a:pt x="3948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8"/>
            <p:cNvSpPr/>
            <p:nvPr/>
          </p:nvSpPr>
          <p:spPr>
            <a:xfrm>
              <a:off x="5270825" y="1870950"/>
              <a:ext cx="41400" cy="23200"/>
            </a:xfrm>
            <a:custGeom>
              <a:avLst/>
              <a:gdLst/>
              <a:ahLst/>
              <a:cxnLst/>
              <a:rect l="l" t="t" r="r" b="b"/>
              <a:pathLst>
                <a:path w="1656" h="928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8"/>
            <p:cNvSpPr/>
            <p:nvPr/>
          </p:nvSpPr>
          <p:spPr>
            <a:xfrm>
              <a:off x="5394275" y="1870950"/>
              <a:ext cx="41375" cy="23200"/>
            </a:xfrm>
            <a:custGeom>
              <a:avLst/>
              <a:gdLst/>
              <a:ahLst/>
              <a:cxnLst/>
              <a:rect l="l" t="t" r="r" b="b"/>
              <a:pathLst>
                <a:path w="1655" h="928" extrusionOk="0">
                  <a:moveTo>
                    <a:pt x="0" y="1"/>
                  </a:moveTo>
                  <a:lnTo>
                    <a:pt x="0" y="928"/>
                  </a:lnTo>
                  <a:lnTo>
                    <a:pt x="1654" y="928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8"/>
            <p:cNvSpPr/>
            <p:nvPr/>
          </p:nvSpPr>
          <p:spPr>
            <a:xfrm>
              <a:off x="5759550" y="1874075"/>
              <a:ext cx="41400" cy="23225"/>
            </a:xfrm>
            <a:custGeom>
              <a:avLst/>
              <a:gdLst/>
              <a:ahLst/>
              <a:cxnLst/>
              <a:rect l="l" t="t" r="r" b="b"/>
              <a:pathLst>
                <a:path w="1656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8"/>
            <p:cNvSpPr/>
            <p:nvPr/>
          </p:nvSpPr>
          <p:spPr>
            <a:xfrm>
              <a:off x="5846025" y="1874075"/>
              <a:ext cx="41375" cy="23225"/>
            </a:xfrm>
            <a:custGeom>
              <a:avLst/>
              <a:gdLst/>
              <a:ahLst/>
              <a:cxnLst/>
              <a:rect l="l" t="t" r="r" b="b"/>
              <a:pathLst>
                <a:path w="1655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8"/>
            <p:cNvSpPr/>
            <p:nvPr/>
          </p:nvSpPr>
          <p:spPr>
            <a:xfrm>
              <a:off x="5332250" y="1184450"/>
              <a:ext cx="87100" cy="135950"/>
            </a:xfrm>
            <a:custGeom>
              <a:avLst/>
              <a:gdLst/>
              <a:ahLst/>
              <a:cxnLst/>
              <a:rect l="l" t="t" r="r" b="b"/>
              <a:pathLst>
                <a:path w="3484" h="5438" extrusionOk="0">
                  <a:moveTo>
                    <a:pt x="3187" y="1"/>
                  </a:moveTo>
                  <a:cubicBezTo>
                    <a:pt x="3069" y="1"/>
                    <a:pt x="2915" y="10"/>
                    <a:pt x="2732" y="42"/>
                  </a:cubicBezTo>
                  <a:cubicBezTo>
                    <a:pt x="2281" y="117"/>
                    <a:pt x="1654" y="293"/>
                    <a:pt x="1053" y="794"/>
                  </a:cubicBezTo>
                  <a:cubicBezTo>
                    <a:pt x="1053" y="794"/>
                    <a:pt x="1278" y="2222"/>
                    <a:pt x="1454" y="2598"/>
                  </a:cubicBezTo>
                  <a:cubicBezTo>
                    <a:pt x="1454" y="2598"/>
                    <a:pt x="526" y="2849"/>
                    <a:pt x="276" y="3350"/>
                  </a:cubicBezTo>
                  <a:cubicBezTo>
                    <a:pt x="0" y="3826"/>
                    <a:pt x="501" y="4252"/>
                    <a:pt x="501" y="4252"/>
                  </a:cubicBezTo>
                  <a:cubicBezTo>
                    <a:pt x="501" y="4252"/>
                    <a:pt x="462" y="4244"/>
                    <a:pt x="412" y="4244"/>
                  </a:cubicBezTo>
                  <a:cubicBezTo>
                    <a:pt x="312" y="4244"/>
                    <a:pt x="167" y="4278"/>
                    <a:pt x="201" y="4478"/>
                  </a:cubicBezTo>
                  <a:cubicBezTo>
                    <a:pt x="223" y="4768"/>
                    <a:pt x="1320" y="5437"/>
                    <a:pt x="1683" y="5437"/>
                  </a:cubicBezTo>
                  <a:cubicBezTo>
                    <a:pt x="1727" y="5437"/>
                    <a:pt x="1760" y="5427"/>
                    <a:pt x="1780" y="5405"/>
                  </a:cubicBezTo>
                  <a:cubicBezTo>
                    <a:pt x="1880" y="5280"/>
                    <a:pt x="1805" y="5130"/>
                    <a:pt x="1729" y="5029"/>
                  </a:cubicBezTo>
                  <a:cubicBezTo>
                    <a:pt x="1704" y="4979"/>
                    <a:pt x="1654" y="4954"/>
                    <a:pt x="1654" y="4954"/>
                  </a:cubicBezTo>
                  <a:lnTo>
                    <a:pt x="1704" y="4929"/>
                  </a:lnTo>
                  <a:lnTo>
                    <a:pt x="1729" y="4879"/>
                  </a:lnTo>
                  <a:cubicBezTo>
                    <a:pt x="1780" y="4804"/>
                    <a:pt x="1754" y="4653"/>
                    <a:pt x="1554" y="4378"/>
                  </a:cubicBezTo>
                  <a:cubicBezTo>
                    <a:pt x="1178" y="3877"/>
                    <a:pt x="1529" y="3626"/>
                    <a:pt x="1930" y="3400"/>
                  </a:cubicBezTo>
                  <a:cubicBezTo>
                    <a:pt x="2097" y="3300"/>
                    <a:pt x="2255" y="3254"/>
                    <a:pt x="2380" y="3254"/>
                  </a:cubicBezTo>
                  <a:cubicBezTo>
                    <a:pt x="2536" y="3254"/>
                    <a:pt x="2643" y="3325"/>
                    <a:pt x="2657" y="3450"/>
                  </a:cubicBezTo>
                  <a:cubicBezTo>
                    <a:pt x="2682" y="3676"/>
                    <a:pt x="2431" y="4453"/>
                    <a:pt x="2657" y="4528"/>
                  </a:cubicBezTo>
                  <a:cubicBezTo>
                    <a:pt x="2667" y="4532"/>
                    <a:pt x="2679" y="4533"/>
                    <a:pt x="2690" y="4533"/>
                  </a:cubicBezTo>
                  <a:cubicBezTo>
                    <a:pt x="2931" y="4533"/>
                    <a:pt x="3411" y="3831"/>
                    <a:pt x="3459" y="3425"/>
                  </a:cubicBezTo>
                  <a:lnTo>
                    <a:pt x="3459" y="3400"/>
                  </a:lnTo>
                  <a:lnTo>
                    <a:pt x="3459" y="3375"/>
                  </a:lnTo>
                  <a:cubicBezTo>
                    <a:pt x="3484" y="3325"/>
                    <a:pt x="3459" y="3225"/>
                    <a:pt x="3434" y="3150"/>
                  </a:cubicBezTo>
                  <a:cubicBezTo>
                    <a:pt x="3384" y="2999"/>
                    <a:pt x="3283" y="2799"/>
                    <a:pt x="3208" y="2648"/>
                  </a:cubicBezTo>
                  <a:lnTo>
                    <a:pt x="3183" y="2648"/>
                  </a:lnTo>
                  <a:cubicBezTo>
                    <a:pt x="3058" y="2448"/>
                    <a:pt x="2932" y="2323"/>
                    <a:pt x="2932" y="2323"/>
                  </a:cubicBezTo>
                  <a:lnTo>
                    <a:pt x="3434" y="17"/>
                  </a:lnTo>
                  <a:cubicBezTo>
                    <a:pt x="3434" y="17"/>
                    <a:pt x="3344" y="1"/>
                    <a:pt x="3187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8"/>
            <p:cNvSpPr/>
            <p:nvPr/>
          </p:nvSpPr>
          <p:spPr>
            <a:xfrm>
              <a:off x="5349775" y="1293875"/>
              <a:ext cx="25725" cy="16325"/>
            </a:xfrm>
            <a:custGeom>
              <a:avLst/>
              <a:gdLst/>
              <a:ahLst/>
              <a:cxnLst/>
              <a:rect l="l" t="t" r="r" b="b"/>
              <a:pathLst>
                <a:path w="1029" h="653" extrusionOk="0">
                  <a:moveTo>
                    <a:pt x="51" y="1"/>
                  </a:moveTo>
                  <a:lnTo>
                    <a:pt x="1" y="26"/>
                  </a:lnTo>
                  <a:lnTo>
                    <a:pt x="1" y="76"/>
                  </a:lnTo>
                  <a:cubicBezTo>
                    <a:pt x="26" y="101"/>
                    <a:pt x="552" y="627"/>
                    <a:pt x="1028" y="652"/>
                  </a:cubicBezTo>
                  <a:cubicBezTo>
                    <a:pt x="1003" y="602"/>
                    <a:pt x="953" y="577"/>
                    <a:pt x="953" y="577"/>
                  </a:cubicBezTo>
                  <a:lnTo>
                    <a:pt x="1003" y="552"/>
                  </a:lnTo>
                  <a:cubicBezTo>
                    <a:pt x="577" y="477"/>
                    <a:pt x="76" y="26"/>
                    <a:pt x="5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8"/>
            <p:cNvSpPr/>
            <p:nvPr/>
          </p:nvSpPr>
          <p:spPr>
            <a:xfrm>
              <a:off x="5399275" y="1184450"/>
              <a:ext cx="18825" cy="66225"/>
            </a:xfrm>
            <a:custGeom>
              <a:avLst/>
              <a:gdLst/>
              <a:ahLst/>
              <a:cxnLst/>
              <a:rect l="l" t="t" r="r" b="b"/>
              <a:pathLst>
                <a:path w="753" h="2649" extrusionOk="0">
                  <a:moveTo>
                    <a:pt x="506" y="1"/>
                  </a:moveTo>
                  <a:cubicBezTo>
                    <a:pt x="388" y="1"/>
                    <a:pt x="234" y="10"/>
                    <a:pt x="51" y="42"/>
                  </a:cubicBezTo>
                  <a:cubicBezTo>
                    <a:pt x="101" y="744"/>
                    <a:pt x="176" y="1947"/>
                    <a:pt x="1" y="2423"/>
                  </a:cubicBezTo>
                  <a:cubicBezTo>
                    <a:pt x="26" y="2423"/>
                    <a:pt x="302" y="2423"/>
                    <a:pt x="502" y="2648"/>
                  </a:cubicBezTo>
                  <a:cubicBezTo>
                    <a:pt x="377" y="2448"/>
                    <a:pt x="251" y="2323"/>
                    <a:pt x="251" y="2323"/>
                  </a:cubicBezTo>
                  <a:lnTo>
                    <a:pt x="753" y="17"/>
                  </a:lnTo>
                  <a:cubicBezTo>
                    <a:pt x="753" y="17"/>
                    <a:pt x="663" y="1"/>
                    <a:pt x="50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8"/>
            <p:cNvSpPr/>
            <p:nvPr/>
          </p:nvSpPr>
          <p:spPr>
            <a:xfrm>
              <a:off x="5354800" y="1258300"/>
              <a:ext cx="55775" cy="48150"/>
            </a:xfrm>
            <a:custGeom>
              <a:avLst/>
              <a:gdLst/>
              <a:ahLst/>
              <a:cxnLst/>
              <a:rect l="l" t="t" r="r" b="b"/>
              <a:pathLst>
                <a:path w="2231" h="1926" extrusionOk="0">
                  <a:moveTo>
                    <a:pt x="1514" y="1"/>
                  </a:moveTo>
                  <a:cubicBezTo>
                    <a:pt x="1359" y="1"/>
                    <a:pt x="1170" y="66"/>
                    <a:pt x="928" y="221"/>
                  </a:cubicBezTo>
                  <a:cubicBezTo>
                    <a:pt x="326" y="622"/>
                    <a:pt x="0" y="1223"/>
                    <a:pt x="827" y="1925"/>
                  </a:cubicBezTo>
                  <a:cubicBezTo>
                    <a:pt x="878" y="1850"/>
                    <a:pt x="852" y="1699"/>
                    <a:pt x="652" y="1424"/>
                  </a:cubicBezTo>
                  <a:cubicBezTo>
                    <a:pt x="276" y="923"/>
                    <a:pt x="627" y="672"/>
                    <a:pt x="1028" y="446"/>
                  </a:cubicBezTo>
                  <a:cubicBezTo>
                    <a:pt x="1195" y="346"/>
                    <a:pt x="1353" y="300"/>
                    <a:pt x="1478" y="300"/>
                  </a:cubicBezTo>
                  <a:cubicBezTo>
                    <a:pt x="1634" y="300"/>
                    <a:pt x="1741" y="371"/>
                    <a:pt x="1755" y="496"/>
                  </a:cubicBezTo>
                  <a:cubicBezTo>
                    <a:pt x="1780" y="722"/>
                    <a:pt x="1529" y="1499"/>
                    <a:pt x="1755" y="1574"/>
                  </a:cubicBezTo>
                  <a:cubicBezTo>
                    <a:pt x="1930" y="1273"/>
                    <a:pt x="2231" y="722"/>
                    <a:pt x="2055" y="396"/>
                  </a:cubicBezTo>
                  <a:cubicBezTo>
                    <a:pt x="1917" y="165"/>
                    <a:pt x="1760" y="1"/>
                    <a:pt x="1514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8"/>
            <p:cNvSpPr/>
            <p:nvPr/>
          </p:nvSpPr>
          <p:spPr>
            <a:xfrm>
              <a:off x="5681875" y="1206175"/>
              <a:ext cx="90875" cy="124900"/>
            </a:xfrm>
            <a:custGeom>
              <a:avLst/>
              <a:gdLst/>
              <a:ahLst/>
              <a:cxnLst/>
              <a:rect l="l" t="t" r="r" b="b"/>
              <a:pathLst>
                <a:path w="3635" h="4996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514" y="4043"/>
                    <a:pt x="627" y="4140"/>
                    <a:pt x="721" y="4140"/>
                  </a:cubicBezTo>
                  <a:cubicBezTo>
                    <a:pt x="761" y="4140"/>
                    <a:pt x="797" y="4123"/>
                    <a:pt x="827" y="4085"/>
                  </a:cubicBezTo>
                  <a:cubicBezTo>
                    <a:pt x="1028" y="3860"/>
                    <a:pt x="802" y="3133"/>
                    <a:pt x="952" y="2957"/>
                  </a:cubicBezTo>
                  <a:lnTo>
                    <a:pt x="1053" y="2907"/>
                  </a:lnTo>
                  <a:cubicBezTo>
                    <a:pt x="1078" y="2905"/>
                    <a:pt x="1104" y="2904"/>
                    <a:pt x="1132" y="2904"/>
                  </a:cubicBezTo>
                  <a:cubicBezTo>
                    <a:pt x="1439" y="2904"/>
                    <a:pt x="1897" y="3031"/>
                    <a:pt x="2080" y="3283"/>
                  </a:cubicBezTo>
                  <a:cubicBezTo>
                    <a:pt x="2281" y="3584"/>
                    <a:pt x="1704" y="4486"/>
                    <a:pt x="1654" y="4837"/>
                  </a:cubicBezTo>
                  <a:cubicBezTo>
                    <a:pt x="1654" y="4955"/>
                    <a:pt x="1670" y="4996"/>
                    <a:pt x="1713" y="4996"/>
                  </a:cubicBezTo>
                  <a:cubicBezTo>
                    <a:pt x="1724" y="4996"/>
                    <a:pt x="1738" y="4993"/>
                    <a:pt x="1754" y="4988"/>
                  </a:cubicBezTo>
                  <a:lnTo>
                    <a:pt x="1830" y="4962"/>
                  </a:lnTo>
                  <a:cubicBezTo>
                    <a:pt x="1905" y="4912"/>
                    <a:pt x="1980" y="4837"/>
                    <a:pt x="1980" y="4837"/>
                  </a:cubicBezTo>
                  <a:lnTo>
                    <a:pt x="1980" y="4837"/>
                  </a:lnTo>
                  <a:cubicBezTo>
                    <a:pt x="1980" y="4837"/>
                    <a:pt x="1955" y="4887"/>
                    <a:pt x="1980" y="4912"/>
                  </a:cubicBezTo>
                  <a:cubicBezTo>
                    <a:pt x="2005" y="4937"/>
                    <a:pt x="2030" y="4988"/>
                    <a:pt x="2105" y="4988"/>
                  </a:cubicBezTo>
                  <a:lnTo>
                    <a:pt x="2181" y="4988"/>
                  </a:lnTo>
                  <a:cubicBezTo>
                    <a:pt x="2356" y="4962"/>
                    <a:pt x="2607" y="4712"/>
                    <a:pt x="2632" y="4687"/>
                  </a:cubicBezTo>
                  <a:lnTo>
                    <a:pt x="2632" y="4687"/>
                  </a:lnTo>
                  <a:lnTo>
                    <a:pt x="2607" y="4762"/>
                  </a:lnTo>
                  <a:cubicBezTo>
                    <a:pt x="2622" y="4793"/>
                    <a:pt x="2657" y="4814"/>
                    <a:pt x="2722" y="4814"/>
                  </a:cubicBezTo>
                  <a:cubicBezTo>
                    <a:pt x="2763" y="4814"/>
                    <a:pt x="2815" y="4806"/>
                    <a:pt x="2882" y="4787"/>
                  </a:cubicBezTo>
                  <a:cubicBezTo>
                    <a:pt x="3283" y="4737"/>
                    <a:pt x="3634" y="4236"/>
                    <a:pt x="3409" y="3709"/>
                  </a:cubicBezTo>
                  <a:cubicBezTo>
                    <a:pt x="3158" y="3183"/>
                    <a:pt x="2632" y="1905"/>
                    <a:pt x="2632" y="1905"/>
                  </a:cubicBezTo>
                  <a:lnTo>
                    <a:pt x="3208" y="576"/>
                  </a:lnTo>
                  <a:cubicBezTo>
                    <a:pt x="3208" y="576"/>
                    <a:pt x="2506" y="276"/>
                    <a:pt x="1654" y="100"/>
                  </a:cubicBezTo>
                  <a:cubicBezTo>
                    <a:pt x="1604" y="75"/>
                    <a:pt x="1554" y="75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8"/>
            <p:cNvSpPr/>
            <p:nvPr/>
          </p:nvSpPr>
          <p:spPr>
            <a:xfrm>
              <a:off x="5727600" y="1300775"/>
              <a:ext cx="19450" cy="29475"/>
            </a:xfrm>
            <a:custGeom>
              <a:avLst/>
              <a:gdLst/>
              <a:ahLst/>
              <a:cxnLst/>
              <a:rect l="l" t="t" r="r" b="b"/>
              <a:pathLst>
                <a:path w="778" h="1179" extrusionOk="0">
                  <a:moveTo>
                    <a:pt x="753" y="0"/>
                  </a:moveTo>
                  <a:lnTo>
                    <a:pt x="677" y="26"/>
                  </a:lnTo>
                  <a:cubicBezTo>
                    <a:pt x="552" y="276"/>
                    <a:pt x="276" y="828"/>
                    <a:pt x="1" y="1178"/>
                  </a:cubicBezTo>
                  <a:cubicBezTo>
                    <a:pt x="76" y="1128"/>
                    <a:pt x="151" y="1053"/>
                    <a:pt x="151" y="1053"/>
                  </a:cubicBezTo>
                  <a:lnTo>
                    <a:pt x="151" y="1053"/>
                  </a:lnTo>
                  <a:cubicBezTo>
                    <a:pt x="151" y="1053"/>
                    <a:pt x="126" y="1103"/>
                    <a:pt x="151" y="1128"/>
                  </a:cubicBezTo>
                  <a:cubicBezTo>
                    <a:pt x="452" y="702"/>
                    <a:pt x="753" y="101"/>
                    <a:pt x="778" y="7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8"/>
            <p:cNvSpPr/>
            <p:nvPr/>
          </p:nvSpPr>
          <p:spPr>
            <a:xfrm>
              <a:off x="5736375" y="1300775"/>
              <a:ext cx="23200" cy="31350"/>
            </a:xfrm>
            <a:custGeom>
              <a:avLst/>
              <a:gdLst/>
              <a:ahLst/>
              <a:cxnLst/>
              <a:rect l="l" t="t" r="r" b="b"/>
              <a:pathLst>
                <a:path w="928" h="1254" extrusionOk="0">
                  <a:moveTo>
                    <a:pt x="903" y="0"/>
                  </a:moveTo>
                  <a:lnTo>
                    <a:pt x="853" y="51"/>
                  </a:lnTo>
                  <a:cubicBezTo>
                    <a:pt x="853" y="51"/>
                    <a:pt x="527" y="978"/>
                    <a:pt x="26" y="1178"/>
                  </a:cubicBezTo>
                  <a:lnTo>
                    <a:pt x="1" y="1229"/>
                  </a:lnTo>
                  <a:lnTo>
                    <a:pt x="51" y="1254"/>
                  </a:lnTo>
                  <a:cubicBezTo>
                    <a:pt x="627" y="1053"/>
                    <a:pt x="928" y="101"/>
                    <a:pt x="928" y="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8"/>
            <p:cNvSpPr/>
            <p:nvPr/>
          </p:nvSpPr>
          <p:spPr>
            <a:xfrm>
              <a:off x="5681875" y="1206175"/>
              <a:ext cx="37600" cy="97125"/>
            </a:xfrm>
            <a:custGeom>
              <a:avLst/>
              <a:gdLst/>
              <a:ahLst/>
              <a:cxnLst/>
              <a:rect l="l" t="t" r="r" b="b"/>
              <a:pathLst>
                <a:path w="1504" h="3885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376" y="3559"/>
                    <a:pt x="351" y="3158"/>
                    <a:pt x="401" y="2782"/>
                  </a:cubicBezTo>
                  <a:cubicBezTo>
                    <a:pt x="526" y="1955"/>
                    <a:pt x="952" y="1604"/>
                    <a:pt x="952" y="1604"/>
                  </a:cubicBezTo>
                  <a:cubicBezTo>
                    <a:pt x="952" y="1604"/>
                    <a:pt x="1303" y="627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8"/>
            <p:cNvSpPr/>
            <p:nvPr/>
          </p:nvSpPr>
          <p:spPr>
            <a:xfrm>
              <a:off x="5705675" y="1274450"/>
              <a:ext cx="37000" cy="56625"/>
            </a:xfrm>
            <a:custGeom>
              <a:avLst/>
              <a:gdLst/>
              <a:ahLst/>
              <a:cxnLst/>
              <a:rect l="l" t="t" r="r" b="b"/>
              <a:pathLst>
                <a:path w="1480" h="2265" extrusionOk="0">
                  <a:moveTo>
                    <a:pt x="420" y="1"/>
                  </a:moveTo>
                  <a:cubicBezTo>
                    <a:pt x="210" y="1"/>
                    <a:pt x="62" y="56"/>
                    <a:pt x="0" y="226"/>
                  </a:cubicBezTo>
                  <a:lnTo>
                    <a:pt x="101" y="176"/>
                  </a:lnTo>
                  <a:cubicBezTo>
                    <a:pt x="126" y="174"/>
                    <a:pt x="152" y="173"/>
                    <a:pt x="180" y="173"/>
                  </a:cubicBezTo>
                  <a:cubicBezTo>
                    <a:pt x="487" y="173"/>
                    <a:pt x="945" y="300"/>
                    <a:pt x="1128" y="552"/>
                  </a:cubicBezTo>
                  <a:cubicBezTo>
                    <a:pt x="1329" y="853"/>
                    <a:pt x="752" y="1755"/>
                    <a:pt x="702" y="2106"/>
                  </a:cubicBezTo>
                  <a:cubicBezTo>
                    <a:pt x="702" y="2224"/>
                    <a:pt x="718" y="2265"/>
                    <a:pt x="761" y="2265"/>
                  </a:cubicBezTo>
                  <a:cubicBezTo>
                    <a:pt x="772" y="2265"/>
                    <a:pt x="786" y="2262"/>
                    <a:pt x="802" y="2257"/>
                  </a:cubicBezTo>
                  <a:cubicBezTo>
                    <a:pt x="953" y="1931"/>
                    <a:pt x="1229" y="1429"/>
                    <a:pt x="1304" y="1053"/>
                  </a:cubicBezTo>
                  <a:cubicBezTo>
                    <a:pt x="1429" y="502"/>
                    <a:pt x="1479" y="151"/>
                    <a:pt x="878" y="51"/>
                  </a:cubicBezTo>
                  <a:cubicBezTo>
                    <a:pt x="705" y="22"/>
                    <a:pt x="550" y="1"/>
                    <a:pt x="42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8"/>
            <p:cNvSpPr/>
            <p:nvPr/>
          </p:nvSpPr>
          <p:spPr>
            <a:xfrm>
              <a:off x="5683125" y="1189250"/>
              <a:ext cx="26950" cy="86475"/>
            </a:xfrm>
            <a:custGeom>
              <a:avLst/>
              <a:gdLst/>
              <a:ahLst/>
              <a:cxnLst/>
              <a:rect l="l" t="t" r="r" b="b"/>
              <a:pathLst>
                <a:path w="1078" h="3459" extrusionOk="0">
                  <a:moveTo>
                    <a:pt x="1028" y="0"/>
                  </a:moveTo>
                  <a:lnTo>
                    <a:pt x="978" y="25"/>
                  </a:lnTo>
                  <a:lnTo>
                    <a:pt x="652" y="2156"/>
                  </a:lnTo>
                  <a:cubicBezTo>
                    <a:pt x="577" y="2256"/>
                    <a:pt x="0" y="3008"/>
                    <a:pt x="25" y="3409"/>
                  </a:cubicBezTo>
                  <a:lnTo>
                    <a:pt x="75" y="3459"/>
                  </a:lnTo>
                  <a:lnTo>
                    <a:pt x="126" y="3409"/>
                  </a:lnTo>
                  <a:cubicBezTo>
                    <a:pt x="100" y="3008"/>
                    <a:pt x="727" y="2206"/>
                    <a:pt x="727" y="2206"/>
                  </a:cubicBezTo>
                  <a:lnTo>
                    <a:pt x="752" y="2181"/>
                  </a:lnTo>
                  <a:lnTo>
                    <a:pt x="1078" y="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8"/>
            <p:cNvSpPr/>
            <p:nvPr/>
          </p:nvSpPr>
          <p:spPr>
            <a:xfrm>
              <a:off x="5972600" y="627200"/>
              <a:ext cx="73325" cy="47325"/>
            </a:xfrm>
            <a:custGeom>
              <a:avLst/>
              <a:gdLst/>
              <a:ahLst/>
              <a:cxnLst/>
              <a:rect l="l" t="t" r="r" b="b"/>
              <a:pathLst>
                <a:path w="2933" h="1893" extrusionOk="0">
                  <a:moveTo>
                    <a:pt x="2933" y="1"/>
                  </a:moveTo>
                  <a:lnTo>
                    <a:pt x="2933" y="1"/>
                  </a:lnTo>
                  <a:cubicBezTo>
                    <a:pt x="2732" y="176"/>
                    <a:pt x="2481" y="352"/>
                    <a:pt x="2231" y="477"/>
                  </a:cubicBezTo>
                  <a:cubicBezTo>
                    <a:pt x="1980" y="628"/>
                    <a:pt x="1730" y="753"/>
                    <a:pt x="1454" y="828"/>
                  </a:cubicBezTo>
                  <a:cubicBezTo>
                    <a:pt x="1146" y="925"/>
                    <a:pt x="839" y="980"/>
                    <a:pt x="525" y="980"/>
                  </a:cubicBezTo>
                  <a:cubicBezTo>
                    <a:pt x="352" y="980"/>
                    <a:pt x="178" y="964"/>
                    <a:pt x="0" y="928"/>
                  </a:cubicBezTo>
                  <a:cubicBezTo>
                    <a:pt x="0" y="1004"/>
                    <a:pt x="0" y="1104"/>
                    <a:pt x="0" y="1204"/>
                  </a:cubicBezTo>
                  <a:cubicBezTo>
                    <a:pt x="0" y="1354"/>
                    <a:pt x="0" y="1530"/>
                    <a:pt x="0" y="1630"/>
                  </a:cubicBezTo>
                  <a:cubicBezTo>
                    <a:pt x="446" y="1837"/>
                    <a:pt x="932" y="1892"/>
                    <a:pt x="1304" y="1892"/>
                  </a:cubicBezTo>
                  <a:cubicBezTo>
                    <a:pt x="1518" y="1892"/>
                    <a:pt x="1695" y="1874"/>
                    <a:pt x="1805" y="1856"/>
                  </a:cubicBezTo>
                  <a:cubicBezTo>
                    <a:pt x="1905" y="1856"/>
                    <a:pt x="1955" y="1831"/>
                    <a:pt x="1955" y="1831"/>
                  </a:cubicBezTo>
                  <a:lnTo>
                    <a:pt x="2256" y="125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8"/>
            <p:cNvSpPr/>
            <p:nvPr/>
          </p:nvSpPr>
          <p:spPr>
            <a:xfrm>
              <a:off x="6008925" y="627200"/>
              <a:ext cx="37000" cy="46400"/>
            </a:xfrm>
            <a:custGeom>
              <a:avLst/>
              <a:gdLst/>
              <a:ahLst/>
              <a:cxnLst/>
              <a:rect l="l" t="t" r="r" b="b"/>
              <a:pathLst>
                <a:path w="1480" h="1856" extrusionOk="0">
                  <a:moveTo>
                    <a:pt x="1480" y="1"/>
                  </a:moveTo>
                  <a:lnTo>
                    <a:pt x="1480" y="1"/>
                  </a:lnTo>
                  <a:cubicBezTo>
                    <a:pt x="1279" y="176"/>
                    <a:pt x="1028" y="352"/>
                    <a:pt x="778" y="477"/>
                  </a:cubicBezTo>
                  <a:cubicBezTo>
                    <a:pt x="527" y="628"/>
                    <a:pt x="277" y="753"/>
                    <a:pt x="1" y="828"/>
                  </a:cubicBezTo>
                  <a:cubicBezTo>
                    <a:pt x="101" y="1154"/>
                    <a:pt x="252" y="1530"/>
                    <a:pt x="352" y="1856"/>
                  </a:cubicBezTo>
                  <a:cubicBezTo>
                    <a:pt x="452" y="1856"/>
                    <a:pt x="502" y="1831"/>
                    <a:pt x="502" y="1831"/>
                  </a:cubicBezTo>
                  <a:lnTo>
                    <a:pt x="803" y="1254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8"/>
            <p:cNvSpPr/>
            <p:nvPr/>
          </p:nvSpPr>
          <p:spPr>
            <a:xfrm>
              <a:off x="5594150" y="567050"/>
              <a:ext cx="27600" cy="72725"/>
            </a:xfrm>
            <a:custGeom>
              <a:avLst/>
              <a:gdLst/>
              <a:ahLst/>
              <a:cxnLst/>
              <a:rect l="l" t="t" r="r" b="b"/>
              <a:pathLst>
                <a:path w="1104" h="2909" extrusionOk="0">
                  <a:moveTo>
                    <a:pt x="727" y="1"/>
                  </a:moveTo>
                  <a:cubicBezTo>
                    <a:pt x="552" y="552"/>
                    <a:pt x="276" y="1354"/>
                    <a:pt x="0" y="1881"/>
                  </a:cubicBezTo>
                  <a:cubicBezTo>
                    <a:pt x="326" y="2557"/>
                    <a:pt x="577" y="2908"/>
                    <a:pt x="577" y="2908"/>
                  </a:cubicBezTo>
                  <a:cubicBezTo>
                    <a:pt x="577" y="2908"/>
                    <a:pt x="702" y="2582"/>
                    <a:pt x="878" y="2232"/>
                  </a:cubicBezTo>
                  <a:cubicBezTo>
                    <a:pt x="878" y="2232"/>
                    <a:pt x="1103" y="978"/>
                    <a:pt x="727" y="1"/>
                  </a:cubicBezTo>
                  <a:close/>
                </a:path>
              </a:pathLst>
            </a:custGeom>
            <a:solidFill>
              <a:srgbClr val="D3C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8"/>
          <p:cNvSpPr txBox="1">
            <a:spLocks noGrp="1"/>
          </p:cNvSpPr>
          <p:nvPr>
            <p:ph type="title"/>
          </p:nvPr>
        </p:nvSpPr>
        <p:spPr>
          <a:xfrm>
            <a:off x="642910" y="2928940"/>
            <a:ext cx="3138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Discussion</a:t>
            </a:r>
            <a:endParaRPr/>
          </a:p>
        </p:txBody>
      </p:sp>
      <p:sp>
        <p:nvSpPr>
          <p:cNvPr id="3437" name="Google Shape;3437;p48"/>
          <p:cNvSpPr txBox="1">
            <a:spLocks noGrp="1"/>
          </p:cNvSpPr>
          <p:nvPr>
            <p:ph type="subTitle" idx="1"/>
          </p:nvPr>
        </p:nvSpPr>
        <p:spPr>
          <a:xfrm>
            <a:off x="0" y="539500"/>
            <a:ext cx="6429388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Hypertension increases ACE2 as a regulator of reducing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Angiotensin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 II to </a:t>
            </a:r>
            <a:r>
              <a:rPr lang="en-US" sz="1800" dirty="0" err="1" smtClean="0">
                <a:latin typeface="MS UI Gothic" pitchFamily="34" charset="-128"/>
                <a:ea typeface="MS UI Gothic" pitchFamily="34" charset="-128"/>
              </a:rPr>
              <a:t>Angiotensin</a:t>
            </a:r>
            <a:r>
              <a:rPr lang="en-US" sz="1800" dirty="0" smtClean="0">
                <a:latin typeface="MS UI Gothic" pitchFamily="34" charset="-128"/>
                <a:ea typeface="MS UI Gothic" pitchFamily="34" charset="-128"/>
              </a:rPr>
              <a:t> to reduce vasoconstriction and proliferative action. Homeostatic imbalance of blood results in high blood pressure</a:t>
            </a:r>
            <a:endParaRPr lang="en-US" sz="1800" dirty="0">
              <a:latin typeface="MS UI Gothic" pitchFamily="34" charset="-128"/>
              <a:ea typeface="MS UI Gothic" pitchFamily="34" charset="-128"/>
            </a:endParaRPr>
          </a:p>
        </p:txBody>
      </p:sp>
      <p:grpSp>
        <p:nvGrpSpPr>
          <p:cNvPr id="2" name="Google Shape;3438;p48"/>
          <p:cNvGrpSpPr/>
          <p:nvPr/>
        </p:nvGrpSpPr>
        <p:grpSpPr>
          <a:xfrm>
            <a:off x="6211508" y="998324"/>
            <a:ext cx="2429247" cy="3721196"/>
            <a:chOff x="5270825" y="407925"/>
            <a:chExt cx="973100" cy="1490625"/>
          </a:xfrm>
        </p:grpSpPr>
        <p:sp>
          <p:nvSpPr>
            <p:cNvPr id="3439" name="Google Shape;3439;p48"/>
            <p:cNvSpPr/>
            <p:nvPr/>
          </p:nvSpPr>
          <p:spPr>
            <a:xfrm>
              <a:off x="5409300" y="1099650"/>
              <a:ext cx="331475" cy="750650"/>
            </a:xfrm>
            <a:custGeom>
              <a:avLst/>
              <a:gdLst/>
              <a:ahLst/>
              <a:cxnLst/>
              <a:rect l="l" t="t" r="r" b="b"/>
              <a:pathLst>
                <a:path w="13259" h="30026" extrusionOk="0">
                  <a:moveTo>
                    <a:pt x="12256" y="0"/>
                  </a:moveTo>
                  <a:cubicBezTo>
                    <a:pt x="12256" y="0"/>
                    <a:pt x="11855" y="477"/>
                    <a:pt x="11104" y="1028"/>
                  </a:cubicBezTo>
                  <a:cubicBezTo>
                    <a:pt x="11028" y="1078"/>
                    <a:pt x="10953" y="1128"/>
                    <a:pt x="10878" y="1178"/>
                  </a:cubicBezTo>
                  <a:lnTo>
                    <a:pt x="10778" y="1228"/>
                  </a:lnTo>
                  <a:cubicBezTo>
                    <a:pt x="9901" y="1805"/>
                    <a:pt x="8647" y="2406"/>
                    <a:pt x="7043" y="2557"/>
                  </a:cubicBezTo>
                  <a:cubicBezTo>
                    <a:pt x="6842" y="2575"/>
                    <a:pt x="6647" y="2584"/>
                    <a:pt x="6459" y="2584"/>
                  </a:cubicBezTo>
                  <a:cubicBezTo>
                    <a:pt x="4869" y="2584"/>
                    <a:pt x="3751" y="1959"/>
                    <a:pt x="3033" y="1354"/>
                  </a:cubicBezTo>
                  <a:lnTo>
                    <a:pt x="2958" y="1304"/>
                  </a:lnTo>
                  <a:cubicBezTo>
                    <a:pt x="2908" y="1253"/>
                    <a:pt x="2858" y="1203"/>
                    <a:pt x="2808" y="1153"/>
                  </a:cubicBezTo>
                  <a:cubicBezTo>
                    <a:pt x="2357" y="727"/>
                    <a:pt x="2131" y="376"/>
                    <a:pt x="2131" y="376"/>
                  </a:cubicBezTo>
                  <a:cubicBezTo>
                    <a:pt x="2131" y="376"/>
                    <a:pt x="2056" y="527"/>
                    <a:pt x="1956" y="802"/>
                  </a:cubicBezTo>
                  <a:cubicBezTo>
                    <a:pt x="1780" y="1279"/>
                    <a:pt x="1479" y="2181"/>
                    <a:pt x="1179" y="3384"/>
                  </a:cubicBezTo>
                  <a:cubicBezTo>
                    <a:pt x="1154" y="3434"/>
                    <a:pt x="1154" y="3484"/>
                    <a:pt x="1129" y="3534"/>
                  </a:cubicBezTo>
                  <a:cubicBezTo>
                    <a:pt x="978" y="4186"/>
                    <a:pt x="828" y="4913"/>
                    <a:pt x="677" y="5690"/>
                  </a:cubicBezTo>
                  <a:cubicBezTo>
                    <a:pt x="427" y="7143"/>
                    <a:pt x="226" y="8848"/>
                    <a:pt x="176" y="10727"/>
                  </a:cubicBezTo>
                  <a:cubicBezTo>
                    <a:pt x="1" y="16868"/>
                    <a:pt x="176" y="18171"/>
                    <a:pt x="176" y="18171"/>
                  </a:cubicBezTo>
                  <a:lnTo>
                    <a:pt x="5114" y="30026"/>
                  </a:lnTo>
                  <a:lnTo>
                    <a:pt x="5515" y="29650"/>
                  </a:lnTo>
                  <a:lnTo>
                    <a:pt x="5640" y="29524"/>
                  </a:lnTo>
                  <a:cubicBezTo>
                    <a:pt x="5640" y="29524"/>
                    <a:pt x="6041" y="23083"/>
                    <a:pt x="5264" y="20953"/>
                  </a:cubicBezTo>
                  <a:cubicBezTo>
                    <a:pt x="4462" y="18822"/>
                    <a:pt x="3159" y="17419"/>
                    <a:pt x="3159" y="17419"/>
                  </a:cubicBezTo>
                  <a:cubicBezTo>
                    <a:pt x="3159" y="17419"/>
                    <a:pt x="4963" y="11178"/>
                    <a:pt x="5289" y="9700"/>
                  </a:cubicBezTo>
                  <a:cubicBezTo>
                    <a:pt x="5640" y="8196"/>
                    <a:pt x="5916" y="7294"/>
                    <a:pt x="5916" y="7294"/>
                  </a:cubicBezTo>
                  <a:lnTo>
                    <a:pt x="7094" y="6166"/>
                  </a:lnTo>
                  <a:lnTo>
                    <a:pt x="7094" y="6191"/>
                  </a:lnTo>
                  <a:cubicBezTo>
                    <a:pt x="7169" y="6592"/>
                    <a:pt x="8973" y="14261"/>
                    <a:pt x="9550" y="17645"/>
                  </a:cubicBezTo>
                  <a:cubicBezTo>
                    <a:pt x="9550" y="17645"/>
                    <a:pt x="8472" y="19524"/>
                    <a:pt x="8748" y="22607"/>
                  </a:cubicBezTo>
                  <a:cubicBezTo>
                    <a:pt x="8998" y="25690"/>
                    <a:pt x="10001" y="29800"/>
                    <a:pt x="10001" y="29800"/>
                  </a:cubicBezTo>
                  <a:lnTo>
                    <a:pt x="11003" y="29800"/>
                  </a:lnTo>
                  <a:cubicBezTo>
                    <a:pt x="11003" y="29800"/>
                    <a:pt x="13184" y="19349"/>
                    <a:pt x="13259" y="18346"/>
                  </a:cubicBezTo>
                  <a:lnTo>
                    <a:pt x="12808" y="9274"/>
                  </a:lnTo>
                  <a:lnTo>
                    <a:pt x="12808" y="9123"/>
                  </a:lnTo>
                  <a:lnTo>
                    <a:pt x="12582" y="4512"/>
                  </a:lnTo>
                  <a:lnTo>
                    <a:pt x="12557" y="4361"/>
                  </a:lnTo>
                  <a:cubicBezTo>
                    <a:pt x="12357" y="4311"/>
                    <a:pt x="12156" y="4286"/>
                    <a:pt x="11931" y="4261"/>
                  </a:cubicBezTo>
                  <a:lnTo>
                    <a:pt x="11881" y="4261"/>
                  </a:lnTo>
                  <a:cubicBezTo>
                    <a:pt x="11881" y="4261"/>
                    <a:pt x="11931" y="3985"/>
                    <a:pt x="11981" y="3584"/>
                  </a:cubicBezTo>
                  <a:cubicBezTo>
                    <a:pt x="11981" y="3509"/>
                    <a:pt x="12006" y="3459"/>
                    <a:pt x="12006" y="3384"/>
                  </a:cubicBezTo>
                  <a:lnTo>
                    <a:pt x="12031" y="3309"/>
                  </a:lnTo>
                  <a:cubicBezTo>
                    <a:pt x="12131" y="2607"/>
                    <a:pt x="12231" y="1680"/>
                    <a:pt x="12282" y="928"/>
                  </a:cubicBezTo>
                  <a:cubicBezTo>
                    <a:pt x="12282" y="552"/>
                    <a:pt x="12282" y="226"/>
                    <a:pt x="12256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8"/>
            <p:cNvSpPr/>
            <p:nvPr/>
          </p:nvSpPr>
          <p:spPr>
            <a:xfrm>
              <a:off x="5426225" y="1099650"/>
              <a:ext cx="297650" cy="146650"/>
            </a:xfrm>
            <a:custGeom>
              <a:avLst/>
              <a:gdLst/>
              <a:ahLst/>
              <a:cxnLst/>
              <a:rect l="l" t="t" r="r" b="b"/>
              <a:pathLst>
                <a:path w="11906" h="5866" extrusionOk="0">
                  <a:moveTo>
                    <a:pt x="11579" y="0"/>
                  </a:moveTo>
                  <a:cubicBezTo>
                    <a:pt x="11579" y="0"/>
                    <a:pt x="11178" y="477"/>
                    <a:pt x="10427" y="1028"/>
                  </a:cubicBezTo>
                  <a:cubicBezTo>
                    <a:pt x="10351" y="1078"/>
                    <a:pt x="10276" y="1128"/>
                    <a:pt x="10201" y="1178"/>
                  </a:cubicBezTo>
                  <a:lnTo>
                    <a:pt x="10101" y="1228"/>
                  </a:lnTo>
                  <a:cubicBezTo>
                    <a:pt x="9224" y="1805"/>
                    <a:pt x="7970" y="2406"/>
                    <a:pt x="6366" y="2557"/>
                  </a:cubicBezTo>
                  <a:cubicBezTo>
                    <a:pt x="6165" y="2575"/>
                    <a:pt x="5970" y="2584"/>
                    <a:pt x="5782" y="2584"/>
                  </a:cubicBezTo>
                  <a:cubicBezTo>
                    <a:pt x="4192" y="2584"/>
                    <a:pt x="3074" y="1959"/>
                    <a:pt x="2356" y="1354"/>
                  </a:cubicBezTo>
                  <a:lnTo>
                    <a:pt x="2281" y="1304"/>
                  </a:lnTo>
                  <a:cubicBezTo>
                    <a:pt x="2231" y="1253"/>
                    <a:pt x="2181" y="1203"/>
                    <a:pt x="2131" y="1153"/>
                  </a:cubicBezTo>
                  <a:cubicBezTo>
                    <a:pt x="1680" y="727"/>
                    <a:pt x="1454" y="376"/>
                    <a:pt x="1454" y="376"/>
                  </a:cubicBezTo>
                  <a:lnTo>
                    <a:pt x="1429" y="401"/>
                  </a:lnTo>
                  <a:cubicBezTo>
                    <a:pt x="1429" y="426"/>
                    <a:pt x="1404" y="451"/>
                    <a:pt x="1379" y="527"/>
                  </a:cubicBezTo>
                  <a:lnTo>
                    <a:pt x="1379" y="552"/>
                  </a:lnTo>
                  <a:lnTo>
                    <a:pt x="1354" y="602"/>
                  </a:lnTo>
                  <a:cubicBezTo>
                    <a:pt x="1329" y="652"/>
                    <a:pt x="1304" y="702"/>
                    <a:pt x="1279" y="802"/>
                  </a:cubicBezTo>
                  <a:cubicBezTo>
                    <a:pt x="1103" y="1279"/>
                    <a:pt x="802" y="2181"/>
                    <a:pt x="502" y="3384"/>
                  </a:cubicBezTo>
                  <a:cubicBezTo>
                    <a:pt x="477" y="3434"/>
                    <a:pt x="477" y="3484"/>
                    <a:pt x="452" y="3534"/>
                  </a:cubicBezTo>
                  <a:cubicBezTo>
                    <a:pt x="301" y="4186"/>
                    <a:pt x="151" y="4913"/>
                    <a:pt x="0" y="5690"/>
                  </a:cubicBezTo>
                  <a:cubicBezTo>
                    <a:pt x="326" y="4938"/>
                    <a:pt x="1078" y="3033"/>
                    <a:pt x="1830" y="1654"/>
                  </a:cubicBezTo>
                  <a:cubicBezTo>
                    <a:pt x="2562" y="2606"/>
                    <a:pt x="3792" y="3486"/>
                    <a:pt x="5637" y="3486"/>
                  </a:cubicBezTo>
                  <a:cubicBezTo>
                    <a:pt x="5688" y="3486"/>
                    <a:pt x="5739" y="3485"/>
                    <a:pt x="5790" y="3484"/>
                  </a:cubicBezTo>
                  <a:cubicBezTo>
                    <a:pt x="7419" y="3459"/>
                    <a:pt x="9249" y="2507"/>
                    <a:pt x="10552" y="1654"/>
                  </a:cubicBezTo>
                  <a:cubicBezTo>
                    <a:pt x="10777" y="2782"/>
                    <a:pt x="11078" y="4386"/>
                    <a:pt x="11178" y="5865"/>
                  </a:cubicBezTo>
                  <a:cubicBezTo>
                    <a:pt x="11178" y="5865"/>
                    <a:pt x="11554" y="5188"/>
                    <a:pt x="11905" y="4512"/>
                  </a:cubicBezTo>
                  <a:lnTo>
                    <a:pt x="11880" y="4361"/>
                  </a:lnTo>
                  <a:cubicBezTo>
                    <a:pt x="11680" y="4311"/>
                    <a:pt x="11479" y="4286"/>
                    <a:pt x="11254" y="4261"/>
                  </a:cubicBezTo>
                  <a:lnTo>
                    <a:pt x="11204" y="4261"/>
                  </a:lnTo>
                  <a:cubicBezTo>
                    <a:pt x="11204" y="4261"/>
                    <a:pt x="11254" y="3985"/>
                    <a:pt x="11304" y="3584"/>
                  </a:cubicBezTo>
                  <a:cubicBezTo>
                    <a:pt x="11304" y="3509"/>
                    <a:pt x="11329" y="3459"/>
                    <a:pt x="11329" y="3384"/>
                  </a:cubicBezTo>
                  <a:lnTo>
                    <a:pt x="11354" y="3309"/>
                  </a:lnTo>
                  <a:cubicBezTo>
                    <a:pt x="11454" y="2607"/>
                    <a:pt x="11554" y="1680"/>
                    <a:pt x="11605" y="928"/>
                  </a:cubicBezTo>
                  <a:lnTo>
                    <a:pt x="11605" y="827"/>
                  </a:lnTo>
                  <a:cubicBezTo>
                    <a:pt x="11605" y="802"/>
                    <a:pt x="11605" y="752"/>
                    <a:pt x="11605" y="702"/>
                  </a:cubicBezTo>
                  <a:lnTo>
                    <a:pt x="11605" y="677"/>
                  </a:lnTo>
                  <a:cubicBezTo>
                    <a:pt x="11605" y="602"/>
                    <a:pt x="11605" y="552"/>
                    <a:pt x="11605" y="502"/>
                  </a:cubicBezTo>
                  <a:lnTo>
                    <a:pt x="11605" y="451"/>
                  </a:lnTo>
                  <a:cubicBezTo>
                    <a:pt x="11605" y="426"/>
                    <a:pt x="11605" y="376"/>
                    <a:pt x="11605" y="351"/>
                  </a:cubicBezTo>
                  <a:lnTo>
                    <a:pt x="11605" y="301"/>
                  </a:lnTo>
                  <a:cubicBezTo>
                    <a:pt x="11605" y="251"/>
                    <a:pt x="11605" y="201"/>
                    <a:pt x="11605" y="176"/>
                  </a:cubicBezTo>
                  <a:lnTo>
                    <a:pt x="11605" y="126"/>
                  </a:lnTo>
                  <a:cubicBezTo>
                    <a:pt x="11579" y="76"/>
                    <a:pt x="11579" y="50"/>
                    <a:pt x="11579" y="0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8"/>
            <p:cNvSpPr/>
            <p:nvPr/>
          </p:nvSpPr>
          <p:spPr>
            <a:xfrm>
              <a:off x="5462575" y="1253775"/>
              <a:ext cx="124075" cy="587125"/>
            </a:xfrm>
            <a:custGeom>
              <a:avLst/>
              <a:gdLst/>
              <a:ahLst/>
              <a:cxnLst/>
              <a:rect l="l" t="t" r="r" b="b"/>
              <a:pathLst>
                <a:path w="4963" h="23485" extrusionOk="0">
                  <a:moveTo>
                    <a:pt x="4963" y="1"/>
                  </a:moveTo>
                  <a:lnTo>
                    <a:pt x="3434" y="1129"/>
                  </a:lnTo>
                  <a:cubicBezTo>
                    <a:pt x="3434" y="1129"/>
                    <a:pt x="2932" y="1555"/>
                    <a:pt x="2080" y="4036"/>
                  </a:cubicBezTo>
                  <a:cubicBezTo>
                    <a:pt x="1228" y="6542"/>
                    <a:pt x="0" y="11104"/>
                    <a:pt x="0" y="11104"/>
                  </a:cubicBezTo>
                  <a:cubicBezTo>
                    <a:pt x="0" y="11104"/>
                    <a:pt x="2156" y="15239"/>
                    <a:pt x="2757" y="17971"/>
                  </a:cubicBezTo>
                  <a:cubicBezTo>
                    <a:pt x="3158" y="19725"/>
                    <a:pt x="3308" y="22031"/>
                    <a:pt x="3384" y="23485"/>
                  </a:cubicBezTo>
                  <a:lnTo>
                    <a:pt x="3509" y="23359"/>
                  </a:lnTo>
                  <a:cubicBezTo>
                    <a:pt x="3509" y="23359"/>
                    <a:pt x="3910" y="16918"/>
                    <a:pt x="3133" y="14788"/>
                  </a:cubicBezTo>
                  <a:cubicBezTo>
                    <a:pt x="2331" y="12657"/>
                    <a:pt x="1028" y="11254"/>
                    <a:pt x="1028" y="11254"/>
                  </a:cubicBezTo>
                  <a:cubicBezTo>
                    <a:pt x="1028" y="11254"/>
                    <a:pt x="2832" y="5013"/>
                    <a:pt x="3158" y="3535"/>
                  </a:cubicBezTo>
                  <a:cubicBezTo>
                    <a:pt x="3509" y="2031"/>
                    <a:pt x="3785" y="1129"/>
                    <a:pt x="3785" y="1129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8"/>
            <p:cNvSpPr/>
            <p:nvPr/>
          </p:nvSpPr>
          <p:spPr>
            <a:xfrm>
              <a:off x="5586625" y="1254400"/>
              <a:ext cx="92125" cy="590250"/>
            </a:xfrm>
            <a:custGeom>
              <a:avLst/>
              <a:gdLst/>
              <a:ahLst/>
              <a:cxnLst/>
              <a:rect l="l" t="t" r="r" b="b"/>
              <a:pathLst>
                <a:path w="3685" h="23610" extrusionOk="0">
                  <a:moveTo>
                    <a:pt x="1" y="1"/>
                  </a:moveTo>
                  <a:cubicBezTo>
                    <a:pt x="76" y="402"/>
                    <a:pt x="1880" y="8071"/>
                    <a:pt x="2457" y="11455"/>
                  </a:cubicBezTo>
                  <a:cubicBezTo>
                    <a:pt x="2457" y="11455"/>
                    <a:pt x="1379" y="13334"/>
                    <a:pt x="1655" y="16417"/>
                  </a:cubicBezTo>
                  <a:cubicBezTo>
                    <a:pt x="1905" y="19500"/>
                    <a:pt x="2908" y="23610"/>
                    <a:pt x="2908" y="23610"/>
                  </a:cubicBezTo>
                  <a:lnTo>
                    <a:pt x="3234" y="23610"/>
                  </a:lnTo>
                  <a:cubicBezTo>
                    <a:pt x="3058" y="22156"/>
                    <a:pt x="2833" y="19675"/>
                    <a:pt x="2883" y="17495"/>
                  </a:cubicBezTo>
                  <a:cubicBezTo>
                    <a:pt x="2958" y="14237"/>
                    <a:pt x="3685" y="11881"/>
                    <a:pt x="3685" y="11881"/>
                  </a:cubicBezTo>
                  <a:cubicBezTo>
                    <a:pt x="2657" y="10026"/>
                    <a:pt x="101" y="452"/>
                    <a:pt x="1" y="1"/>
                  </a:cubicBezTo>
                  <a:close/>
                </a:path>
              </a:pathLst>
            </a:custGeom>
            <a:solidFill>
              <a:srgbClr val="916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8"/>
            <p:cNvSpPr/>
            <p:nvPr/>
          </p:nvSpPr>
          <p:spPr>
            <a:xfrm>
              <a:off x="5340375" y="696750"/>
              <a:ext cx="480625" cy="523850"/>
            </a:xfrm>
            <a:custGeom>
              <a:avLst/>
              <a:gdLst/>
              <a:ahLst/>
              <a:cxnLst/>
              <a:rect l="l" t="t" r="r" b="b"/>
              <a:pathLst>
                <a:path w="19225" h="20954" extrusionOk="0">
                  <a:moveTo>
                    <a:pt x="11329" y="1"/>
                  </a:moveTo>
                  <a:lnTo>
                    <a:pt x="10126" y="101"/>
                  </a:lnTo>
                  <a:cubicBezTo>
                    <a:pt x="10076" y="126"/>
                    <a:pt x="10026" y="151"/>
                    <a:pt x="10026" y="151"/>
                  </a:cubicBezTo>
                  <a:lnTo>
                    <a:pt x="9951" y="151"/>
                  </a:lnTo>
                  <a:cubicBezTo>
                    <a:pt x="9625" y="753"/>
                    <a:pt x="9274" y="1304"/>
                    <a:pt x="9099" y="1404"/>
                  </a:cubicBezTo>
                  <a:cubicBezTo>
                    <a:pt x="8998" y="1455"/>
                    <a:pt x="8848" y="1530"/>
                    <a:pt x="8673" y="1580"/>
                  </a:cubicBezTo>
                  <a:lnTo>
                    <a:pt x="8572" y="1605"/>
                  </a:lnTo>
                  <a:cubicBezTo>
                    <a:pt x="8345" y="1667"/>
                    <a:pt x="8102" y="1712"/>
                    <a:pt x="7827" y="1712"/>
                  </a:cubicBezTo>
                  <a:cubicBezTo>
                    <a:pt x="7768" y="1712"/>
                    <a:pt x="7707" y="1710"/>
                    <a:pt x="7645" y="1705"/>
                  </a:cubicBezTo>
                  <a:cubicBezTo>
                    <a:pt x="7294" y="1705"/>
                    <a:pt x="6918" y="1605"/>
                    <a:pt x="6567" y="1379"/>
                  </a:cubicBezTo>
                  <a:lnTo>
                    <a:pt x="6467" y="1304"/>
                  </a:lnTo>
                  <a:cubicBezTo>
                    <a:pt x="6392" y="1254"/>
                    <a:pt x="6317" y="1179"/>
                    <a:pt x="6242" y="1129"/>
                  </a:cubicBezTo>
                  <a:cubicBezTo>
                    <a:pt x="6191" y="1054"/>
                    <a:pt x="6116" y="978"/>
                    <a:pt x="6041" y="903"/>
                  </a:cubicBezTo>
                  <a:cubicBezTo>
                    <a:pt x="5841" y="978"/>
                    <a:pt x="5665" y="1079"/>
                    <a:pt x="5490" y="1154"/>
                  </a:cubicBezTo>
                  <a:cubicBezTo>
                    <a:pt x="4838" y="1505"/>
                    <a:pt x="4287" y="1956"/>
                    <a:pt x="3835" y="2482"/>
                  </a:cubicBezTo>
                  <a:lnTo>
                    <a:pt x="3760" y="2557"/>
                  </a:lnTo>
                  <a:lnTo>
                    <a:pt x="3735" y="2582"/>
                  </a:lnTo>
                  <a:lnTo>
                    <a:pt x="3685" y="2633"/>
                  </a:lnTo>
                  <a:cubicBezTo>
                    <a:pt x="3284" y="3134"/>
                    <a:pt x="2958" y="3685"/>
                    <a:pt x="2708" y="4262"/>
                  </a:cubicBezTo>
                  <a:cubicBezTo>
                    <a:pt x="2607" y="4487"/>
                    <a:pt x="2482" y="4738"/>
                    <a:pt x="2382" y="4988"/>
                  </a:cubicBezTo>
                  <a:lnTo>
                    <a:pt x="2332" y="5089"/>
                  </a:lnTo>
                  <a:cubicBezTo>
                    <a:pt x="2282" y="5189"/>
                    <a:pt x="2231" y="5314"/>
                    <a:pt x="2181" y="5415"/>
                  </a:cubicBezTo>
                  <a:cubicBezTo>
                    <a:pt x="2156" y="5465"/>
                    <a:pt x="2131" y="5540"/>
                    <a:pt x="2131" y="5590"/>
                  </a:cubicBezTo>
                  <a:cubicBezTo>
                    <a:pt x="1856" y="6242"/>
                    <a:pt x="1555" y="6968"/>
                    <a:pt x="1279" y="7720"/>
                  </a:cubicBezTo>
                  <a:cubicBezTo>
                    <a:pt x="1254" y="7795"/>
                    <a:pt x="1229" y="7871"/>
                    <a:pt x="1204" y="7946"/>
                  </a:cubicBezTo>
                  <a:cubicBezTo>
                    <a:pt x="1054" y="8372"/>
                    <a:pt x="903" y="8798"/>
                    <a:pt x="778" y="9249"/>
                  </a:cubicBezTo>
                  <a:lnTo>
                    <a:pt x="753" y="9349"/>
                  </a:lnTo>
                  <a:cubicBezTo>
                    <a:pt x="653" y="9700"/>
                    <a:pt x="552" y="10051"/>
                    <a:pt x="477" y="10402"/>
                  </a:cubicBezTo>
                  <a:lnTo>
                    <a:pt x="452" y="10502"/>
                  </a:lnTo>
                  <a:cubicBezTo>
                    <a:pt x="252" y="11304"/>
                    <a:pt x="126" y="12106"/>
                    <a:pt x="51" y="12883"/>
                  </a:cubicBezTo>
                  <a:cubicBezTo>
                    <a:pt x="26" y="13259"/>
                    <a:pt x="1" y="13660"/>
                    <a:pt x="1" y="14086"/>
                  </a:cubicBezTo>
                  <a:lnTo>
                    <a:pt x="1" y="14187"/>
                  </a:lnTo>
                  <a:cubicBezTo>
                    <a:pt x="26" y="15891"/>
                    <a:pt x="252" y="17720"/>
                    <a:pt x="477" y="18923"/>
                  </a:cubicBezTo>
                  <a:lnTo>
                    <a:pt x="477" y="18999"/>
                  </a:lnTo>
                  <a:cubicBezTo>
                    <a:pt x="627" y="19801"/>
                    <a:pt x="728" y="20302"/>
                    <a:pt x="728" y="20302"/>
                  </a:cubicBezTo>
                  <a:cubicBezTo>
                    <a:pt x="1129" y="19976"/>
                    <a:pt x="1555" y="19776"/>
                    <a:pt x="1931" y="19650"/>
                  </a:cubicBezTo>
                  <a:lnTo>
                    <a:pt x="2031" y="19625"/>
                  </a:lnTo>
                  <a:cubicBezTo>
                    <a:pt x="2181" y="19575"/>
                    <a:pt x="2332" y="19550"/>
                    <a:pt x="2457" y="19550"/>
                  </a:cubicBezTo>
                  <a:cubicBezTo>
                    <a:pt x="2733" y="19500"/>
                    <a:pt x="2933" y="19500"/>
                    <a:pt x="3033" y="19500"/>
                  </a:cubicBezTo>
                  <a:cubicBezTo>
                    <a:pt x="3084" y="19525"/>
                    <a:pt x="3109" y="19525"/>
                    <a:pt x="3109" y="19525"/>
                  </a:cubicBezTo>
                  <a:cubicBezTo>
                    <a:pt x="3109" y="19500"/>
                    <a:pt x="3109" y="19475"/>
                    <a:pt x="3134" y="19425"/>
                  </a:cubicBezTo>
                  <a:lnTo>
                    <a:pt x="3134" y="19375"/>
                  </a:lnTo>
                  <a:cubicBezTo>
                    <a:pt x="3159" y="19199"/>
                    <a:pt x="3209" y="18923"/>
                    <a:pt x="3259" y="18572"/>
                  </a:cubicBezTo>
                  <a:cubicBezTo>
                    <a:pt x="3259" y="18522"/>
                    <a:pt x="3284" y="18497"/>
                    <a:pt x="3284" y="18447"/>
                  </a:cubicBezTo>
                  <a:cubicBezTo>
                    <a:pt x="3359" y="17921"/>
                    <a:pt x="3409" y="17219"/>
                    <a:pt x="3409" y="16517"/>
                  </a:cubicBezTo>
                  <a:cubicBezTo>
                    <a:pt x="3409" y="15014"/>
                    <a:pt x="3384" y="14562"/>
                    <a:pt x="3384" y="14562"/>
                  </a:cubicBezTo>
                  <a:lnTo>
                    <a:pt x="3409" y="14462"/>
                  </a:lnTo>
                  <a:lnTo>
                    <a:pt x="3434" y="14387"/>
                  </a:lnTo>
                  <a:cubicBezTo>
                    <a:pt x="3585" y="13786"/>
                    <a:pt x="3986" y="12582"/>
                    <a:pt x="4236" y="11806"/>
                  </a:cubicBezTo>
                  <a:cubicBezTo>
                    <a:pt x="4262" y="11705"/>
                    <a:pt x="4312" y="11605"/>
                    <a:pt x="4337" y="11530"/>
                  </a:cubicBezTo>
                  <a:lnTo>
                    <a:pt x="4337" y="11505"/>
                  </a:lnTo>
                  <a:cubicBezTo>
                    <a:pt x="4437" y="11229"/>
                    <a:pt x="4487" y="11079"/>
                    <a:pt x="4487" y="11079"/>
                  </a:cubicBezTo>
                  <a:lnTo>
                    <a:pt x="4487" y="11129"/>
                  </a:lnTo>
                  <a:cubicBezTo>
                    <a:pt x="4487" y="11605"/>
                    <a:pt x="4537" y="12332"/>
                    <a:pt x="4587" y="13109"/>
                  </a:cubicBezTo>
                  <a:cubicBezTo>
                    <a:pt x="4612" y="13560"/>
                    <a:pt x="4663" y="14036"/>
                    <a:pt x="4688" y="14487"/>
                  </a:cubicBezTo>
                  <a:lnTo>
                    <a:pt x="4713" y="14588"/>
                  </a:lnTo>
                  <a:cubicBezTo>
                    <a:pt x="4788" y="15640"/>
                    <a:pt x="4888" y="16492"/>
                    <a:pt x="4888" y="16492"/>
                  </a:cubicBezTo>
                  <a:cubicBezTo>
                    <a:pt x="4888" y="16492"/>
                    <a:pt x="4988" y="16643"/>
                    <a:pt x="5189" y="16893"/>
                  </a:cubicBezTo>
                  <a:cubicBezTo>
                    <a:pt x="5465" y="17194"/>
                    <a:pt x="5941" y="17670"/>
                    <a:pt x="6617" y="18046"/>
                  </a:cubicBezTo>
                  <a:lnTo>
                    <a:pt x="6718" y="18096"/>
                  </a:lnTo>
                  <a:cubicBezTo>
                    <a:pt x="7269" y="18397"/>
                    <a:pt x="7971" y="18623"/>
                    <a:pt x="8798" y="18673"/>
                  </a:cubicBezTo>
                  <a:lnTo>
                    <a:pt x="8898" y="18698"/>
                  </a:lnTo>
                  <a:cubicBezTo>
                    <a:pt x="9199" y="18698"/>
                    <a:pt x="9475" y="18698"/>
                    <a:pt x="9800" y="18673"/>
                  </a:cubicBezTo>
                  <a:cubicBezTo>
                    <a:pt x="10076" y="18648"/>
                    <a:pt x="10352" y="18598"/>
                    <a:pt x="10627" y="18547"/>
                  </a:cubicBezTo>
                  <a:lnTo>
                    <a:pt x="10728" y="18522"/>
                  </a:lnTo>
                  <a:cubicBezTo>
                    <a:pt x="11379" y="18397"/>
                    <a:pt x="11956" y="18171"/>
                    <a:pt x="12457" y="17946"/>
                  </a:cubicBezTo>
                  <a:lnTo>
                    <a:pt x="12557" y="17896"/>
                  </a:lnTo>
                  <a:cubicBezTo>
                    <a:pt x="13059" y="17670"/>
                    <a:pt x="13510" y="17395"/>
                    <a:pt x="13861" y="17144"/>
                  </a:cubicBezTo>
                  <a:cubicBezTo>
                    <a:pt x="14086" y="16994"/>
                    <a:pt x="14262" y="16818"/>
                    <a:pt x="14437" y="16693"/>
                  </a:cubicBezTo>
                  <a:cubicBezTo>
                    <a:pt x="14788" y="16367"/>
                    <a:pt x="14988" y="16141"/>
                    <a:pt x="15013" y="16116"/>
                  </a:cubicBezTo>
                  <a:cubicBezTo>
                    <a:pt x="15039" y="16217"/>
                    <a:pt x="15039" y="16317"/>
                    <a:pt x="15039" y="16442"/>
                  </a:cubicBezTo>
                  <a:cubicBezTo>
                    <a:pt x="15064" y="17119"/>
                    <a:pt x="14938" y="18197"/>
                    <a:pt x="14838" y="19024"/>
                  </a:cubicBezTo>
                  <a:lnTo>
                    <a:pt x="14813" y="19124"/>
                  </a:lnTo>
                  <a:cubicBezTo>
                    <a:pt x="14713" y="19826"/>
                    <a:pt x="14638" y="20377"/>
                    <a:pt x="14638" y="20377"/>
                  </a:cubicBezTo>
                  <a:cubicBezTo>
                    <a:pt x="14838" y="20377"/>
                    <a:pt x="15039" y="20402"/>
                    <a:pt x="15214" y="20452"/>
                  </a:cubicBezTo>
                  <a:lnTo>
                    <a:pt x="15314" y="20477"/>
                  </a:lnTo>
                  <a:cubicBezTo>
                    <a:pt x="15540" y="20527"/>
                    <a:pt x="15765" y="20578"/>
                    <a:pt x="15941" y="20628"/>
                  </a:cubicBezTo>
                  <a:lnTo>
                    <a:pt x="16041" y="20653"/>
                  </a:lnTo>
                  <a:cubicBezTo>
                    <a:pt x="16517" y="20803"/>
                    <a:pt x="16868" y="20953"/>
                    <a:pt x="16868" y="20953"/>
                  </a:cubicBezTo>
                  <a:cubicBezTo>
                    <a:pt x="16993" y="20678"/>
                    <a:pt x="17119" y="20377"/>
                    <a:pt x="17244" y="20076"/>
                  </a:cubicBezTo>
                  <a:lnTo>
                    <a:pt x="17294" y="19976"/>
                  </a:lnTo>
                  <a:cubicBezTo>
                    <a:pt x="17344" y="19851"/>
                    <a:pt x="17394" y="19750"/>
                    <a:pt x="17420" y="19625"/>
                  </a:cubicBezTo>
                  <a:lnTo>
                    <a:pt x="17420" y="19600"/>
                  </a:lnTo>
                  <a:cubicBezTo>
                    <a:pt x="17470" y="19525"/>
                    <a:pt x="17495" y="19450"/>
                    <a:pt x="17520" y="19375"/>
                  </a:cubicBezTo>
                  <a:cubicBezTo>
                    <a:pt x="18096" y="17796"/>
                    <a:pt x="18597" y="15941"/>
                    <a:pt x="18898" y="14287"/>
                  </a:cubicBezTo>
                  <a:lnTo>
                    <a:pt x="18898" y="14187"/>
                  </a:lnTo>
                  <a:cubicBezTo>
                    <a:pt x="19149" y="12758"/>
                    <a:pt x="19224" y="11480"/>
                    <a:pt x="19049" y="10603"/>
                  </a:cubicBezTo>
                  <a:cubicBezTo>
                    <a:pt x="19024" y="10527"/>
                    <a:pt x="18998" y="10452"/>
                    <a:pt x="18998" y="10377"/>
                  </a:cubicBezTo>
                  <a:lnTo>
                    <a:pt x="18973" y="10277"/>
                  </a:lnTo>
                  <a:cubicBezTo>
                    <a:pt x="18898" y="9926"/>
                    <a:pt x="18798" y="9575"/>
                    <a:pt x="18698" y="9249"/>
                  </a:cubicBezTo>
                  <a:lnTo>
                    <a:pt x="18673" y="9149"/>
                  </a:lnTo>
                  <a:cubicBezTo>
                    <a:pt x="18422" y="8222"/>
                    <a:pt x="18071" y="7319"/>
                    <a:pt x="17745" y="6467"/>
                  </a:cubicBezTo>
                  <a:cubicBezTo>
                    <a:pt x="17720" y="6392"/>
                    <a:pt x="17695" y="6317"/>
                    <a:pt x="17670" y="6242"/>
                  </a:cubicBezTo>
                  <a:cubicBezTo>
                    <a:pt x="17445" y="5690"/>
                    <a:pt x="17244" y="5164"/>
                    <a:pt x="17044" y="4688"/>
                  </a:cubicBezTo>
                  <a:lnTo>
                    <a:pt x="16993" y="4587"/>
                  </a:lnTo>
                  <a:cubicBezTo>
                    <a:pt x="16943" y="4437"/>
                    <a:pt x="16893" y="4312"/>
                    <a:pt x="16843" y="4161"/>
                  </a:cubicBezTo>
                  <a:lnTo>
                    <a:pt x="16793" y="4061"/>
                  </a:lnTo>
                  <a:cubicBezTo>
                    <a:pt x="16768" y="4011"/>
                    <a:pt x="16743" y="3936"/>
                    <a:pt x="16718" y="3886"/>
                  </a:cubicBezTo>
                  <a:cubicBezTo>
                    <a:pt x="16542" y="3410"/>
                    <a:pt x="16342" y="2983"/>
                    <a:pt x="16091" y="2582"/>
                  </a:cubicBezTo>
                  <a:lnTo>
                    <a:pt x="16041" y="2482"/>
                  </a:lnTo>
                  <a:cubicBezTo>
                    <a:pt x="15490" y="1605"/>
                    <a:pt x="14713" y="878"/>
                    <a:pt x="13359" y="427"/>
                  </a:cubicBezTo>
                  <a:cubicBezTo>
                    <a:pt x="13259" y="377"/>
                    <a:pt x="13159" y="352"/>
                    <a:pt x="13059" y="327"/>
                  </a:cubicBezTo>
                  <a:lnTo>
                    <a:pt x="12958" y="277"/>
                  </a:lnTo>
                  <a:cubicBezTo>
                    <a:pt x="12482" y="151"/>
                    <a:pt x="12056" y="76"/>
                    <a:pt x="11705" y="26"/>
                  </a:cubicBezTo>
                  <a:cubicBezTo>
                    <a:pt x="11605" y="26"/>
                    <a:pt x="11505" y="1"/>
                    <a:pt x="11430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8"/>
            <p:cNvSpPr/>
            <p:nvPr/>
          </p:nvSpPr>
          <p:spPr>
            <a:xfrm>
              <a:off x="5927475" y="479975"/>
              <a:ext cx="193925" cy="171875"/>
            </a:xfrm>
            <a:custGeom>
              <a:avLst/>
              <a:gdLst/>
              <a:ahLst/>
              <a:cxnLst/>
              <a:rect l="l" t="t" r="r" b="b"/>
              <a:pathLst>
                <a:path w="7757" h="6875" extrusionOk="0">
                  <a:moveTo>
                    <a:pt x="4763" y="0"/>
                  </a:moveTo>
                  <a:cubicBezTo>
                    <a:pt x="4763" y="0"/>
                    <a:pt x="4011" y="852"/>
                    <a:pt x="2883" y="852"/>
                  </a:cubicBezTo>
                  <a:cubicBezTo>
                    <a:pt x="1780" y="852"/>
                    <a:pt x="1504" y="75"/>
                    <a:pt x="1504" y="75"/>
                  </a:cubicBezTo>
                  <a:cubicBezTo>
                    <a:pt x="1329" y="251"/>
                    <a:pt x="1129" y="326"/>
                    <a:pt x="953" y="326"/>
                  </a:cubicBezTo>
                  <a:cubicBezTo>
                    <a:pt x="702" y="677"/>
                    <a:pt x="427" y="1329"/>
                    <a:pt x="276" y="2532"/>
                  </a:cubicBezTo>
                  <a:cubicBezTo>
                    <a:pt x="1" y="4637"/>
                    <a:pt x="176" y="6040"/>
                    <a:pt x="1154" y="6567"/>
                  </a:cubicBezTo>
                  <a:cubicBezTo>
                    <a:pt x="1279" y="6642"/>
                    <a:pt x="1404" y="6692"/>
                    <a:pt x="1530" y="6742"/>
                  </a:cubicBezTo>
                  <a:cubicBezTo>
                    <a:pt x="1630" y="6767"/>
                    <a:pt x="1730" y="6792"/>
                    <a:pt x="1805" y="6817"/>
                  </a:cubicBezTo>
                  <a:cubicBezTo>
                    <a:pt x="1984" y="6857"/>
                    <a:pt x="2163" y="6874"/>
                    <a:pt x="2338" y="6874"/>
                  </a:cubicBezTo>
                  <a:cubicBezTo>
                    <a:pt x="2948" y="6874"/>
                    <a:pt x="3530" y="6658"/>
                    <a:pt x="4036" y="6366"/>
                  </a:cubicBezTo>
                  <a:cubicBezTo>
                    <a:pt x="4286" y="6241"/>
                    <a:pt x="4537" y="6065"/>
                    <a:pt x="4738" y="5890"/>
                  </a:cubicBezTo>
                  <a:cubicBezTo>
                    <a:pt x="5164" y="5539"/>
                    <a:pt x="5439" y="5213"/>
                    <a:pt x="5439" y="5213"/>
                  </a:cubicBezTo>
                  <a:cubicBezTo>
                    <a:pt x="5439" y="5213"/>
                    <a:pt x="5502" y="5219"/>
                    <a:pt x="5605" y="5219"/>
                  </a:cubicBezTo>
                  <a:cubicBezTo>
                    <a:pt x="5941" y="5219"/>
                    <a:pt x="6709" y="5160"/>
                    <a:pt x="7169" y="4662"/>
                  </a:cubicBezTo>
                  <a:cubicBezTo>
                    <a:pt x="7757" y="4025"/>
                    <a:pt x="7650" y="2956"/>
                    <a:pt x="7387" y="2956"/>
                  </a:cubicBezTo>
                  <a:cubicBezTo>
                    <a:pt x="7381" y="2956"/>
                    <a:pt x="7375" y="2957"/>
                    <a:pt x="7369" y="2958"/>
                  </a:cubicBezTo>
                  <a:cubicBezTo>
                    <a:pt x="7319" y="2983"/>
                    <a:pt x="7244" y="3008"/>
                    <a:pt x="7194" y="3033"/>
                  </a:cubicBezTo>
                  <a:cubicBezTo>
                    <a:pt x="6918" y="3258"/>
                    <a:pt x="6667" y="3409"/>
                    <a:pt x="6542" y="3484"/>
                  </a:cubicBezTo>
                  <a:lnTo>
                    <a:pt x="6517" y="3484"/>
                  </a:lnTo>
                  <a:cubicBezTo>
                    <a:pt x="6442" y="3509"/>
                    <a:pt x="6417" y="3534"/>
                    <a:pt x="6417" y="3534"/>
                  </a:cubicBezTo>
                  <a:cubicBezTo>
                    <a:pt x="6417" y="3534"/>
                    <a:pt x="6442" y="3183"/>
                    <a:pt x="6417" y="2481"/>
                  </a:cubicBezTo>
                  <a:cubicBezTo>
                    <a:pt x="6392" y="1780"/>
                    <a:pt x="6216" y="1028"/>
                    <a:pt x="6216" y="1028"/>
                  </a:cubicBezTo>
                  <a:cubicBezTo>
                    <a:pt x="6116" y="1028"/>
                    <a:pt x="6041" y="1028"/>
                    <a:pt x="5941" y="978"/>
                  </a:cubicBezTo>
                  <a:cubicBezTo>
                    <a:pt x="5339" y="777"/>
                    <a:pt x="4763" y="0"/>
                    <a:pt x="476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8"/>
            <p:cNvSpPr/>
            <p:nvPr/>
          </p:nvSpPr>
          <p:spPr>
            <a:xfrm>
              <a:off x="5401800" y="823950"/>
              <a:ext cx="342750" cy="384125"/>
            </a:xfrm>
            <a:custGeom>
              <a:avLst/>
              <a:gdLst/>
              <a:ahLst/>
              <a:cxnLst/>
              <a:rect l="l" t="t" r="r" b="b"/>
              <a:pathLst>
                <a:path w="13710" h="15365" extrusionOk="0">
                  <a:moveTo>
                    <a:pt x="12331" y="1"/>
                  </a:moveTo>
                  <a:cubicBezTo>
                    <a:pt x="12331" y="1"/>
                    <a:pt x="11604" y="477"/>
                    <a:pt x="11629" y="4412"/>
                  </a:cubicBezTo>
                  <a:cubicBezTo>
                    <a:pt x="11629" y="5489"/>
                    <a:pt x="11604" y="6667"/>
                    <a:pt x="11579" y="7795"/>
                  </a:cubicBezTo>
                  <a:cubicBezTo>
                    <a:pt x="10426" y="8597"/>
                    <a:pt x="7870" y="10352"/>
                    <a:pt x="6341" y="10352"/>
                  </a:cubicBezTo>
                  <a:cubicBezTo>
                    <a:pt x="4837" y="10352"/>
                    <a:pt x="3434" y="9700"/>
                    <a:pt x="2732" y="8572"/>
                  </a:cubicBezTo>
                  <a:cubicBezTo>
                    <a:pt x="2707" y="7996"/>
                    <a:pt x="2707" y="7444"/>
                    <a:pt x="2682" y="6968"/>
                  </a:cubicBezTo>
                  <a:cubicBezTo>
                    <a:pt x="2607" y="4713"/>
                    <a:pt x="2055" y="2733"/>
                    <a:pt x="2055" y="2733"/>
                  </a:cubicBezTo>
                  <a:cubicBezTo>
                    <a:pt x="1980" y="4286"/>
                    <a:pt x="175" y="9424"/>
                    <a:pt x="175" y="9424"/>
                  </a:cubicBezTo>
                  <a:cubicBezTo>
                    <a:pt x="401" y="10903"/>
                    <a:pt x="75" y="13535"/>
                    <a:pt x="0" y="14462"/>
                  </a:cubicBezTo>
                  <a:cubicBezTo>
                    <a:pt x="276" y="14412"/>
                    <a:pt x="476" y="14412"/>
                    <a:pt x="576" y="14412"/>
                  </a:cubicBezTo>
                  <a:cubicBezTo>
                    <a:pt x="627" y="14437"/>
                    <a:pt x="652" y="14437"/>
                    <a:pt x="652" y="14437"/>
                  </a:cubicBezTo>
                  <a:cubicBezTo>
                    <a:pt x="652" y="14412"/>
                    <a:pt x="652" y="14387"/>
                    <a:pt x="677" y="14337"/>
                  </a:cubicBezTo>
                  <a:lnTo>
                    <a:pt x="677" y="14287"/>
                  </a:lnTo>
                  <a:cubicBezTo>
                    <a:pt x="702" y="14111"/>
                    <a:pt x="752" y="13835"/>
                    <a:pt x="802" y="13484"/>
                  </a:cubicBezTo>
                  <a:cubicBezTo>
                    <a:pt x="802" y="13434"/>
                    <a:pt x="827" y="13409"/>
                    <a:pt x="827" y="13359"/>
                  </a:cubicBezTo>
                  <a:cubicBezTo>
                    <a:pt x="902" y="12833"/>
                    <a:pt x="952" y="12131"/>
                    <a:pt x="952" y="11429"/>
                  </a:cubicBezTo>
                  <a:cubicBezTo>
                    <a:pt x="952" y="9926"/>
                    <a:pt x="927" y="9474"/>
                    <a:pt x="927" y="9474"/>
                  </a:cubicBezTo>
                  <a:lnTo>
                    <a:pt x="952" y="9374"/>
                  </a:lnTo>
                  <a:lnTo>
                    <a:pt x="977" y="9299"/>
                  </a:lnTo>
                  <a:cubicBezTo>
                    <a:pt x="1128" y="8698"/>
                    <a:pt x="1529" y="7494"/>
                    <a:pt x="1779" y="6718"/>
                  </a:cubicBezTo>
                  <a:cubicBezTo>
                    <a:pt x="1805" y="6617"/>
                    <a:pt x="1855" y="6517"/>
                    <a:pt x="1880" y="6442"/>
                  </a:cubicBezTo>
                  <a:lnTo>
                    <a:pt x="1880" y="6417"/>
                  </a:lnTo>
                  <a:cubicBezTo>
                    <a:pt x="1980" y="6141"/>
                    <a:pt x="2030" y="5991"/>
                    <a:pt x="2030" y="5991"/>
                  </a:cubicBezTo>
                  <a:lnTo>
                    <a:pt x="2030" y="6041"/>
                  </a:lnTo>
                  <a:cubicBezTo>
                    <a:pt x="2030" y="6592"/>
                    <a:pt x="2080" y="7469"/>
                    <a:pt x="2155" y="8347"/>
                  </a:cubicBezTo>
                  <a:lnTo>
                    <a:pt x="2155" y="8422"/>
                  </a:lnTo>
                  <a:lnTo>
                    <a:pt x="2180" y="8522"/>
                  </a:lnTo>
                  <a:cubicBezTo>
                    <a:pt x="2206" y="8823"/>
                    <a:pt x="2206" y="9124"/>
                    <a:pt x="2231" y="9399"/>
                  </a:cubicBezTo>
                  <a:lnTo>
                    <a:pt x="2256" y="9500"/>
                  </a:lnTo>
                  <a:cubicBezTo>
                    <a:pt x="2331" y="10552"/>
                    <a:pt x="2431" y="11404"/>
                    <a:pt x="2431" y="11404"/>
                  </a:cubicBezTo>
                  <a:cubicBezTo>
                    <a:pt x="2431" y="11404"/>
                    <a:pt x="2531" y="11555"/>
                    <a:pt x="2732" y="11805"/>
                  </a:cubicBezTo>
                  <a:cubicBezTo>
                    <a:pt x="3008" y="12106"/>
                    <a:pt x="3484" y="12582"/>
                    <a:pt x="4160" y="12958"/>
                  </a:cubicBezTo>
                  <a:lnTo>
                    <a:pt x="4261" y="13008"/>
                  </a:lnTo>
                  <a:cubicBezTo>
                    <a:pt x="4812" y="13309"/>
                    <a:pt x="5514" y="13535"/>
                    <a:pt x="6341" y="13585"/>
                  </a:cubicBezTo>
                  <a:lnTo>
                    <a:pt x="6441" y="13610"/>
                  </a:lnTo>
                  <a:cubicBezTo>
                    <a:pt x="6742" y="13610"/>
                    <a:pt x="7018" y="13610"/>
                    <a:pt x="7343" y="13585"/>
                  </a:cubicBezTo>
                  <a:cubicBezTo>
                    <a:pt x="7619" y="13560"/>
                    <a:pt x="7895" y="13510"/>
                    <a:pt x="8170" y="13459"/>
                  </a:cubicBezTo>
                  <a:lnTo>
                    <a:pt x="8271" y="13434"/>
                  </a:lnTo>
                  <a:cubicBezTo>
                    <a:pt x="8922" y="13309"/>
                    <a:pt x="9499" y="13083"/>
                    <a:pt x="10000" y="12858"/>
                  </a:cubicBezTo>
                  <a:lnTo>
                    <a:pt x="10100" y="12808"/>
                  </a:lnTo>
                  <a:cubicBezTo>
                    <a:pt x="10602" y="12582"/>
                    <a:pt x="11053" y="12307"/>
                    <a:pt x="11404" y="12056"/>
                  </a:cubicBezTo>
                  <a:cubicBezTo>
                    <a:pt x="12130" y="11530"/>
                    <a:pt x="12531" y="11078"/>
                    <a:pt x="12556" y="11028"/>
                  </a:cubicBezTo>
                  <a:cubicBezTo>
                    <a:pt x="12582" y="11129"/>
                    <a:pt x="12582" y="11229"/>
                    <a:pt x="12582" y="11354"/>
                  </a:cubicBezTo>
                  <a:cubicBezTo>
                    <a:pt x="12607" y="12031"/>
                    <a:pt x="12481" y="13109"/>
                    <a:pt x="12381" y="13936"/>
                  </a:cubicBezTo>
                  <a:lnTo>
                    <a:pt x="12356" y="14036"/>
                  </a:lnTo>
                  <a:cubicBezTo>
                    <a:pt x="12256" y="14738"/>
                    <a:pt x="12181" y="15289"/>
                    <a:pt x="12181" y="15289"/>
                  </a:cubicBezTo>
                  <a:cubicBezTo>
                    <a:pt x="12381" y="15289"/>
                    <a:pt x="12582" y="15314"/>
                    <a:pt x="12757" y="15364"/>
                  </a:cubicBezTo>
                  <a:cubicBezTo>
                    <a:pt x="13183" y="14161"/>
                    <a:pt x="13709" y="12281"/>
                    <a:pt x="13459" y="10126"/>
                  </a:cubicBezTo>
                  <a:cubicBezTo>
                    <a:pt x="13208" y="7845"/>
                    <a:pt x="12181" y="2256"/>
                    <a:pt x="12331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5965700" y="504400"/>
              <a:ext cx="155700" cy="147450"/>
            </a:xfrm>
            <a:custGeom>
              <a:avLst/>
              <a:gdLst/>
              <a:ahLst/>
              <a:cxnLst/>
              <a:rect l="l" t="t" r="r" b="b"/>
              <a:pathLst>
                <a:path w="6228" h="5898" extrusionOk="0">
                  <a:moveTo>
                    <a:pt x="4412" y="1"/>
                  </a:moveTo>
                  <a:cubicBezTo>
                    <a:pt x="4537" y="702"/>
                    <a:pt x="4587" y="1855"/>
                    <a:pt x="4036" y="2883"/>
                  </a:cubicBezTo>
                  <a:cubicBezTo>
                    <a:pt x="3284" y="4261"/>
                    <a:pt x="2131" y="5765"/>
                    <a:pt x="1" y="5765"/>
                  </a:cubicBezTo>
                  <a:cubicBezTo>
                    <a:pt x="101" y="5790"/>
                    <a:pt x="201" y="5815"/>
                    <a:pt x="276" y="5840"/>
                  </a:cubicBezTo>
                  <a:cubicBezTo>
                    <a:pt x="455" y="5880"/>
                    <a:pt x="634" y="5897"/>
                    <a:pt x="809" y="5897"/>
                  </a:cubicBezTo>
                  <a:cubicBezTo>
                    <a:pt x="1419" y="5897"/>
                    <a:pt x="2001" y="5681"/>
                    <a:pt x="2507" y="5389"/>
                  </a:cubicBezTo>
                  <a:cubicBezTo>
                    <a:pt x="2757" y="5264"/>
                    <a:pt x="3008" y="5088"/>
                    <a:pt x="3209" y="4913"/>
                  </a:cubicBezTo>
                  <a:cubicBezTo>
                    <a:pt x="3635" y="4562"/>
                    <a:pt x="3910" y="4236"/>
                    <a:pt x="3910" y="4236"/>
                  </a:cubicBezTo>
                  <a:cubicBezTo>
                    <a:pt x="3910" y="4236"/>
                    <a:pt x="3973" y="4242"/>
                    <a:pt x="4076" y="4242"/>
                  </a:cubicBezTo>
                  <a:cubicBezTo>
                    <a:pt x="4412" y="4242"/>
                    <a:pt x="5180" y="4183"/>
                    <a:pt x="5640" y="3685"/>
                  </a:cubicBezTo>
                  <a:cubicBezTo>
                    <a:pt x="6228" y="3048"/>
                    <a:pt x="6121" y="1979"/>
                    <a:pt x="5858" y="1979"/>
                  </a:cubicBezTo>
                  <a:cubicBezTo>
                    <a:pt x="5852" y="1979"/>
                    <a:pt x="5846" y="1980"/>
                    <a:pt x="5840" y="1981"/>
                  </a:cubicBezTo>
                  <a:cubicBezTo>
                    <a:pt x="5790" y="2006"/>
                    <a:pt x="5715" y="2031"/>
                    <a:pt x="5665" y="2056"/>
                  </a:cubicBezTo>
                  <a:cubicBezTo>
                    <a:pt x="5389" y="2281"/>
                    <a:pt x="5138" y="2432"/>
                    <a:pt x="5013" y="2507"/>
                  </a:cubicBezTo>
                  <a:lnTo>
                    <a:pt x="4988" y="2507"/>
                  </a:lnTo>
                  <a:cubicBezTo>
                    <a:pt x="4913" y="2532"/>
                    <a:pt x="4888" y="2557"/>
                    <a:pt x="4888" y="2557"/>
                  </a:cubicBezTo>
                  <a:cubicBezTo>
                    <a:pt x="4888" y="2557"/>
                    <a:pt x="4913" y="2206"/>
                    <a:pt x="4888" y="1504"/>
                  </a:cubicBezTo>
                  <a:cubicBezTo>
                    <a:pt x="4863" y="803"/>
                    <a:pt x="4687" y="51"/>
                    <a:pt x="4687" y="51"/>
                  </a:cubicBezTo>
                  <a:cubicBezTo>
                    <a:pt x="4587" y="51"/>
                    <a:pt x="4512" y="51"/>
                    <a:pt x="441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8"/>
            <p:cNvSpPr/>
            <p:nvPr/>
          </p:nvSpPr>
          <p:spPr>
            <a:xfrm>
              <a:off x="5559675" y="753150"/>
              <a:ext cx="11300" cy="411050"/>
            </a:xfrm>
            <a:custGeom>
              <a:avLst/>
              <a:gdLst/>
              <a:ahLst/>
              <a:cxnLst/>
              <a:rect l="l" t="t" r="r" b="b"/>
              <a:pathLst>
                <a:path w="452" h="16442" extrusionOk="0">
                  <a:moveTo>
                    <a:pt x="402" y="1"/>
                  </a:moveTo>
                  <a:lnTo>
                    <a:pt x="352" y="51"/>
                  </a:lnTo>
                  <a:cubicBezTo>
                    <a:pt x="352" y="201"/>
                    <a:pt x="352" y="351"/>
                    <a:pt x="352" y="502"/>
                  </a:cubicBezTo>
                  <a:lnTo>
                    <a:pt x="352" y="602"/>
                  </a:lnTo>
                  <a:cubicBezTo>
                    <a:pt x="352" y="1204"/>
                    <a:pt x="352" y="1880"/>
                    <a:pt x="302" y="2632"/>
                  </a:cubicBezTo>
                  <a:lnTo>
                    <a:pt x="302" y="2732"/>
                  </a:lnTo>
                  <a:cubicBezTo>
                    <a:pt x="277" y="3108"/>
                    <a:pt x="277" y="3509"/>
                    <a:pt x="251" y="3910"/>
                  </a:cubicBezTo>
                  <a:cubicBezTo>
                    <a:pt x="226" y="4537"/>
                    <a:pt x="176" y="5214"/>
                    <a:pt x="151" y="5966"/>
                  </a:cubicBezTo>
                  <a:cubicBezTo>
                    <a:pt x="126" y="6542"/>
                    <a:pt x="101" y="6868"/>
                    <a:pt x="76" y="7118"/>
                  </a:cubicBezTo>
                  <a:lnTo>
                    <a:pt x="76" y="7169"/>
                  </a:lnTo>
                  <a:lnTo>
                    <a:pt x="76" y="7194"/>
                  </a:lnTo>
                  <a:cubicBezTo>
                    <a:pt x="51" y="7469"/>
                    <a:pt x="51" y="7695"/>
                    <a:pt x="26" y="8171"/>
                  </a:cubicBezTo>
                  <a:lnTo>
                    <a:pt x="26" y="8271"/>
                  </a:lnTo>
                  <a:cubicBezTo>
                    <a:pt x="26" y="8948"/>
                    <a:pt x="1" y="10126"/>
                    <a:pt x="26" y="12482"/>
                  </a:cubicBezTo>
                  <a:lnTo>
                    <a:pt x="26" y="12582"/>
                  </a:lnTo>
                  <a:cubicBezTo>
                    <a:pt x="26" y="13610"/>
                    <a:pt x="26" y="14888"/>
                    <a:pt x="26" y="16417"/>
                  </a:cubicBezTo>
                  <a:lnTo>
                    <a:pt x="126" y="16442"/>
                  </a:lnTo>
                  <a:cubicBezTo>
                    <a:pt x="126" y="14888"/>
                    <a:pt x="126" y="13610"/>
                    <a:pt x="126" y="12582"/>
                  </a:cubicBezTo>
                  <a:lnTo>
                    <a:pt x="126" y="12482"/>
                  </a:lnTo>
                  <a:cubicBezTo>
                    <a:pt x="101" y="10126"/>
                    <a:pt x="101" y="8948"/>
                    <a:pt x="126" y="8271"/>
                  </a:cubicBezTo>
                  <a:lnTo>
                    <a:pt x="126" y="8171"/>
                  </a:lnTo>
                  <a:cubicBezTo>
                    <a:pt x="151" y="7695"/>
                    <a:pt x="151" y="7469"/>
                    <a:pt x="176" y="7194"/>
                  </a:cubicBezTo>
                  <a:lnTo>
                    <a:pt x="176" y="7118"/>
                  </a:lnTo>
                  <a:cubicBezTo>
                    <a:pt x="201" y="6868"/>
                    <a:pt x="226" y="6542"/>
                    <a:pt x="251" y="5966"/>
                  </a:cubicBezTo>
                  <a:cubicBezTo>
                    <a:pt x="277" y="5214"/>
                    <a:pt x="327" y="4537"/>
                    <a:pt x="352" y="3910"/>
                  </a:cubicBezTo>
                  <a:cubicBezTo>
                    <a:pt x="377" y="3509"/>
                    <a:pt x="377" y="3108"/>
                    <a:pt x="402" y="2732"/>
                  </a:cubicBezTo>
                  <a:lnTo>
                    <a:pt x="402" y="2632"/>
                  </a:lnTo>
                  <a:cubicBezTo>
                    <a:pt x="427" y="1855"/>
                    <a:pt x="452" y="1204"/>
                    <a:pt x="452" y="602"/>
                  </a:cubicBezTo>
                  <a:lnTo>
                    <a:pt x="452" y="502"/>
                  </a:lnTo>
                  <a:cubicBezTo>
                    <a:pt x="452" y="351"/>
                    <a:pt x="452" y="201"/>
                    <a:pt x="452" y="5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8"/>
            <p:cNvSpPr/>
            <p:nvPr/>
          </p:nvSpPr>
          <p:spPr>
            <a:xfrm>
              <a:off x="5432500" y="758800"/>
              <a:ext cx="310175" cy="10050"/>
            </a:xfrm>
            <a:custGeom>
              <a:avLst/>
              <a:gdLst/>
              <a:ahLst/>
              <a:cxnLst/>
              <a:rect l="l" t="t" r="r" b="b"/>
              <a:pathLst>
                <a:path w="12407" h="402" extrusionOk="0">
                  <a:moveTo>
                    <a:pt x="12356" y="0"/>
                  </a:moveTo>
                  <a:cubicBezTo>
                    <a:pt x="11579" y="0"/>
                    <a:pt x="10401" y="25"/>
                    <a:pt x="9198" y="75"/>
                  </a:cubicBezTo>
                  <a:lnTo>
                    <a:pt x="9098" y="100"/>
                  </a:lnTo>
                  <a:cubicBezTo>
                    <a:pt x="8547" y="125"/>
                    <a:pt x="7995" y="151"/>
                    <a:pt x="7469" y="176"/>
                  </a:cubicBezTo>
                  <a:lnTo>
                    <a:pt x="7369" y="176"/>
                  </a:lnTo>
                  <a:cubicBezTo>
                    <a:pt x="6717" y="201"/>
                    <a:pt x="6090" y="251"/>
                    <a:pt x="5589" y="276"/>
                  </a:cubicBezTo>
                  <a:lnTo>
                    <a:pt x="5439" y="276"/>
                  </a:lnTo>
                  <a:cubicBezTo>
                    <a:pt x="5142" y="295"/>
                    <a:pt x="4827" y="303"/>
                    <a:pt x="4502" y="303"/>
                  </a:cubicBezTo>
                  <a:cubicBezTo>
                    <a:pt x="3976" y="303"/>
                    <a:pt x="3424" y="282"/>
                    <a:pt x="2882" y="251"/>
                  </a:cubicBezTo>
                  <a:lnTo>
                    <a:pt x="2782" y="251"/>
                  </a:lnTo>
                  <a:cubicBezTo>
                    <a:pt x="2030" y="201"/>
                    <a:pt x="1303" y="151"/>
                    <a:pt x="702" y="100"/>
                  </a:cubicBezTo>
                  <a:cubicBezTo>
                    <a:pt x="501" y="100"/>
                    <a:pt x="301" y="75"/>
                    <a:pt x="150" y="75"/>
                  </a:cubicBezTo>
                  <a:lnTo>
                    <a:pt x="75" y="75"/>
                  </a:lnTo>
                  <a:lnTo>
                    <a:pt x="50" y="50"/>
                  </a:lnTo>
                  <a:lnTo>
                    <a:pt x="50" y="100"/>
                  </a:lnTo>
                  <a:lnTo>
                    <a:pt x="0" y="151"/>
                  </a:lnTo>
                  <a:lnTo>
                    <a:pt x="75" y="151"/>
                  </a:lnTo>
                  <a:lnTo>
                    <a:pt x="176" y="176"/>
                  </a:lnTo>
                  <a:cubicBezTo>
                    <a:pt x="326" y="176"/>
                    <a:pt x="501" y="201"/>
                    <a:pt x="702" y="201"/>
                  </a:cubicBezTo>
                  <a:cubicBezTo>
                    <a:pt x="1278" y="251"/>
                    <a:pt x="2030" y="301"/>
                    <a:pt x="2782" y="351"/>
                  </a:cubicBezTo>
                  <a:lnTo>
                    <a:pt x="2882" y="351"/>
                  </a:lnTo>
                  <a:cubicBezTo>
                    <a:pt x="3409" y="376"/>
                    <a:pt x="3960" y="401"/>
                    <a:pt x="4511" y="401"/>
                  </a:cubicBezTo>
                  <a:cubicBezTo>
                    <a:pt x="4837" y="401"/>
                    <a:pt x="5138" y="401"/>
                    <a:pt x="5439" y="376"/>
                  </a:cubicBezTo>
                  <a:lnTo>
                    <a:pt x="5589" y="376"/>
                  </a:lnTo>
                  <a:cubicBezTo>
                    <a:pt x="6090" y="351"/>
                    <a:pt x="6717" y="301"/>
                    <a:pt x="7369" y="276"/>
                  </a:cubicBezTo>
                  <a:lnTo>
                    <a:pt x="7469" y="251"/>
                  </a:lnTo>
                  <a:cubicBezTo>
                    <a:pt x="7995" y="226"/>
                    <a:pt x="8547" y="201"/>
                    <a:pt x="9098" y="176"/>
                  </a:cubicBezTo>
                  <a:lnTo>
                    <a:pt x="9198" y="176"/>
                  </a:lnTo>
                  <a:cubicBezTo>
                    <a:pt x="10426" y="125"/>
                    <a:pt x="11629" y="100"/>
                    <a:pt x="12406" y="100"/>
                  </a:cubicBezTo>
                  <a:lnTo>
                    <a:pt x="12356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5501425" y="729350"/>
              <a:ext cx="6900" cy="419825"/>
            </a:xfrm>
            <a:custGeom>
              <a:avLst/>
              <a:gdLst/>
              <a:ahLst/>
              <a:cxnLst/>
              <a:rect l="l" t="t" r="r" b="b"/>
              <a:pathLst>
                <a:path w="276" h="16793" extrusionOk="0">
                  <a:moveTo>
                    <a:pt x="25" y="0"/>
                  </a:moveTo>
                  <a:cubicBezTo>
                    <a:pt x="25" y="426"/>
                    <a:pt x="25" y="902"/>
                    <a:pt x="25" y="1429"/>
                  </a:cubicBezTo>
                  <a:lnTo>
                    <a:pt x="25" y="1529"/>
                  </a:lnTo>
                  <a:cubicBezTo>
                    <a:pt x="25" y="2206"/>
                    <a:pt x="25" y="2958"/>
                    <a:pt x="25" y="3735"/>
                  </a:cubicBezTo>
                  <a:lnTo>
                    <a:pt x="25" y="3835"/>
                  </a:lnTo>
                  <a:cubicBezTo>
                    <a:pt x="25" y="5314"/>
                    <a:pt x="25" y="6842"/>
                    <a:pt x="25" y="8070"/>
                  </a:cubicBezTo>
                  <a:lnTo>
                    <a:pt x="25" y="8171"/>
                  </a:lnTo>
                  <a:cubicBezTo>
                    <a:pt x="25" y="8522"/>
                    <a:pt x="25" y="8847"/>
                    <a:pt x="25" y="9148"/>
                  </a:cubicBezTo>
                  <a:lnTo>
                    <a:pt x="25" y="9248"/>
                  </a:lnTo>
                  <a:cubicBezTo>
                    <a:pt x="25" y="9449"/>
                    <a:pt x="25" y="9624"/>
                    <a:pt x="25" y="9800"/>
                  </a:cubicBezTo>
                  <a:cubicBezTo>
                    <a:pt x="0" y="10827"/>
                    <a:pt x="25" y="12106"/>
                    <a:pt x="50" y="13309"/>
                  </a:cubicBezTo>
                  <a:lnTo>
                    <a:pt x="50" y="13409"/>
                  </a:lnTo>
                  <a:cubicBezTo>
                    <a:pt x="100" y="14737"/>
                    <a:pt x="125" y="15990"/>
                    <a:pt x="175" y="16742"/>
                  </a:cubicBezTo>
                  <a:lnTo>
                    <a:pt x="276" y="16792"/>
                  </a:lnTo>
                  <a:cubicBezTo>
                    <a:pt x="226" y="16040"/>
                    <a:pt x="201" y="14787"/>
                    <a:pt x="150" y="13434"/>
                  </a:cubicBezTo>
                  <a:lnTo>
                    <a:pt x="150" y="13334"/>
                  </a:lnTo>
                  <a:cubicBezTo>
                    <a:pt x="125" y="12106"/>
                    <a:pt x="100" y="10827"/>
                    <a:pt x="125" y="9800"/>
                  </a:cubicBezTo>
                  <a:cubicBezTo>
                    <a:pt x="125" y="9624"/>
                    <a:pt x="125" y="9449"/>
                    <a:pt x="125" y="9248"/>
                  </a:cubicBezTo>
                  <a:lnTo>
                    <a:pt x="125" y="9148"/>
                  </a:lnTo>
                  <a:cubicBezTo>
                    <a:pt x="125" y="8847"/>
                    <a:pt x="125" y="8522"/>
                    <a:pt x="125" y="8171"/>
                  </a:cubicBezTo>
                  <a:lnTo>
                    <a:pt x="125" y="8070"/>
                  </a:lnTo>
                  <a:cubicBezTo>
                    <a:pt x="125" y="6842"/>
                    <a:pt x="125" y="5288"/>
                    <a:pt x="125" y="3835"/>
                  </a:cubicBezTo>
                  <a:lnTo>
                    <a:pt x="125" y="3735"/>
                  </a:lnTo>
                  <a:cubicBezTo>
                    <a:pt x="125" y="2958"/>
                    <a:pt x="125" y="2206"/>
                    <a:pt x="125" y="1529"/>
                  </a:cubicBezTo>
                  <a:lnTo>
                    <a:pt x="125" y="1429"/>
                  </a:lnTo>
                  <a:cubicBezTo>
                    <a:pt x="125" y="928"/>
                    <a:pt x="125" y="476"/>
                    <a:pt x="125" y="7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8"/>
            <p:cNvSpPr/>
            <p:nvPr/>
          </p:nvSpPr>
          <p:spPr>
            <a:xfrm>
              <a:off x="5601025" y="696750"/>
              <a:ext cx="25100" cy="463700"/>
            </a:xfrm>
            <a:custGeom>
              <a:avLst/>
              <a:gdLst/>
              <a:ahLst/>
              <a:cxnLst/>
              <a:rect l="l" t="t" r="r" b="b"/>
              <a:pathLst>
                <a:path w="1004" h="18548" extrusionOk="0">
                  <a:moveTo>
                    <a:pt x="903" y="1"/>
                  </a:moveTo>
                  <a:cubicBezTo>
                    <a:pt x="853" y="552"/>
                    <a:pt x="753" y="1530"/>
                    <a:pt x="628" y="2658"/>
                  </a:cubicBezTo>
                  <a:lnTo>
                    <a:pt x="628" y="2758"/>
                  </a:lnTo>
                  <a:cubicBezTo>
                    <a:pt x="577" y="3410"/>
                    <a:pt x="502" y="4086"/>
                    <a:pt x="427" y="4788"/>
                  </a:cubicBezTo>
                  <a:lnTo>
                    <a:pt x="427" y="4888"/>
                  </a:lnTo>
                  <a:cubicBezTo>
                    <a:pt x="327" y="5891"/>
                    <a:pt x="227" y="6918"/>
                    <a:pt x="151" y="7770"/>
                  </a:cubicBezTo>
                  <a:cubicBezTo>
                    <a:pt x="126" y="8222"/>
                    <a:pt x="76" y="8773"/>
                    <a:pt x="76" y="9349"/>
                  </a:cubicBezTo>
                  <a:lnTo>
                    <a:pt x="51" y="9450"/>
                  </a:lnTo>
                  <a:cubicBezTo>
                    <a:pt x="51" y="9750"/>
                    <a:pt x="51" y="10051"/>
                    <a:pt x="26" y="10377"/>
                  </a:cubicBezTo>
                  <a:lnTo>
                    <a:pt x="26" y="10477"/>
                  </a:lnTo>
                  <a:cubicBezTo>
                    <a:pt x="1" y="11856"/>
                    <a:pt x="1" y="13359"/>
                    <a:pt x="26" y="14713"/>
                  </a:cubicBezTo>
                  <a:lnTo>
                    <a:pt x="26" y="14813"/>
                  </a:lnTo>
                  <a:cubicBezTo>
                    <a:pt x="76" y="16392"/>
                    <a:pt x="126" y="17796"/>
                    <a:pt x="201" y="18547"/>
                  </a:cubicBezTo>
                  <a:lnTo>
                    <a:pt x="302" y="18522"/>
                  </a:lnTo>
                  <a:cubicBezTo>
                    <a:pt x="227" y="17770"/>
                    <a:pt x="176" y="16392"/>
                    <a:pt x="126" y="14813"/>
                  </a:cubicBezTo>
                  <a:lnTo>
                    <a:pt x="126" y="14713"/>
                  </a:lnTo>
                  <a:cubicBezTo>
                    <a:pt x="101" y="13359"/>
                    <a:pt x="101" y="11831"/>
                    <a:pt x="126" y="10477"/>
                  </a:cubicBezTo>
                  <a:lnTo>
                    <a:pt x="126" y="10377"/>
                  </a:lnTo>
                  <a:cubicBezTo>
                    <a:pt x="151" y="10051"/>
                    <a:pt x="151" y="9750"/>
                    <a:pt x="151" y="9450"/>
                  </a:cubicBezTo>
                  <a:lnTo>
                    <a:pt x="151" y="9349"/>
                  </a:lnTo>
                  <a:cubicBezTo>
                    <a:pt x="176" y="8773"/>
                    <a:pt x="227" y="8247"/>
                    <a:pt x="252" y="7770"/>
                  </a:cubicBezTo>
                  <a:cubicBezTo>
                    <a:pt x="327" y="6918"/>
                    <a:pt x="427" y="5891"/>
                    <a:pt x="527" y="4888"/>
                  </a:cubicBezTo>
                  <a:lnTo>
                    <a:pt x="527" y="4788"/>
                  </a:lnTo>
                  <a:cubicBezTo>
                    <a:pt x="603" y="4086"/>
                    <a:pt x="653" y="3384"/>
                    <a:pt x="728" y="2733"/>
                  </a:cubicBezTo>
                  <a:lnTo>
                    <a:pt x="728" y="2658"/>
                  </a:lnTo>
                  <a:cubicBezTo>
                    <a:pt x="853" y="1530"/>
                    <a:pt x="953" y="552"/>
                    <a:pt x="1004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8"/>
            <p:cNvSpPr/>
            <p:nvPr/>
          </p:nvSpPr>
          <p:spPr>
            <a:xfrm>
              <a:off x="5649900" y="703650"/>
              <a:ext cx="16950" cy="441750"/>
            </a:xfrm>
            <a:custGeom>
              <a:avLst/>
              <a:gdLst/>
              <a:ahLst/>
              <a:cxnLst/>
              <a:rect l="l" t="t" r="r" b="b"/>
              <a:pathLst>
                <a:path w="678" h="17670" extrusionOk="0">
                  <a:moveTo>
                    <a:pt x="577" y="1"/>
                  </a:moveTo>
                  <a:cubicBezTo>
                    <a:pt x="527" y="602"/>
                    <a:pt x="477" y="1404"/>
                    <a:pt x="402" y="2306"/>
                  </a:cubicBezTo>
                  <a:lnTo>
                    <a:pt x="402" y="2382"/>
                  </a:lnTo>
                  <a:cubicBezTo>
                    <a:pt x="377" y="2657"/>
                    <a:pt x="377" y="2933"/>
                    <a:pt x="352" y="3209"/>
                  </a:cubicBezTo>
                  <a:cubicBezTo>
                    <a:pt x="327" y="3535"/>
                    <a:pt x="302" y="3961"/>
                    <a:pt x="252" y="4462"/>
                  </a:cubicBezTo>
                  <a:lnTo>
                    <a:pt x="252" y="4562"/>
                  </a:lnTo>
                  <a:cubicBezTo>
                    <a:pt x="176" y="5765"/>
                    <a:pt x="76" y="7394"/>
                    <a:pt x="26" y="9048"/>
                  </a:cubicBezTo>
                  <a:lnTo>
                    <a:pt x="26" y="9149"/>
                  </a:lnTo>
                  <a:cubicBezTo>
                    <a:pt x="26" y="9449"/>
                    <a:pt x="26" y="9750"/>
                    <a:pt x="26" y="10051"/>
                  </a:cubicBezTo>
                  <a:lnTo>
                    <a:pt x="26" y="10151"/>
                  </a:lnTo>
                  <a:cubicBezTo>
                    <a:pt x="1" y="10953"/>
                    <a:pt x="26" y="11755"/>
                    <a:pt x="51" y="12482"/>
                  </a:cubicBezTo>
                  <a:cubicBezTo>
                    <a:pt x="76" y="13159"/>
                    <a:pt x="101" y="13785"/>
                    <a:pt x="101" y="14362"/>
                  </a:cubicBezTo>
                  <a:lnTo>
                    <a:pt x="101" y="14462"/>
                  </a:lnTo>
                  <a:cubicBezTo>
                    <a:pt x="126" y="15890"/>
                    <a:pt x="101" y="17043"/>
                    <a:pt x="76" y="17670"/>
                  </a:cubicBezTo>
                  <a:lnTo>
                    <a:pt x="176" y="17620"/>
                  </a:lnTo>
                  <a:cubicBezTo>
                    <a:pt x="201" y="16968"/>
                    <a:pt x="226" y="15815"/>
                    <a:pt x="201" y="14462"/>
                  </a:cubicBezTo>
                  <a:lnTo>
                    <a:pt x="201" y="14362"/>
                  </a:lnTo>
                  <a:cubicBezTo>
                    <a:pt x="201" y="13760"/>
                    <a:pt x="176" y="13134"/>
                    <a:pt x="151" y="12482"/>
                  </a:cubicBezTo>
                  <a:cubicBezTo>
                    <a:pt x="126" y="11755"/>
                    <a:pt x="101" y="10953"/>
                    <a:pt x="126" y="10151"/>
                  </a:cubicBezTo>
                  <a:lnTo>
                    <a:pt x="126" y="10051"/>
                  </a:lnTo>
                  <a:cubicBezTo>
                    <a:pt x="126" y="9750"/>
                    <a:pt x="126" y="9449"/>
                    <a:pt x="126" y="9149"/>
                  </a:cubicBezTo>
                  <a:lnTo>
                    <a:pt x="126" y="9048"/>
                  </a:lnTo>
                  <a:cubicBezTo>
                    <a:pt x="176" y="7394"/>
                    <a:pt x="277" y="5765"/>
                    <a:pt x="352" y="4562"/>
                  </a:cubicBezTo>
                  <a:lnTo>
                    <a:pt x="352" y="4462"/>
                  </a:lnTo>
                  <a:cubicBezTo>
                    <a:pt x="377" y="3961"/>
                    <a:pt x="427" y="3535"/>
                    <a:pt x="452" y="3234"/>
                  </a:cubicBezTo>
                  <a:cubicBezTo>
                    <a:pt x="452" y="2933"/>
                    <a:pt x="477" y="2657"/>
                    <a:pt x="502" y="2382"/>
                  </a:cubicBezTo>
                  <a:lnTo>
                    <a:pt x="502" y="2281"/>
                  </a:lnTo>
                  <a:cubicBezTo>
                    <a:pt x="577" y="1429"/>
                    <a:pt x="627" y="627"/>
                    <a:pt x="678" y="51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8"/>
            <p:cNvSpPr/>
            <p:nvPr/>
          </p:nvSpPr>
          <p:spPr>
            <a:xfrm>
              <a:off x="5393650" y="832100"/>
              <a:ext cx="25075" cy="352775"/>
            </a:xfrm>
            <a:custGeom>
              <a:avLst/>
              <a:gdLst/>
              <a:ahLst/>
              <a:cxnLst/>
              <a:rect l="l" t="t" r="r" b="b"/>
              <a:pathLst>
                <a:path w="1003" h="14111" extrusionOk="0">
                  <a:moveTo>
                    <a:pt x="50" y="1"/>
                  </a:moveTo>
                  <a:cubicBezTo>
                    <a:pt x="25" y="51"/>
                    <a:pt x="0" y="126"/>
                    <a:pt x="0" y="176"/>
                  </a:cubicBezTo>
                  <a:cubicBezTo>
                    <a:pt x="126" y="1003"/>
                    <a:pt x="351" y="2407"/>
                    <a:pt x="476" y="3935"/>
                  </a:cubicBezTo>
                  <a:lnTo>
                    <a:pt x="476" y="4036"/>
                  </a:lnTo>
                  <a:cubicBezTo>
                    <a:pt x="501" y="4361"/>
                    <a:pt x="527" y="4687"/>
                    <a:pt x="552" y="5013"/>
                  </a:cubicBezTo>
                  <a:lnTo>
                    <a:pt x="552" y="5063"/>
                  </a:lnTo>
                  <a:lnTo>
                    <a:pt x="552" y="5113"/>
                  </a:lnTo>
                  <a:cubicBezTo>
                    <a:pt x="602" y="5991"/>
                    <a:pt x="652" y="7394"/>
                    <a:pt x="702" y="8923"/>
                  </a:cubicBezTo>
                  <a:lnTo>
                    <a:pt x="702" y="8998"/>
                  </a:lnTo>
                  <a:cubicBezTo>
                    <a:pt x="777" y="10828"/>
                    <a:pt x="852" y="12757"/>
                    <a:pt x="902" y="14086"/>
                  </a:cubicBezTo>
                  <a:cubicBezTo>
                    <a:pt x="953" y="14111"/>
                    <a:pt x="978" y="14111"/>
                    <a:pt x="978" y="14111"/>
                  </a:cubicBezTo>
                  <a:cubicBezTo>
                    <a:pt x="978" y="14086"/>
                    <a:pt x="978" y="14061"/>
                    <a:pt x="1003" y="14011"/>
                  </a:cubicBezTo>
                  <a:cubicBezTo>
                    <a:pt x="953" y="12682"/>
                    <a:pt x="877" y="10778"/>
                    <a:pt x="802" y="9023"/>
                  </a:cubicBezTo>
                  <a:lnTo>
                    <a:pt x="802" y="8923"/>
                  </a:lnTo>
                  <a:cubicBezTo>
                    <a:pt x="752" y="7394"/>
                    <a:pt x="677" y="5991"/>
                    <a:pt x="652" y="5113"/>
                  </a:cubicBezTo>
                  <a:lnTo>
                    <a:pt x="652" y="5063"/>
                  </a:lnTo>
                  <a:lnTo>
                    <a:pt x="652" y="5013"/>
                  </a:lnTo>
                  <a:cubicBezTo>
                    <a:pt x="627" y="4687"/>
                    <a:pt x="602" y="4361"/>
                    <a:pt x="577" y="4036"/>
                  </a:cubicBezTo>
                  <a:lnTo>
                    <a:pt x="577" y="3935"/>
                  </a:lnTo>
                  <a:cubicBezTo>
                    <a:pt x="426" y="2306"/>
                    <a:pt x="201" y="803"/>
                    <a:pt x="50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8"/>
            <p:cNvSpPr/>
            <p:nvPr/>
          </p:nvSpPr>
          <p:spPr>
            <a:xfrm>
              <a:off x="5370450" y="889750"/>
              <a:ext cx="21975" cy="298275"/>
            </a:xfrm>
            <a:custGeom>
              <a:avLst/>
              <a:gdLst/>
              <a:ahLst/>
              <a:cxnLst/>
              <a:rect l="l" t="t" r="r" b="b"/>
              <a:pathLst>
                <a:path w="879" h="11931" extrusionOk="0">
                  <a:moveTo>
                    <a:pt x="76" y="0"/>
                  </a:moveTo>
                  <a:cubicBezTo>
                    <a:pt x="51" y="75"/>
                    <a:pt x="26" y="151"/>
                    <a:pt x="1" y="226"/>
                  </a:cubicBezTo>
                  <a:cubicBezTo>
                    <a:pt x="51" y="627"/>
                    <a:pt x="76" y="1078"/>
                    <a:pt x="126" y="1579"/>
                  </a:cubicBezTo>
                  <a:lnTo>
                    <a:pt x="151" y="1680"/>
                  </a:lnTo>
                  <a:cubicBezTo>
                    <a:pt x="176" y="2005"/>
                    <a:pt x="201" y="2331"/>
                    <a:pt x="252" y="2682"/>
                  </a:cubicBezTo>
                  <a:lnTo>
                    <a:pt x="252" y="2782"/>
                  </a:lnTo>
                  <a:cubicBezTo>
                    <a:pt x="377" y="4035"/>
                    <a:pt x="477" y="5389"/>
                    <a:pt x="577" y="6517"/>
                  </a:cubicBezTo>
                  <a:lnTo>
                    <a:pt x="577" y="6617"/>
                  </a:lnTo>
                  <a:cubicBezTo>
                    <a:pt x="602" y="6968"/>
                    <a:pt x="627" y="7294"/>
                    <a:pt x="653" y="7594"/>
                  </a:cubicBezTo>
                  <a:cubicBezTo>
                    <a:pt x="778" y="9349"/>
                    <a:pt x="753" y="10953"/>
                    <a:pt x="728" y="11930"/>
                  </a:cubicBezTo>
                  <a:lnTo>
                    <a:pt x="828" y="11905"/>
                  </a:lnTo>
                  <a:cubicBezTo>
                    <a:pt x="853" y="10903"/>
                    <a:pt x="878" y="9324"/>
                    <a:pt x="753" y="7594"/>
                  </a:cubicBezTo>
                  <a:cubicBezTo>
                    <a:pt x="728" y="7294"/>
                    <a:pt x="703" y="6968"/>
                    <a:pt x="678" y="6617"/>
                  </a:cubicBezTo>
                  <a:lnTo>
                    <a:pt x="678" y="6517"/>
                  </a:lnTo>
                  <a:cubicBezTo>
                    <a:pt x="577" y="5389"/>
                    <a:pt x="452" y="4035"/>
                    <a:pt x="352" y="2782"/>
                  </a:cubicBezTo>
                  <a:lnTo>
                    <a:pt x="327" y="2682"/>
                  </a:lnTo>
                  <a:cubicBezTo>
                    <a:pt x="302" y="2331"/>
                    <a:pt x="277" y="2005"/>
                    <a:pt x="252" y="1680"/>
                  </a:cubicBezTo>
                  <a:lnTo>
                    <a:pt x="226" y="1579"/>
                  </a:lnTo>
                  <a:cubicBezTo>
                    <a:pt x="176" y="978"/>
                    <a:pt x="126" y="451"/>
                    <a:pt x="76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8"/>
            <p:cNvSpPr/>
            <p:nvPr/>
          </p:nvSpPr>
          <p:spPr>
            <a:xfrm>
              <a:off x="5359175" y="924825"/>
              <a:ext cx="448650" cy="9425"/>
            </a:xfrm>
            <a:custGeom>
              <a:avLst/>
              <a:gdLst/>
              <a:ahLst/>
              <a:cxnLst/>
              <a:rect l="l" t="t" r="r" b="b"/>
              <a:pathLst>
                <a:path w="17946" h="377" extrusionOk="0">
                  <a:moveTo>
                    <a:pt x="16693" y="1"/>
                  </a:moveTo>
                  <a:cubicBezTo>
                    <a:pt x="16342" y="1"/>
                    <a:pt x="15966" y="26"/>
                    <a:pt x="15565" y="51"/>
                  </a:cubicBezTo>
                  <a:lnTo>
                    <a:pt x="15465" y="51"/>
                  </a:lnTo>
                  <a:cubicBezTo>
                    <a:pt x="15389" y="51"/>
                    <a:pt x="15339" y="76"/>
                    <a:pt x="15264" y="76"/>
                  </a:cubicBezTo>
                  <a:cubicBezTo>
                    <a:pt x="14537" y="126"/>
                    <a:pt x="13234" y="176"/>
                    <a:pt x="11755" y="201"/>
                  </a:cubicBezTo>
                  <a:lnTo>
                    <a:pt x="11655" y="201"/>
                  </a:lnTo>
                  <a:cubicBezTo>
                    <a:pt x="11079" y="201"/>
                    <a:pt x="10452" y="226"/>
                    <a:pt x="9825" y="226"/>
                  </a:cubicBezTo>
                  <a:lnTo>
                    <a:pt x="9750" y="226"/>
                  </a:lnTo>
                  <a:cubicBezTo>
                    <a:pt x="9224" y="226"/>
                    <a:pt x="8698" y="226"/>
                    <a:pt x="8196" y="251"/>
                  </a:cubicBezTo>
                  <a:lnTo>
                    <a:pt x="5715" y="251"/>
                  </a:lnTo>
                  <a:cubicBezTo>
                    <a:pt x="5565" y="251"/>
                    <a:pt x="5389" y="277"/>
                    <a:pt x="5264" y="277"/>
                  </a:cubicBezTo>
                  <a:cubicBezTo>
                    <a:pt x="4738" y="277"/>
                    <a:pt x="4161" y="277"/>
                    <a:pt x="3585" y="251"/>
                  </a:cubicBezTo>
                  <a:lnTo>
                    <a:pt x="3484" y="251"/>
                  </a:lnTo>
                  <a:cubicBezTo>
                    <a:pt x="2958" y="251"/>
                    <a:pt x="2432" y="226"/>
                    <a:pt x="1956" y="226"/>
                  </a:cubicBezTo>
                  <a:lnTo>
                    <a:pt x="1855" y="226"/>
                  </a:lnTo>
                  <a:cubicBezTo>
                    <a:pt x="1429" y="201"/>
                    <a:pt x="1028" y="176"/>
                    <a:pt x="677" y="176"/>
                  </a:cubicBezTo>
                  <a:lnTo>
                    <a:pt x="577" y="176"/>
                  </a:lnTo>
                  <a:cubicBezTo>
                    <a:pt x="377" y="151"/>
                    <a:pt x="176" y="151"/>
                    <a:pt x="26" y="126"/>
                  </a:cubicBezTo>
                  <a:lnTo>
                    <a:pt x="1" y="226"/>
                  </a:lnTo>
                  <a:cubicBezTo>
                    <a:pt x="176" y="251"/>
                    <a:pt x="377" y="251"/>
                    <a:pt x="602" y="277"/>
                  </a:cubicBezTo>
                  <a:lnTo>
                    <a:pt x="703" y="277"/>
                  </a:lnTo>
                  <a:cubicBezTo>
                    <a:pt x="1028" y="277"/>
                    <a:pt x="1429" y="302"/>
                    <a:pt x="1855" y="327"/>
                  </a:cubicBezTo>
                  <a:lnTo>
                    <a:pt x="1956" y="327"/>
                  </a:lnTo>
                  <a:cubicBezTo>
                    <a:pt x="2457" y="327"/>
                    <a:pt x="2958" y="352"/>
                    <a:pt x="3484" y="352"/>
                  </a:cubicBezTo>
                  <a:lnTo>
                    <a:pt x="3585" y="352"/>
                  </a:lnTo>
                  <a:cubicBezTo>
                    <a:pt x="3936" y="377"/>
                    <a:pt x="4286" y="377"/>
                    <a:pt x="4637" y="377"/>
                  </a:cubicBezTo>
                  <a:cubicBezTo>
                    <a:pt x="4838" y="377"/>
                    <a:pt x="5063" y="377"/>
                    <a:pt x="5264" y="352"/>
                  </a:cubicBezTo>
                  <a:lnTo>
                    <a:pt x="7394" y="352"/>
                  </a:lnTo>
                  <a:cubicBezTo>
                    <a:pt x="7620" y="352"/>
                    <a:pt x="7870" y="352"/>
                    <a:pt x="8096" y="327"/>
                  </a:cubicBezTo>
                  <a:lnTo>
                    <a:pt x="9825" y="327"/>
                  </a:lnTo>
                  <a:cubicBezTo>
                    <a:pt x="10452" y="327"/>
                    <a:pt x="11079" y="302"/>
                    <a:pt x="11655" y="302"/>
                  </a:cubicBezTo>
                  <a:lnTo>
                    <a:pt x="11755" y="302"/>
                  </a:lnTo>
                  <a:cubicBezTo>
                    <a:pt x="13234" y="277"/>
                    <a:pt x="14537" y="226"/>
                    <a:pt x="15264" y="176"/>
                  </a:cubicBezTo>
                  <a:cubicBezTo>
                    <a:pt x="15339" y="151"/>
                    <a:pt x="15414" y="151"/>
                    <a:pt x="15465" y="151"/>
                  </a:cubicBezTo>
                  <a:lnTo>
                    <a:pt x="15565" y="151"/>
                  </a:lnTo>
                  <a:cubicBezTo>
                    <a:pt x="15966" y="126"/>
                    <a:pt x="16342" y="101"/>
                    <a:pt x="16693" y="101"/>
                  </a:cubicBezTo>
                  <a:lnTo>
                    <a:pt x="16768" y="101"/>
                  </a:lnTo>
                  <a:cubicBezTo>
                    <a:pt x="17244" y="101"/>
                    <a:pt x="17645" y="101"/>
                    <a:pt x="17946" y="126"/>
                  </a:cubicBezTo>
                  <a:lnTo>
                    <a:pt x="17921" y="26"/>
                  </a:lnTo>
                  <a:cubicBezTo>
                    <a:pt x="17620" y="1"/>
                    <a:pt x="17219" y="1"/>
                    <a:pt x="1679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8"/>
            <p:cNvSpPr/>
            <p:nvPr/>
          </p:nvSpPr>
          <p:spPr>
            <a:xfrm>
              <a:off x="5351675" y="952400"/>
              <a:ext cx="463675" cy="8175"/>
            </a:xfrm>
            <a:custGeom>
              <a:avLst/>
              <a:gdLst/>
              <a:ahLst/>
              <a:cxnLst/>
              <a:rect l="l" t="t" r="r" b="b"/>
              <a:pathLst>
                <a:path w="18547" h="327" extrusionOk="0">
                  <a:moveTo>
                    <a:pt x="16892" y="1"/>
                  </a:moveTo>
                  <a:cubicBezTo>
                    <a:pt x="16592" y="1"/>
                    <a:pt x="16266" y="26"/>
                    <a:pt x="15890" y="26"/>
                  </a:cubicBezTo>
                  <a:lnTo>
                    <a:pt x="15790" y="26"/>
                  </a:lnTo>
                  <a:cubicBezTo>
                    <a:pt x="14787" y="26"/>
                    <a:pt x="13484" y="76"/>
                    <a:pt x="12055" y="101"/>
                  </a:cubicBezTo>
                  <a:lnTo>
                    <a:pt x="11955" y="101"/>
                  </a:lnTo>
                  <a:cubicBezTo>
                    <a:pt x="11579" y="126"/>
                    <a:pt x="11178" y="126"/>
                    <a:pt x="10777" y="126"/>
                  </a:cubicBezTo>
                  <a:cubicBezTo>
                    <a:pt x="10551" y="151"/>
                    <a:pt x="10326" y="151"/>
                    <a:pt x="10100" y="151"/>
                  </a:cubicBezTo>
                  <a:lnTo>
                    <a:pt x="10000" y="151"/>
                  </a:lnTo>
                  <a:cubicBezTo>
                    <a:pt x="9499" y="176"/>
                    <a:pt x="8972" y="176"/>
                    <a:pt x="8446" y="201"/>
                  </a:cubicBezTo>
                  <a:lnTo>
                    <a:pt x="8346" y="201"/>
                  </a:lnTo>
                  <a:cubicBezTo>
                    <a:pt x="7644" y="226"/>
                    <a:pt x="6892" y="226"/>
                    <a:pt x="6115" y="226"/>
                  </a:cubicBezTo>
                  <a:lnTo>
                    <a:pt x="3784" y="226"/>
                  </a:lnTo>
                  <a:cubicBezTo>
                    <a:pt x="3258" y="201"/>
                    <a:pt x="2782" y="201"/>
                    <a:pt x="2331" y="201"/>
                  </a:cubicBezTo>
                  <a:lnTo>
                    <a:pt x="2080" y="201"/>
                  </a:lnTo>
                  <a:cubicBezTo>
                    <a:pt x="1704" y="176"/>
                    <a:pt x="1378" y="176"/>
                    <a:pt x="1078" y="176"/>
                  </a:cubicBezTo>
                  <a:lnTo>
                    <a:pt x="25" y="176"/>
                  </a:lnTo>
                  <a:lnTo>
                    <a:pt x="0" y="276"/>
                  </a:lnTo>
                  <a:lnTo>
                    <a:pt x="1103" y="276"/>
                  </a:lnTo>
                  <a:cubicBezTo>
                    <a:pt x="1404" y="276"/>
                    <a:pt x="1729" y="276"/>
                    <a:pt x="2080" y="301"/>
                  </a:cubicBezTo>
                  <a:lnTo>
                    <a:pt x="3784" y="301"/>
                  </a:lnTo>
                  <a:lnTo>
                    <a:pt x="3885" y="326"/>
                  </a:lnTo>
                  <a:lnTo>
                    <a:pt x="6115" y="326"/>
                  </a:lnTo>
                  <a:cubicBezTo>
                    <a:pt x="6892" y="326"/>
                    <a:pt x="7644" y="326"/>
                    <a:pt x="8346" y="301"/>
                  </a:cubicBezTo>
                  <a:lnTo>
                    <a:pt x="8446" y="301"/>
                  </a:lnTo>
                  <a:cubicBezTo>
                    <a:pt x="8972" y="276"/>
                    <a:pt x="9499" y="276"/>
                    <a:pt x="10000" y="251"/>
                  </a:cubicBezTo>
                  <a:lnTo>
                    <a:pt x="10100" y="251"/>
                  </a:lnTo>
                  <a:cubicBezTo>
                    <a:pt x="10326" y="251"/>
                    <a:pt x="10551" y="251"/>
                    <a:pt x="10777" y="226"/>
                  </a:cubicBezTo>
                  <a:cubicBezTo>
                    <a:pt x="11178" y="226"/>
                    <a:pt x="11579" y="226"/>
                    <a:pt x="11955" y="201"/>
                  </a:cubicBezTo>
                  <a:lnTo>
                    <a:pt x="12055" y="201"/>
                  </a:lnTo>
                  <a:cubicBezTo>
                    <a:pt x="13484" y="176"/>
                    <a:pt x="14787" y="126"/>
                    <a:pt x="15790" y="126"/>
                  </a:cubicBezTo>
                  <a:lnTo>
                    <a:pt x="15890" y="126"/>
                  </a:lnTo>
                  <a:cubicBezTo>
                    <a:pt x="16266" y="101"/>
                    <a:pt x="16592" y="101"/>
                    <a:pt x="16892" y="101"/>
                  </a:cubicBezTo>
                  <a:lnTo>
                    <a:pt x="17018" y="101"/>
                  </a:lnTo>
                  <a:cubicBezTo>
                    <a:pt x="17669" y="101"/>
                    <a:pt x="18171" y="126"/>
                    <a:pt x="18546" y="151"/>
                  </a:cubicBezTo>
                  <a:lnTo>
                    <a:pt x="18521" y="51"/>
                  </a:lnTo>
                  <a:cubicBezTo>
                    <a:pt x="18145" y="26"/>
                    <a:pt x="17644" y="26"/>
                    <a:pt x="17018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8"/>
            <p:cNvSpPr/>
            <p:nvPr/>
          </p:nvSpPr>
          <p:spPr>
            <a:xfrm>
              <a:off x="5737000" y="793875"/>
              <a:ext cx="23200" cy="419200"/>
            </a:xfrm>
            <a:custGeom>
              <a:avLst/>
              <a:gdLst/>
              <a:ahLst/>
              <a:cxnLst/>
              <a:rect l="l" t="t" r="r" b="b"/>
              <a:pathLst>
                <a:path w="928" h="16768" extrusionOk="0">
                  <a:moveTo>
                    <a:pt x="853" y="1"/>
                  </a:moveTo>
                  <a:cubicBezTo>
                    <a:pt x="828" y="251"/>
                    <a:pt x="778" y="502"/>
                    <a:pt x="753" y="753"/>
                  </a:cubicBezTo>
                  <a:lnTo>
                    <a:pt x="727" y="853"/>
                  </a:lnTo>
                  <a:lnTo>
                    <a:pt x="727" y="903"/>
                  </a:lnTo>
                  <a:cubicBezTo>
                    <a:pt x="527" y="2256"/>
                    <a:pt x="326" y="3535"/>
                    <a:pt x="352" y="5289"/>
                  </a:cubicBezTo>
                  <a:lnTo>
                    <a:pt x="352" y="5389"/>
                  </a:lnTo>
                  <a:cubicBezTo>
                    <a:pt x="352" y="5515"/>
                    <a:pt x="377" y="5640"/>
                    <a:pt x="377" y="5740"/>
                  </a:cubicBezTo>
                  <a:cubicBezTo>
                    <a:pt x="377" y="5966"/>
                    <a:pt x="377" y="6166"/>
                    <a:pt x="377" y="6367"/>
                  </a:cubicBezTo>
                  <a:lnTo>
                    <a:pt x="377" y="6467"/>
                  </a:lnTo>
                  <a:cubicBezTo>
                    <a:pt x="402" y="7745"/>
                    <a:pt x="276" y="9098"/>
                    <a:pt x="176" y="10327"/>
                  </a:cubicBezTo>
                  <a:cubicBezTo>
                    <a:pt x="176" y="10402"/>
                    <a:pt x="176" y="10477"/>
                    <a:pt x="151" y="10552"/>
                  </a:cubicBezTo>
                  <a:lnTo>
                    <a:pt x="151" y="10652"/>
                  </a:lnTo>
                  <a:cubicBezTo>
                    <a:pt x="76" y="11680"/>
                    <a:pt x="1" y="12657"/>
                    <a:pt x="1" y="13459"/>
                  </a:cubicBezTo>
                  <a:cubicBezTo>
                    <a:pt x="26" y="14562"/>
                    <a:pt x="51" y="15840"/>
                    <a:pt x="76" y="16743"/>
                  </a:cubicBezTo>
                  <a:lnTo>
                    <a:pt x="176" y="16768"/>
                  </a:lnTo>
                  <a:cubicBezTo>
                    <a:pt x="151" y="15891"/>
                    <a:pt x="126" y="14587"/>
                    <a:pt x="101" y="13434"/>
                  </a:cubicBezTo>
                  <a:cubicBezTo>
                    <a:pt x="101" y="12657"/>
                    <a:pt x="151" y="11680"/>
                    <a:pt x="251" y="10652"/>
                  </a:cubicBezTo>
                  <a:lnTo>
                    <a:pt x="251" y="10552"/>
                  </a:lnTo>
                  <a:cubicBezTo>
                    <a:pt x="251" y="10477"/>
                    <a:pt x="276" y="10402"/>
                    <a:pt x="276" y="10327"/>
                  </a:cubicBezTo>
                  <a:cubicBezTo>
                    <a:pt x="377" y="9098"/>
                    <a:pt x="502" y="7770"/>
                    <a:pt x="477" y="6467"/>
                  </a:cubicBezTo>
                  <a:lnTo>
                    <a:pt x="477" y="6367"/>
                  </a:lnTo>
                  <a:cubicBezTo>
                    <a:pt x="477" y="6166"/>
                    <a:pt x="477" y="5941"/>
                    <a:pt x="477" y="5740"/>
                  </a:cubicBezTo>
                  <a:cubicBezTo>
                    <a:pt x="477" y="5615"/>
                    <a:pt x="452" y="5489"/>
                    <a:pt x="452" y="5389"/>
                  </a:cubicBezTo>
                  <a:lnTo>
                    <a:pt x="452" y="5289"/>
                  </a:lnTo>
                  <a:cubicBezTo>
                    <a:pt x="427" y="3535"/>
                    <a:pt x="602" y="2256"/>
                    <a:pt x="828" y="928"/>
                  </a:cubicBezTo>
                  <a:lnTo>
                    <a:pt x="828" y="853"/>
                  </a:lnTo>
                  <a:lnTo>
                    <a:pt x="853" y="753"/>
                  </a:lnTo>
                  <a:cubicBezTo>
                    <a:pt x="878" y="552"/>
                    <a:pt x="903" y="377"/>
                    <a:pt x="928" y="176"/>
                  </a:cubicBezTo>
                  <a:cubicBezTo>
                    <a:pt x="903" y="126"/>
                    <a:pt x="878" y="51"/>
                    <a:pt x="853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8"/>
            <p:cNvSpPr/>
            <p:nvPr/>
          </p:nvSpPr>
          <p:spPr>
            <a:xfrm>
              <a:off x="5772725" y="852775"/>
              <a:ext cx="11300" cy="334000"/>
            </a:xfrm>
            <a:custGeom>
              <a:avLst/>
              <a:gdLst/>
              <a:ahLst/>
              <a:cxnLst/>
              <a:rect l="l" t="t" r="r" b="b"/>
              <a:pathLst>
                <a:path w="452" h="13360" extrusionOk="0">
                  <a:moveTo>
                    <a:pt x="376" y="1"/>
                  </a:moveTo>
                  <a:cubicBezTo>
                    <a:pt x="326" y="627"/>
                    <a:pt x="226" y="1705"/>
                    <a:pt x="151" y="2883"/>
                  </a:cubicBezTo>
                  <a:lnTo>
                    <a:pt x="151" y="2983"/>
                  </a:lnTo>
                  <a:cubicBezTo>
                    <a:pt x="126" y="3309"/>
                    <a:pt x="100" y="3660"/>
                    <a:pt x="75" y="3986"/>
                  </a:cubicBezTo>
                  <a:lnTo>
                    <a:pt x="75" y="4086"/>
                  </a:lnTo>
                  <a:cubicBezTo>
                    <a:pt x="25" y="4863"/>
                    <a:pt x="0" y="5615"/>
                    <a:pt x="0" y="6241"/>
                  </a:cubicBezTo>
                  <a:cubicBezTo>
                    <a:pt x="0" y="6742"/>
                    <a:pt x="0" y="7394"/>
                    <a:pt x="0" y="8096"/>
                  </a:cubicBezTo>
                  <a:lnTo>
                    <a:pt x="0" y="8196"/>
                  </a:lnTo>
                  <a:cubicBezTo>
                    <a:pt x="25" y="10001"/>
                    <a:pt x="100" y="12156"/>
                    <a:pt x="126" y="13359"/>
                  </a:cubicBezTo>
                  <a:cubicBezTo>
                    <a:pt x="176" y="13284"/>
                    <a:pt x="201" y="13209"/>
                    <a:pt x="226" y="13134"/>
                  </a:cubicBezTo>
                  <a:cubicBezTo>
                    <a:pt x="176" y="11905"/>
                    <a:pt x="126" y="9900"/>
                    <a:pt x="100" y="8196"/>
                  </a:cubicBezTo>
                  <a:lnTo>
                    <a:pt x="100" y="8096"/>
                  </a:lnTo>
                  <a:cubicBezTo>
                    <a:pt x="100" y="7394"/>
                    <a:pt x="100" y="6742"/>
                    <a:pt x="100" y="6241"/>
                  </a:cubicBezTo>
                  <a:cubicBezTo>
                    <a:pt x="100" y="5615"/>
                    <a:pt x="126" y="4863"/>
                    <a:pt x="176" y="4086"/>
                  </a:cubicBezTo>
                  <a:lnTo>
                    <a:pt x="176" y="3986"/>
                  </a:lnTo>
                  <a:cubicBezTo>
                    <a:pt x="201" y="3660"/>
                    <a:pt x="201" y="3309"/>
                    <a:pt x="226" y="2983"/>
                  </a:cubicBezTo>
                  <a:lnTo>
                    <a:pt x="251" y="2883"/>
                  </a:lnTo>
                  <a:cubicBezTo>
                    <a:pt x="326" y="1830"/>
                    <a:pt x="401" y="853"/>
                    <a:pt x="451" y="226"/>
                  </a:cubicBezTo>
                  <a:cubicBezTo>
                    <a:pt x="426" y="151"/>
                    <a:pt x="401" y="76"/>
                    <a:pt x="376" y="1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8"/>
            <p:cNvSpPr/>
            <p:nvPr/>
          </p:nvSpPr>
          <p:spPr>
            <a:xfrm>
              <a:off x="5398650" y="811425"/>
              <a:ext cx="367825" cy="13800"/>
            </a:xfrm>
            <a:custGeom>
              <a:avLst/>
              <a:gdLst/>
              <a:ahLst/>
              <a:cxnLst/>
              <a:rect l="l" t="t" r="r" b="b"/>
              <a:pathLst>
                <a:path w="14713" h="552" extrusionOk="0">
                  <a:moveTo>
                    <a:pt x="14662" y="0"/>
                  </a:moveTo>
                  <a:cubicBezTo>
                    <a:pt x="14587" y="26"/>
                    <a:pt x="14487" y="26"/>
                    <a:pt x="14387" y="51"/>
                  </a:cubicBezTo>
                  <a:lnTo>
                    <a:pt x="14287" y="51"/>
                  </a:lnTo>
                  <a:cubicBezTo>
                    <a:pt x="13679" y="116"/>
                    <a:pt x="12958" y="181"/>
                    <a:pt x="12320" y="181"/>
                  </a:cubicBezTo>
                  <a:cubicBezTo>
                    <a:pt x="12222" y="181"/>
                    <a:pt x="12125" y="179"/>
                    <a:pt x="12031" y="176"/>
                  </a:cubicBezTo>
                  <a:cubicBezTo>
                    <a:pt x="11530" y="151"/>
                    <a:pt x="11003" y="151"/>
                    <a:pt x="10402" y="151"/>
                  </a:cubicBezTo>
                  <a:lnTo>
                    <a:pt x="10302" y="151"/>
                  </a:lnTo>
                  <a:cubicBezTo>
                    <a:pt x="9800" y="151"/>
                    <a:pt x="9224" y="176"/>
                    <a:pt x="8622" y="201"/>
                  </a:cubicBezTo>
                  <a:lnTo>
                    <a:pt x="8522" y="201"/>
                  </a:lnTo>
                  <a:cubicBezTo>
                    <a:pt x="7996" y="226"/>
                    <a:pt x="7444" y="251"/>
                    <a:pt x="6843" y="301"/>
                  </a:cubicBezTo>
                  <a:lnTo>
                    <a:pt x="6743" y="301"/>
                  </a:lnTo>
                  <a:cubicBezTo>
                    <a:pt x="6492" y="326"/>
                    <a:pt x="6241" y="351"/>
                    <a:pt x="5966" y="376"/>
                  </a:cubicBezTo>
                  <a:cubicBezTo>
                    <a:pt x="5439" y="401"/>
                    <a:pt x="4838" y="427"/>
                    <a:pt x="4236" y="452"/>
                  </a:cubicBezTo>
                  <a:lnTo>
                    <a:pt x="1730" y="452"/>
                  </a:lnTo>
                  <a:cubicBezTo>
                    <a:pt x="1078" y="427"/>
                    <a:pt x="477" y="401"/>
                    <a:pt x="51" y="401"/>
                  </a:cubicBezTo>
                  <a:lnTo>
                    <a:pt x="1" y="502"/>
                  </a:lnTo>
                  <a:cubicBezTo>
                    <a:pt x="452" y="502"/>
                    <a:pt x="1053" y="527"/>
                    <a:pt x="1755" y="552"/>
                  </a:cubicBezTo>
                  <a:lnTo>
                    <a:pt x="4236" y="552"/>
                  </a:lnTo>
                  <a:cubicBezTo>
                    <a:pt x="4863" y="527"/>
                    <a:pt x="5439" y="502"/>
                    <a:pt x="5991" y="452"/>
                  </a:cubicBezTo>
                  <a:cubicBezTo>
                    <a:pt x="6241" y="452"/>
                    <a:pt x="6492" y="427"/>
                    <a:pt x="6743" y="401"/>
                  </a:cubicBezTo>
                  <a:lnTo>
                    <a:pt x="6843" y="401"/>
                  </a:lnTo>
                  <a:cubicBezTo>
                    <a:pt x="7444" y="351"/>
                    <a:pt x="7996" y="326"/>
                    <a:pt x="8522" y="301"/>
                  </a:cubicBezTo>
                  <a:lnTo>
                    <a:pt x="8622" y="301"/>
                  </a:lnTo>
                  <a:cubicBezTo>
                    <a:pt x="9224" y="276"/>
                    <a:pt x="9775" y="251"/>
                    <a:pt x="10302" y="251"/>
                  </a:cubicBezTo>
                  <a:lnTo>
                    <a:pt x="10402" y="251"/>
                  </a:lnTo>
                  <a:cubicBezTo>
                    <a:pt x="10571" y="244"/>
                    <a:pt x="10737" y="241"/>
                    <a:pt x="10901" y="241"/>
                  </a:cubicBezTo>
                  <a:cubicBezTo>
                    <a:pt x="11297" y="241"/>
                    <a:pt x="11676" y="258"/>
                    <a:pt x="12031" y="276"/>
                  </a:cubicBezTo>
                  <a:cubicBezTo>
                    <a:pt x="12125" y="280"/>
                    <a:pt x="12221" y="281"/>
                    <a:pt x="12319" y="281"/>
                  </a:cubicBezTo>
                  <a:cubicBezTo>
                    <a:pt x="12952" y="281"/>
                    <a:pt x="13654" y="216"/>
                    <a:pt x="14261" y="151"/>
                  </a:cubicBezTo>
                  <a:lnTo>
                    <a:pt x="14362" y="151"/>
                  </a:lnTo>
                  <a:cubicBezTo>
                    <a:pt x="14487" y="126"/>
                    <a:pt x="14587" y="101"/>
                    <a:pt x="14713" y="101"/>
                  </a:cubicBezTo>
                  <a:lnTo>
                    <a:pt x="14662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8"/>
            <p:cNvSpPr/>
            <p:nvPr/>
          </p:nvSpPr>
          <p:spPr>
            <a:xfrm>
              <a:off x="5340375" y="1048900"/>
              <a:ext cx="85875" cy="9425"/>
            </a:xfrm>
            <a:custGeom>
              <a:avLst/>
              <a:gdLst/>
              <a:ahLst/>
              <a:cxnLst/>
              <a:rect l="l" t="t" r="r" b="b"/>
              <a:pathLst>
                <a:path w="3435" h="377" extrusionOk="0">
                  <a:moveTo>
                    <a:pt x="1" y="0"/>
                  </a:moveTo>
                  <a:lnTo>
                    <a:pt x="1" y="101"/>
                  </a:lnTo>
                  <a:cubicBezTo>
                    <a:pt x="452" y="126"/>
                    <a:pt x="1079" y="176"/>
                    <a:pt x="1780" y="251"/>
                  </a:cubicBezTo>
                  <a:lnTo>
                    <a:pt x="1881" y="251"/>
                  </a:lnTo>
                  <a:cubicBezTo>
                    <a:pt x="1931" y="251"/>
                    <a:pt x="1981" y="251"/>
                    <a:pt x="2056" y="276"/>
                  </a:cubicBezTo>
                  <a:cubicBezTo>
                    <a:pt x="2307" y="301"/>
                    <a:pt x="2557" y="301"/>
                    <a:pt x="2833" y="326"/>
                  </a:cubicBezTo>
                  <a:lnTo>
                    <a:pt x="2933" y="351"/>
                  </a:lnTo>
                  <a:cubicBezTo>
                    <a:pt x="3084" y="351"/>
                    <a:pt x="3234" y="376"/>
                    <a:pt x="3409" y="376"/>
                  </a:cubicBezTo>
                  <a:lnTo>
                    <a:pt x="3434" y="301"/>
                  </a:lnTo>
                  <a:cubicBezTo>
                    <a:pt x="3259" y="276"/>
                    <a:pt x="3109" y="251"/>
                    <a:pt x="2933" y="251"/>
                  </a:cubicBezTo>
                  <a:lnTo>
                    <a:pt x="2833" y="251"/>
                  </a:lnTo>
                  <a:cubicBezTo>
                    <a:pt x="2557" y="226"/>
                    <a:pt x="2307" y="201"/>
                    <a:pt x="2056" y="176"/>
                  </a:cubicBezTo>
                  <a:cubicBezTo>
                    <a:pt x="2006" y="176"/>
                    <a:pt x="1931" y="151"/>
                    <a:pt x="1881" y="151"/>
                  </a:cubicBezTo>
                  <a:lnTo>
                    <a:pt x="1780" y="151"/>
                  </a:lnTo>
                  <a:cubicBezTo>
                    <a:pt x="953" y="75"/>
                    <a:pt x="377" y="25"/>
                    <a:pt x="1" y="0"/>
                  </a:cubicBez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8"/>
            <p:cNvSpPr/>
            <p:nvPr/>
          </p:nvSpPr>
          <p:spPr>
            <a:xfrm>
              <a:off x="5457550" y="1051400"/>
              <a:ext cx="355300" cy="16325"/>
            </a:xfrm>
            <a:custGeom>
              <a:avLst/>
              <a:gdLst/>
              <a:ahLst/>
              <a:cxnLst/>
              <a:rect l="l" t="t" r="r" b="b"/>
              <a:pathLst>
                <a:path w="14212" h="653" extrusionOk="0">
                  <a:moveTo>
                    <a:pt x="14211" y="1"/>
                  </a:moveTo>
                  <a:cubicBezTo>
                    <a:pt x="13810" y="51"/>
                    <a:pt x="13309" y="101"/>
                    <a:pt x="12707" y="151"/>
                  </a:cubicBezTo>
                  <a:lnTo>
                    <a:pt x="12607" y="151"/>
                  </a:lnTo>
                  <a:cubicBezTo>
                    <a:pt x="12231" y="201"/>
                    <a:pt x="11855" y="226"/>
                    <a:pt x="11429" y="251"/>
                  </a:cubicBezTo>
                  <a:lnTo>
                    <a:pt x="11329" y="251"/>
                  </a:lnTo>
                  <a:cubicBezTo>
                    <a:pt x="10226" y="326"/>
                    <a:pt x="9023" y="402"/>
                    <a:pt x="7895" y="452"/>
                  </a:cubicBezTo>
                  <a:lnTo>
                    <a:pt x="7795" y="452"/>
                  </a:lnTo>
                  <a:cubicBezTo>
                    <a:pt x="7118" y="477"/>
                    <a:pt x="6467" y="502"/>
                    <a:pt x="5865" y="527"/>
                  </a:cubicBezTo>
                  <a:lnTo>
                    <a:pt x="5765" y="527"/>
                  </a:lnTo>
                  <a:cubicBezTo>
                    <a:pt x="5164" y="552"/>
                    <a:pt x="4612" y="552"/>
                    <a:pt x="4211" y="552"/>
                  </a:cubicBezTo>
                  <a:lnTo>
                    <a:pt x="4011" y="552"/>
                  </a:lnTo>
                  <a:cubicBezTo>
                    <a:pt x="3484" y="552"/>
                    <a:pt x="2758" y="502"/>
                    <a:pt x="1905" y="452"/>
                  </a:cubicBezTo>
                  <a:lnTo>
                    <a:pt x="1805" y="427"/>
                  </a:lnTo>
                  <a:cubicBezTo>
                    <a:pt x="1229" y="402"/>
                    <a:pt x="627" y="351"/>
                    <a:pt x="1" y="301"/>
                  </a:cubicBezTo>
                  <a:lnTo>
                    <a:pt x="1" y="301"/>
                  </a:lnTo>
                  <a:lnTo>
                    <a:pt x="26" y="402"/>
                  </a:lnTo>
                  <a:cubicBezTo>
                    <a:pt x="627" y="452"/>
                    <a:pt x="1254" y="502"/>
                    <a:pt x="1805" y="527"/>
                  </a:cubicBezTo>
                  <a:lnTo>
                    <a:pt x="1905" y="552"/>
                  </a:lnTo>
                  <a:cubicBezTo>
                    <a:pt x="2758" y="602"/>
                    <a:pt x="3484" y="652"/>
                    <a:pt x="4011" y="652"/>
                  </a:cubicBezTo>
                  <a:lnTo>
                    <a:pt x="4311" y="652"/>
                  </a:lnTo>
                  <a:cubicBezTo>
                    <a:pt x="4712" y="652"/>
                    <a:pt x="5214" y="652"/>
                    <a:pt x="5765" y="627"/>
                  </a:cubicBezTo>
                  <a:lnTo>
                    <a:pt x="5865" y="627"/>
                  </a:lnTo>
                  <a:cubicBezTo>
                    <a:pt x="6467" y="602"/>
                    <a:pt x="7118" y="577"/>
                    <a:pt x="7795" y="552"/>
                  </a:cubicBezTo>
                  <a:lnTo>
                    <a:pt x="7895" y="552"/>
                  </a:lnTo>
                  <a:cubicBezTo>
                    <a:pt x="9023" y="502"/>
                    <a:pt x="10226" y="427"/>
                    <a:pt x="11329" y="351"/>
                  </a:cubicBezTo>
                  <a:lnTo>
                    <a:pt x="11429" y="351"/>
                  </a:lnTo>
                  <a:cubicBezTo>
                    <a:pt x="11830" y="326"/>
                    <a:pt x="12231" y="301"/>
                    <a:pt x="12607" y="251"/>
                  </a:cubicBezTo>
                  <a:lnTo>
                    <a:pt x="12707" y="251"/>
                  </a:lnTo>
                  <a:cubicBezTo>
                    <a:pt x="13284" y="201"/>
                    <a:pt x="13810" y="151"/>
                    <a:pt x="14211" y="101"/>
                  </a:cubicBezTo>
                  <a:lnTo>
                    <a:pt x="14211" y="1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8"/>
            <p:cNvSpPr/>
            <p:nvPr/>
          </p:nvSpPr>
          <p:spPr>
            <a:xfrm>
              <a:off x="5801550" y="1089625"/>
              <a:ext cx="414175" cy="766375"/>
            </a:xfrm>
            <a:custGeom>
              <a:avLst/>
              <a:gdLst/>
              <a:ahLst/>
              <a:cxnLst/>
              <a:rect l="l" t="t" r="r" b="b"/>
              <a:pathLst>
                <a:path w="16567" h="30655" extrusionOk="0">
                  <a:moveTo>
                    <a:pt x="11203" y="0"/>
                  </a:moveTo>
                  <a:cubicBezTo>
                    <a:pt x="11203" y="0"/>
                    <a:pt x="9836" y="1025"/>
                    <a:pt x="6847" y="1025"/>
                  </a:cubicBezTo>
                  <a:cubicBezTo>
                    <a:pt x="6598" y="1025"/>
                    <a:pt x="6337" y="1018"/>
                    <a:pt x="6065" y="1003"/>
                  </a:cubicBezTo>
                  <a:cubicBezTo>
                    <a:pt x="6065" y="1003"/>
                    <a:pt x="5038" y="1404"/>
                    <a:pt x="3810" y="1755"/>
                  </a:cubicBezTo>
                  <a:cubicBezTo>
                    <a:pt x="2983" y="1980"/>
                    <a:pt x="2105" y="2206"/>
                    <a:pt x="1353" y="2306"/>
                  </a:cubicBezTo>
                  <a:cubicBezTo>
                    <a:pt x="1353" y="2306"/>
                    <a:pt x="1328" y="2231"/>
                    <a:pt x="1278" y="2106"/>
                  </a:cubicBezTo>
                  <a:lnTo>
                    <a:pt x="727" y="2832"/>
                  </a:lnTo>
                  <a:cubicBezTo>
                    <a:pt x="727" y="2832"/>
                    <a:pt x="551" y="5238"/>
                    <a:pt x="376" y="7720"/>
                  </a:cubicBezTo>
                  <a:cubicBezTo>
                    <a:pt x="276" y="9148"/>
                    <a:pt x="176" y="10627"/>
                    <a:pt x="125" y="11655"/>
                  </a:cubicBezTo>
                  <a:cubicBezTo>
                    <a:pt x="0" y="14537"/>
                    <a:pt x="652" y="20627"/>
                    <a:pt x="727" y="22883"/>
                  </a:cubicBezTo>
                  <a:cubicBezTo>
                    <a:pt x="827" y="25138"/>
                    <a:pt x="1353" y="30652"/>
                    <a:pt x="1353" y="30652"/>
                  </a:cubicBezTo>
                  <a:cubicBezTo>
                    <a:pt x="1353" y="30652"/>
                    <a:pt x="1381" y="30655"/>
                    <a:pt x="1426" y="30655"/>
                  </a:cubicBezTo>
                  <a:cubicBezTo>
                    <a:pt x="1515" y="30655"/>
                    <a:pt x="1671" y="30644"/>
                    <a:pt x="1805" y="30577"/>
                  </a:cubicBezTo>
                  <a:cubicBezTo>
                    <a:pt x="1880" y="30527"/>
                    <a:pt x="1955" y="30452"/>
                    <a:pt x="2005" y="30326"/>
                  </a:cubicBezTo>
                  <a:cubicBezTo>
                    <a:pt x="2130" y="29925"/>
                    <a:pt x="4110" y="25013"/>
                    <a:pt x="4236" y="21930"/>
                  </a:cubicBezTo>
                  <a:cubicBezTo>
                    <a:pt x="4386" y="18873"/>
                    <a:pt x="3760" y="16592"/>
                    <a:pt x="3760" y="16592"/>
                  </a:cubicBezTo>
                  <a:cubicBezTo>
                    <a:pt x="3760" y="16592"/>
                    <a:pt x="5088" y="11379"/>
                    <a:pt x="5414" y="9650"/>
                  </a:cubicBezTo>
                  <a:cubicBezTo>
                    <a:pt x="5739" y="7945"/>
                    <a:pt x="5940" y="6842"/>
                    <a:pt x="5940" y="6842"/>
                  </a:cubicBezTo>
                  <a:cubicBezTo>
                    <a:pt x="5940" y="6842"/>
                    <a:pt x="6516" y="6517"/>
                    <a:pt x="6642" y="6441"/>
                  </a:cubicBezTo>
                  <a:lnTo>
                    <a:pt x="6667" y="6441"/>
                  </a:lnTo>
                  <a:cubicBezTo>
                    <a:pt x="6667" y="6441"/>
                    <a:pt x="6742" y="6717"/>
                    <a:pt x="6867" y="7168"/>
                  </a:cubicBezTo>
                  <a:lnTo>
                    <a:pt x="6867" y="7193"/>
                  </a:lnTo>
                  <a:cubicBezTo>
                    <a:pt x="7343" y="9023"/>
                    <a:pt x="8622" y="13810"/>
                    <a:pt x="9073" y="16015"/>
                  </a:cubicBezTo>
                  <a:cubicBezTo>
                    <a:pt x="9624" y="18747"/>
                    <a:pt x="10176" y="19825"/>
                    <a:pt x="11228" y="21755"/>
                  </a:cubicBezTo>
                  <a:cubicBezTo>
                    <a:pt x="12281" y="23660"/>
                    <a:pt x="15990" y="29249"/>
                    <a:pt x="15990" y="29249"/>
                  </a:cubicBezTo>
                  <a:cubicBezTo>
                    <a:pt x="15990" y="29249"/>
                    <a:pt x="16065" y="29198"/>
                    <a:pt x="16141" y="29098"/>
                  </a:cubicBezTo>
                  <a:cubicBezTo>
                    <a:pt x="16316" y="28923"/>
                    <a:pt x="16567" y="28572"/>
                    <a:pt x="16567" y="28171"/>
                  </a:cubicBezTo>
                  <a:cubicBezTo>
                    <a:pt x="16567" y="28171"/>
                    <a:pt x="16316" y="22356"/>
                    <a:pt x="15439" y="19825"/>
                  </a:cubicBezTo>
                  <a:cubicBezTo>
                    <a:pt x="14562" y="17269"/>
                    <a:pt x="12958" y="16141"/>
                    <a:pt x="12958" y="16141"/>
                  </a:cubicBezTo>
                  <a:cubicBezTo>
                    <a:pt x="12958" y="16141"/>
                    <a:pt x="12607" y="9650"/>
                    <a:pt x="12231" y="6943"/>
                  </a:cubicBezTo>
                  <a:cubicBezTo>
                    <a:pt x="11880" y="4236"/>
                    <a:pt x="11203" y="0"/>
                    <a:pt x="11203" y="0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8"/>
            <p:cNvSpPr/>
            <p:nvPr/>
          </p:nvSpPr>
          <p:spPr>
            <a:xfrm>
              <a:off x="5846650" y="1249200"/>
              <a:ext cx="120950" cy="604850"/>
            </a:xfrm>
            <a:custGeom>
              <a:avLst/>
              <a:gdLst/>
              <a:ahLst/>
              <a:cxnLst/>
              <a:rect l="l" t="t" r="r" b="b"/>
              <a:pathLst>
                <a:path w="4838" h="24194" extrusionOk="0">
                  <a:moveTo>
                    <a:pt x="4817" y="0"/>
                  </a:moveTo>
                  <a:cubicBezTo>
                    <a:pt x="4692" y="0"/>
                    <a:pt x="4111" y="409"/>
                    <a:pt x="4111" y="409"/>
                  </a:cubicBezTo>
                  <a:lnTo>
                    <a:pt x="3434" y="1788"/>
                  </a:lnTo>
                  <a:cubicBezTo>
                    <a:pt x="2732" y="3968"/>
                    <a:pt x="1329" y="10059"/>
                    <a:pt x="1329" y="10059"/>
                  </a:cubicBezTo>
                  <a:cubicBezTo>
                    <a:pt x="1329" y="10059"/>
                    <a:pt x="1555" y="11111"/>
                    <a:pt x="1329" y="15923"/>
                  </a:cubicBezTo>
                  <a:cubicBezTo>
                    <a:pt x="1154" y="19633"/>
                    <a:pt x="351" y="22866"/>
                    <a:pt x="1" y="24194"/>
                  </a:cubicBezTo>
                  <a:cubicBezTo>
                    <a:pt x="76" y="24144"/>
                    <a:pt x="151" y="24069"/>
                    <a:pt x="201" y="23943"/>
                  </a:cubicBezTo>
                  <a:cubicBezTo>
                    <a:pt x="326" y="23542"/>
                    <a:pt x="2306" y="18630"/>
                    <a:pt x="2432" y="15547"/>
                  </a:cubicBezTo>
                  <a:cubicBezTo>
                    <a:pt x="2582" y="12490"/>
                    <a:pt x="1956" y="10209"/>
                    <a:pt x="1956" y="10209"/>
                  </a:cubicBezTo>
                  <a:cubicBezTo>
                    <a:pt x="1956" y="10209"/>
                    <a:pt x="3284" y="4996"/>
                    <a:pt x="3610" y="3267"/>
                  </a:cubicBezTo>
                  <a:cubicBezTo>
                    <a:pt x="3935" y="1562"/>
                    <a:pt x="4136" y="459"/>
                    <a:pt x="4136" y="459"/>
                  </a:cubicBezTo>
                  <a:cubicBezTo>
                    <a:pt x="4136" y="459"/>
                    <a:pt x="4712" y="134"/>
                    <a:pt x="4838" y="58"/>
                  </a:cubicBezTo>
                  <a:lnTo>
                    <a:pt x="4838" y="8"/>
                  </a:lnTo>
                  <a:cubicBezTo>
                    <a:pt x="4834" y="3"/>
                    <a:pt x="4827" y="0"/>
                    <a:pt x="481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8"/>
            <p:cNvSpPr/>
            <p:nvPr/>
          </p:nvSpPr>
          <p:spPr>
            <a:xfrm>
              <a:off x="5967575" y="125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8"/>
            <p:cNvSpPr/>
            <p:nvPr/>
          </p:nvSpPr>
          <p:spPr>
            <a:xfrm>
              <a:off x="5973225" y="1269450"/>
              <a:ext cx="231850" cy="551400"/>
            </a:xfrm>
            <a:custGeom>
              <a:avLst/>
              <a:gdLst/>
              <a:ahLst/>
              <a:cxnLst/>
              <a:rect l="l" t="t" r="r" b="b"/>
              <a:pathLst>
                <a:path w="9274" h="22056" extrusionOk="0">
                  <a:moveTo>
                    <a:pt x="0" y="0"/>
                  </a:moveTo>
                  <a:lnTo>
                    <a:pt x="0" y="0"/>
                  </a:lnTo>
                  <a:cubicBezTo>
                    <a:pt x="476" y="1830"/>
                    <a:pt x="1755" y="6617"/>
                    <a:pt x="2206" y="8822"/>
                  </a:cubicBezTo>
                  <a:cubicBezTo>
                    <a:pt x="2757" y="11554"/>
                    <a:pt x="3309" y="12632"/>
                    <a:pt x="4361" y="14562"/>
                  </a:cubicBezTo>
                  <a:cubicBezTo>
                    <a:pt x="5414" y="16467"/>
                    <a:pt x="9123" y="22056"/>
                    <a:pt x="9123" y="22056"/>
                  </a:cubicBezTo>
                  <a:cubicBezTo>
                    <a:pt x="9123" y="22056"/>
                    <a:pt x="9198" y="22005"/>
                    <a:pt x="9274" y="21905"/>
                  </a:cubicBezTo>
                  <a:cubicBezTo>
                    <a:pt x="8898" y="20953"/>
                    <a:pt x="8121" y="19274"/>
                    <a:pt x="6993" y="17068"/>
                  </a:cubicBezTo>
                  <a:cubicBezTo>
                    <a:pt x="5088" y="13384"/>
                    <a:pt x="4010" y="10151"/>
                    <a:pt x="3133" y="8096"/>
                  </a:cubicBezTo>
                  <a:cubicBezTo>
                    <a:pt x="2431" y="6391"/>
                    <a:pt x="627" y="1655"/>
                    <a:pt x="0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8"/>
            <p:cNvSpPr/>
            <p:nvPr/>
          </p:nvSpPr>
          <p:spPr>
            <a:xfrm>
              <a:off x="5810950" y="1133475"/>
              <a:ext cx="85850" cy="149150"/>
            </a:xfrm>
            <a:custGeom>
              <a:avLst/>
              <a:gdLst/>
              <a:ahLst/>
              <a:cxnLst/>
              <a:rect l="l" t="t" r="r" b="b"/>
              <a:pathLst>
                <a:path w="3434" h="5966" extrusionOk="0">
                  <a:moveTo>
                    <a:pt x="3434" y="1"/>
                  </a:moveTo>
                  <a:cubicBezTo>
                    <a:pt x="2607" y="226"/>
                    <a:pt x="1729" y="452"/>
                    <a:pt x="977" y="552"/>
                  </a:cubicBezTo>
                  <a:cubicBezTo>
                    <a:pt x="977" y="552"/>
                    <a:pt x="952" y="477"/>
                    <a:pt x="902" y="352"/>
                  </a:cubicBezTo>
                  <a:lnTo>
                    <a:pt x="351" y="1078"/>
                  </a:lnTo>
                  <a:cubicBezTo>
                    <a:pt x="351" y="1078"/>
                    <a:pt x="175" y="3484"/>
                    <a:pt x="0" y="5966"/>
                  </a:cubicBezTo>
                  <a:cubicBezTo>
                    <a:pt x="627" y="4412"/>
                    <a:pt x="1429" y="2557"/>
                    <a:pt x="1855" y="1981"/>
                  </a:cubicBezTo>
                  <a:cubicBezTo>
                    <a:pt x="2281" y="1354"/>
                    <a:pt x="2807" y="677"/>
                    <a:pt x="3434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8"/>
            <p:cNvSpPr/>
            <p:nvPr/>
          </p:nvSpPr>
          <p:spPr>
            <a:xfrm>
              <a:off x="5753925" y="657300"/>
              <a:ext cx="407925" cy="490000"/>
            </a:xfrm>
            <a:custGeom>
              <a:avLst/>
              <a:gdLst/>
              <a:ahLst/>
              <a:cxnLst/>
              <a:rect l="l" t="t" r="r" b="b"/>
              <a:pathLst>
                <a:path w="16317" h="19600" extrusionOk="0">
                  <a:moveTo>
                    <a:pt x="8747" y="0"/>
                  </a:moveTo>
                  <a:cubicBezTo>
                    <a:pt x="8446" y="0"/>
                    <a:pt x="8171" y="25"/>
                    <a:pt x="7895" y="25"/>
                  </a:cubicBezTo>
                  <a:lnTo>
                    <a:pt x="7795" y="50"/>
                  </a:lnTo>
                  <a:cubicBezTo>
                    <a:pt x="7494" y="50"/>
                    <a:pt x="7218" y="75"/>
                    <a:pt x="6918" y="100"/>
                  </a:cubicBezTo>
                  <a:cubicBezTo>
                    <a:pt x="5715" y="226"/>
                    <a:pt x="4612" y="426"/>
                    <a:pt x="3659" y="752"/>
                  </a:cubicBezTo>
                  <a:cubicBezTo>
                    <a:pt x="1980" y="1303"/>
                    <a:pt x="0" y="5013"/>
                    <a:pt x="0" y="5013"/>
                  </a:cubicBezTo>
                  <a:lnTo>
                    <a:pt x="1329" y="8396"/>
                  </a:lnTo>
                  <a:lnTo>
                    <a:pt x="1654" y="9248"/>
                  </a:lnTo>
                  <a:lnTo>
                    <a:pt x="1705" y="9373"/>
                  </a:lnTo>
                  <a:cubicBezTo>
                    <a:pt x="1755" y="9323"/>
                    <a:pt x="1780" y="9273"/>
                    <a:pt x="1805" y="9198"/>
                  </a:cubicBezTo>
                  <a:lnTo>
                    <a:pt x="1830" y="9173"/>
                  </a:lnTo>
                  <a:cubicBezTo>
                    <a:pt x="2256" y="8321"/>
                    <a:pt x="3033" y="6817"/>
                    <a:pt x="3384" y="6165"/>
                  </a:cubicBezTo>
                  <a:cubicBezTo>
                    <a:pt x="3409" y="6115"/>
                    <a:pt x="3434" y="6065"/>
                    <a:pt x="3459" y="6015"/>
                  </a:cubicBezTo>
                  <a:cubicBezTo>
                    <a:pt x="3509" y="5915"/>
                    <a:pt x="3534" y="5865"/>
                    <a:pt x="3534" y="5865"/>
                  </a:cubicBezTo>
                  <a:lnTo>
                    <a:pt x="3534" y="5865"/>
                  </a:lnTo>
                  <a:cubicBezTo>
                    <a:pt x="3509" y="6065"/>
                    <a:pt x="3208" y="8446"/>
                    <a:pt x="3258" y="9900"/>
                  </a:cubicBezTo>
                  <a:cubicBezTo>
                    <a:pt x="3258" y="10025"/>
                    <a:pt x="3258" y="10176"/>
                    <a:pt x="3258" y="10351"/>
                  </a:cubicBezTo>
                  <a:cubicBezTo>
                    <a:pt x="3258" y="11203"/>
                    <a:pt x="3208" y="12607"/>
                    <a:pt x="3158" y="13910"/>
                  </a:cubicBezTo>
                  <a:cubicBezTo>
                    <a:pt x="3083" y="15514"/>
                    <a:pt x="3008" y="16942"/>
                    <a:pt x="3008" y="16942"/>
                  </a:cubicBezTo>
                  <a:lnTo>
                    <a:pt x="3008" y="16968"/>
                  </a:lnTo>
                  <a:lnTo>
                    <a:pt x="2807" y="17143"/>
                  </a:lnTo>
                  <a:lnTo>
                    <a:pt x="2682" y="17293"/>
                  </a:lnTo>
                  <a:cubicBezTo>
                    <a:pt x="2657" y="17369"/>
                    <a:pt x="2682" y="17519"/>
                    <a:pt x="2707" y="17669"/>
                  </a:cubicBezTo>
                  <a:cubicBezTo>
                    <a:pt x="2757" y="17920"/>
                    <a:pt x="2857" y="18271"/>
                    <a:pt x="2933" y="18572"/>
                  </a:cubicBezTo>
                  <a:lnTo>
                    <a:pt x="2958" y="18647"/>
                  </a:lnTo>
                  <a:cubicBezTo>
                    <a:pt x="2983" y="18722"/>
                    <a:pt x="3008" y="18797"/>
                    <a:pt x="3033" y="18872"/>
                  </a:cubicBezTo>
                  <a:cubicBezTo>
                    <a:pt x="3083" y="19073"/>
                    <a:pt x="3158" y="19248"/>
                    <a:pt x="3183" y="19399"/>
                  </a:cubicBezTo>
                  <a:cubicBezTo>
                    <a:pt x="3233" y="19524"/>
                    <a:pt x="3258" y="19599"/>
                    <a:pt x="3258" y="19599"/>
                  </a:cubicBezTo>
                  <a:cubicBezTo>
                    <a:pt x="4336" y="19474"/>
                    <a:pt x="5740" y="19048"/>
                    <a:pt x="6742" y="18722"/>
                  </a:cubicBezTo>
                  <a:lnTo>
                    <a:pt x="6842" y="18697"/>
                  </a:lnTo>
                  <a:cubicBezTo>
                    <a:pt x="6893" y="18672"/>
                    <a:pt x="6918" y="18672"/>
                    <a:pt x="6968" y="18647"/>
                  </a:cubicBezTo>
                  <a:cubicBezTo>
                    <a:pt x="7093" y="18597"/>
                    <a:pt x="7218" y="18572"/>
                    <a:pt x="7319" y="18521"/>
                  </a:cubicBezTo>
                  <a:lnTo>
                    <a:pt x="7344" y="18521"/>
                  </a:lnTo>
                  <a:cubicBezTo>
                    <a:pt x="7569" y="18446"/>
                    <a:pt x="7745" y="18371"/>
                    <a:pt x="7870" y="18346"/>
                  </a:cubicBezTo>
                  <a:cubicBezTo>
                    <a:pt x="7945" y="18296"/>
                    <a:pt x="7970" y="18296"/>
                    <a:pt x="7970" y="18296"/>
                  </a:cubicBezTo>
                  <a:cubicBezTo>
                    <a:pt x="8242" y="18311"/>
                    <a:pt x="8503" y="18318"/>
                    <a:pt x="8752" y="18318"/>
                  </a:cubicBezTo>
                  <a:cubicBezTo>
                    <a:pt x="11741" y="18318"/>
                    <a:pt x="13108" y="17293"/>
                    <a:pt x="13108" y="17293"/>
                  </a:cubicBezTo>
                  <a:lnTo>
                    <a:pt x="13108" y="17243"/>
                  </a:lnTo>
                  <a:cubicBezTo>
                    <a:pt x="13284" y="16642"/>
                    <a:pt x="14361" y="12582"/>
                    <a:pt x="14411" y="12456"/>
                  </a:cubicBezTo>
                  <a:cubicBezTo>
                    <a:pt x="14411" y="12431"/>
                    <a:pt x="14487" y="12356"/>
                    <a:pt x="14612" y="12206"/>
                  </a:cubicBezTo>
                  <a:cubicBezTo>
                    <a:pt x="14687" y="12080"/>
                    <a:pt x="14787" y="11930"/>
                    <a:pt x="14913" y="11704"/>
                  </a:cubicBezTo>
                  <a:lnTo>
                    <a:pt x="14938" y="11679"/>
                  </a:lnTo>
                  <a:cubicBezTo>
                    <a:pt x="14988" y="11554"/>
                    <a:pt x="15063" y="11404"/>
                    <a:pt x="15163" y="11253"/>
                  </a:cubicBezTo>
                  <a:cubicBezTo>
                    <a:pt x="15364" y="10802"/>
                    <a:pt x="15589" y="10226"/>
                    <a:pt x="15840" y="9449"/>
                  </a:cubicBezTo>
                  <a:cubicBezTo>
                    <a:pt x="16141" y="8471"/>
                    <a:pt x="16316" y="7494"/>
                    <a:pt x="16291" y="6541"/>
                  </a:cubicBezTo>
                  <a:lnTo>
                    <a:pt x="16291" y="6516"/>
                  </a:lnTo>
                  <a:cubicBezTo>
                    <a:pt x="16266" y="5213"/>
                    <a:pt x="15865" y="3960"/>
                    <a:pt x="14938" y="3033"/>
                  </a:cubicBezTo>
                  <a:cubicBezTo>
                    <a:pt x="14336" y="2381"/>
                    <a:pt x="13559" y="1754"/>
                    <a:pt x="12832" y="1253"/>
                  </a:cubicBezTo>
                  <a:cubicBezTo>
                    <a:pt x="12457" y="977"/>
                    <a:pt x="12106" y="752"/>
                    <a:pt x="11780" y="551"/>
                  </a:cubicBezTo>
                  <a:lnTo>
                    <a:pt x="11705" y="501"/>
                  </a:lnTo>
                  <a:cubicBezTo>
                    <a:pt x="11404" y="301"/>
                    <a:pt x="11153" y="150"/>
                    <a:pt x="11003" y="50"/>
                  </a:cubicBezTo>
                  <a:lnTo>
                    <a:pt x="10702" y="627"/>
                  </a:lnTo>
                  <a:cubicBezTo>
                    <a:pt x="10702" y="627"/>
                    <a:pt x="10452" y="1003"/>
                    <a:pt x="10126" y="1504"/>
                  </a:cubicBezTo>
                  <a:cubicBezTo>
                    <a:pt x="9526" y="2440"/>
                    <a:pt x="8626" y="3767"/>
                    <a:pt x="8508" y="3767"/>
                  </a:cubicBezTo>
                  <a:cubicBezTo>
                    <a:pt x="8502" y="3767"/>
                    <a:pt x="8499" y="3765"/>
                    <a:pt x="8497" y="3759"/>
                  </a:cubicBezTo>
                  <a:cubicBezTo>
                    <a:pt x="8472" y="3634"/>
                    <a:pt x="8597" y="2206"/>
                    <a:pt x="8672" y="1253"/>
                  </a:cubicBezTo>
                  <a:cubicBezTo>
                    <a:pt x="8722" y="777"/>
                    <a:pt x="8747" y="426"/>
                    <a:pt x="8747" y="426"/>
                  </a:cubicBezTo>
                  <a:cubicBezTo>
                    <a:pt x="8747" y="326"/>
                    <a:pt x="8747" y="150"/>
                    <a:pt x="8747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8"/>
            <p:cNvSpPr/>
            <p:nvPr/>
          </p:nvSpPr>
          <p:spPr>
            <a:xfrm>
              <a:off x="5926850" y="657300"/>
              <a:ext cx="45775" cy="31350"/>
            </a:xfrm>
            <a:custGeom>
              <a:avLst/>
              <a:gdLst/>
              <a:ahLst/>
              <a:cxnLst/>
              <a:rect l="l" t="t" r="r" b="b"/>
              <a:pathLst>
                <a:path w="1831" h="1254" extrusionOk="0">
                  <a:moveTo>
                    <a:pt x="1830" y="0"/>
                  </a:moveTo>
                  <a:cubicBezTo>
                    <a:pt x="1529" y="0"/>
                    <a:pt x="1254" y="25"/>
                    <a:pt x="978" y="25"/>
                  </a:cubicBezTo>
                  <a:lnTo>
                    <a:pt x="878" y="50"/>
                  </a:lnTo>
                  <a:cubicBezTo>
                    <a:pt x="577" y="50"/>
                    <a:pt x="301" y="75"/>
                    <a:pt x="1" y="100"/>
                  </a:cubicBezTo>
                  <a:cubicBezTo>
                    <a:pt x="251" y="426"/>
                    <a:pt x="778" y="952"/>
                    <a:pt x="1755" y="1253"/>
                  </a:cubicBezTo>
                  <a:cubicBezTo>
                    <a:pt x="1805" y="777"/>
                    <a:pt x="1830" y="426"/>
                    <a:pt x="1830" y="426"/>
                  </a:cubicBezTo>
                  <a:cubicBezTo>
                    <a:pt x="1830" y="326"/>
                    <a:pt x="1830" y="150"/>
                    <a:pt x="183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8"/>
            <p:cNvSpPr/>
            <p:nvPr/>
          </p:nvSpPr>
          <p:spPr>
            <a:xfrm>
              <a:off x="6007050" y="658550"/>
              <a:ext cx="67700" cy="36725"/>
            </a:xfrm>
            <a:custGeom>
              <a:avLst/>
              <a:gdLst/>
              <a:ahLst/>
              <a:cxnLst/>
              <a:rect l="l" t="t" r="r" b="b"/>
              <a:pathLst>
                <a:path w="2708" h="1469" extrusionOk="0">
                  <a:moveTo>
                    <a:pt x="878" y="0"/>
                  </a:moveTo>
                  <a:lnTo>
                    <a:pt x="577" y="577"/>
                  </a:lnTo>
                  <a:cubicBezTo>
                    <a:pt x="577" y="577"/>
                    <a:pt x="327" y="953"/>
                    <a:pt x="1" y="1454"/>
                  </a:cubicBezTo>
                  <a:cubicBezTo>
                    <a:pt x="148" y="1464"/>
                    <a:pt x="300" y="1469"/>
                    <a:pt x="458" y="1469"/>
                  </a:cubicBezTo>
                  <a:cubicBezTo>
                    <a:pt x="1104" y="1469"/>
                    <a:pt x="1841" y="1384"/>
                    <a:pt x="2707" y="1203"/>
                  </a:cubicBezTo>
                  <a:cubicBezTo>
                    <a:pt x="2332" y="927"/>
                    <a:pt x="1981" y="702"/>
                    <a:pt x="1655" y="501"/>
                  </a:cubicBezTo>
                  <a:lnTo>
                    <a:pt x="1580" y="451"/>
                  </a:lnTo>
                  <a:cubicBezTo>
                    <a:pt x="1279" y="251"/>
                    <a:pt x="1028" y="100"/>
                    <a:pt x="878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8"/>
            <p:cNvSpPr/>
            <p:nvPr/>
          </p:nvSpPr>
          <p:spPr>
            <a:xfrm>
              <a:off x="5787125" y="768200"/>
              <a:ext cx="62050" cy="123450"/>
            </a:xfrm>
            <a:custGeom>
              <a:avLst/>
              <a:gdLst/>
              <a:ahLst/>
              <a:cxnLst/>
              <a:rect l="l" t="t" r="r" b="b"/>
              <a:pathLst>
                <a:path w="2482" h="4938" extrusionOk="0">
                  <a:moveTo>
                    <a:pt x="2482" y="0"/>
                  </a:moveTo>
                  <a:lnTo>
                    <a:pt x="2482" y="0"/>
                  </a:lnTo>
                  <a:cubicBezTo>
                    <a:pt x="1981" y="1053"/>
                    <a:pt x="627" y="3033"/>
                    <a:pt x="1" y="3960"/>
                  </a:cubicBezTo>
                  <a:lnTo>
                    <a:pt x="326" y="4812"/>
                  </a:lnTo>
                  <a:lnTo>
                    <a:pt x="377" y="4937"/>
                  </a:lnTo>
                  <a:cubicBezTo>
                    <a:pt x="427" y="4887"/>
                    <a:pt x="452" y="4837"/>
                    <a:pt x="477" y="4762"/>
                  </a:cubicBezTo>
                  <a:lnTo>
                    <a:pt x="502" y="4737"/>
                  </a:lnTo>
                  <a:cubicBezTo>
                    <a:pt x="928" y="3885"/>
                    <a:pt x="1705" y="2381"/>
                    <a:pt x="2056" y="1729"/>
                  </a:cubicBezTo>
                  <a:lnTo>
                    <a:pt x="2482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5829725" y="820825"/>
              <a:ext cx="332125" cy="326475"/>
            </a:xfrm>
            <a:custGeom>
              <a:avLst/>
              <a:gdLst/>
              <a:ahLst/>
              <a:cxnLst/>
              <a:rect l="l" t="t" r="r" b="b"/>
              <a:pathLst>
                <a:path w="13285" h="13059" extrusionOk="0">
                  <a:moveTo>
                    <a:pt x="13259" y="0"/>
                  </a:moveTo>
                  <a:cubicBezTo>
                    <a:pt x="12883" y="978"/>
                    <a:pt x="12282" y="2482"/>
                    <a:pt x="11605" y="3660"/>
                  </a:cubicBezTo>
                  <a:cubicBezTo>
                    <a:pt x="10452" y="5640"/>
                    <a:pt x="7795" y="8722"/>
                    <a:pt x="5114" y="10151"/>
                  </a:cubicBezTo>
                  <a:cubicBezTo>
                    <a:pt x="2633" y="11479"/>
                    <a:pt x="302" y="12231"/>
                    <a:pt x="1" y="12331"/>
                  </a:cubicBezTo>
                  <a:cubicBezTo>
                    <a:pt x="51" y="12532"/>
                    <a:pt x="126" y="12707"/>
                    <a:pt x="151" y="12858"/>
                  </a:cubicBezTo>
                  <a:cubicBezTo>
                    <a:pt x="201" y="12983"/>
                    <a:pt x="226" y="13058"/>
                    <a:pt x="226" y="13058"/>
                  </a:cubicBezTo>
                  <a:cubicBezTo>
                    <a:pt x="1304" y="12933"/>
                    <a:pt x="2708" y="12507"/>
                    <a:pt x="3710" y="12181"/>
                  </a:cubicBezTo>
                  <a:lnTo>
                    <a:pt x="3810" y="12156"/>
                  </a:lnTo>
                  <a:cubicBezTo>
                    <a:pt x="3861" y="12131"/>
                    <a:pt x="3886" y="12131"/>
                    <a:pt x="3936" y="12106"/>
                  </a:cubicBezTo>
                  <a:cubicBezTo>
                    <a:pt x="4061" y="12005"/>
                    <a:pt x="4111" y="11955"/>
                    <a:pt x="4111" y="11955"/>
                  </a:cubicBezTo>
                  <a:cubicBezTo>
                    <a:pt x="5565" y="11379"/>
                    <a:pt x="7495" y="10602"/>
                    <a:pt x="8973" y="8998"/>
                  </a:cubicBezTo>
                  <a:cubicBezTo>
                    <a:pt x="10427" y="7369"/>
                    <a:pt x="11455" y="5614"/>
                    <a:pt x="11455" y="5614"/>
                  </a:cubicBezTo>
                  <a:cubicBezTo>
                    <a:pt x="11455" y="5614"/>
                    <a:pt x="11505" y="5640"/>
                    <a:pt x="11580" y="5665"/>
                  </a:cubicBezTo>
                  <a:cubicBezTo>
                    <a:pt x="11655" y="5539"/>
                    <a:pt x="11755" y="5389"/>
                    <a:pt x="11881" y="5163"/>
                  </a:cubicBezTo>
                  <a:lnTo>
                    <a:pt x="11906" y="5138"/>
                  </a:lnTo>
                  <a:cubicBezTo>
                    <a:pt x="11956" y="5013"/>
                    <a:pt x="12031" y="4863"/>
                    <a:pt x="12131" y="4712"/>
                  </a:cubicBezTo>
                  <a:cubicBezTo>
                    <a:pt x="12332" y="4261"/>
                    <a:pt x="12557" y="3685"/>
                    <a:pt x="12808" y="2908"/>
                  </a:cubicBezTo>
                  <a:cubicBezTo>
                    <a:pt x="13109" y="1930"/>
                    <a:pt x="13284" y="953"/>
                    <a:pt x="13259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5824100" y="1005025"/>
              <a:ext cx="92125" cy="83375"/>
            </a:xfrm>
            <a:custGeom>
              <a:avLst/>
              <a:gdLst/>
              <a:ahLst/>
              <a:cxnLst/>
              <a:rect l="l" t="t" r="r" b="b"/>
              <a:pathLst>
                <a:path w="3685" h="3335" extrusionOk="0">
                  <a:moveTo>
                    <a:pt x="3685" y="151"/>
                  </a:moveTo>
                  <a:cubicBezTo>
                    <a:pt x="3682" y="152"/>
                    <a:pt x="3679" y="155"/>
                    <a:pt x="3675" y="159"/>
                  </a:cubicBezTo>
                  <a:lnTo>
                    <a:pt x="3675" y="159"/>
                  </a:lnTo>
                  <a:cubicBezTo>
                    <a:pt x="3678" y="156"/>
                    <a:pt x="3682" y="154"/>
                    <a:pt x="3685" y="151"/>
                  </a:cubicBezTo>
                  <a:close/>
                  <a:moveTo>
                    <a:pt x="351" y="1"/>
                  </a:moveTo>
                  <a:cubicBezTo>
                    <a:pt x="276" y="1605"/>
                    <a:pt x="201" y="3033"/>
                    <a:pt x="201" y="3033"/>
                  </a:cubicBezTo>
                  <a:lnTo>
                    <a:pt x="201" y="3059"/>
                  </a:lnTo>
                  <a:lnTo>
                    <a:pt x="0" y="3234"/>
                  </a:lnTo>
                  <a:lnTo>
                    <a:pt x="0" y="3334"/>
                  </a:lnTo>
                  <a:cubicBezTo>
                    <a:pt x="0" y="3334"/>
                    <a:pt x="727" y="2808"/>
                    <a:pt x="1855" y="1856"/>
                  </a:cubicBezTo>
                  <a:cubicBezTo>
                    <a:pt x="2910" y="968"/>
                    <a:pt x="3575" y="242"/>
                    <a:pt x="3675" y="159"/>
                  </a:cubicBezTo>
                  <a:lnTo>
                    <a:pt x="3675" y="159"/>
                  </a:lnTo>
                  <a:cubicBezTo>
                    <a:pt x="3524" y="262"/>
                    <a:pt x="2887" y="463"/>
                    <a:pt x="2125" y="463"/>
                  </a:cubicBezTo>
                  <a:cubicBezTo>
                    <a:pt x="1554" y="463"/>
                    <a:pt x="912" y="350"/>
                    <a:pt x="351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5773975" y="1089625"/>
              <a:ext cx="62050" cy="103400"/>
            </a:xfrm>
            <a:custGeom>
              <a:avLst/>
              <a:gdLst/>
              <a:ahLst/>
              <a:cxnLst/>
              <a:rect l="l" t="t" r="r" b="b"/>
              <a:pathLst>
                <a:path w="2482" h="4136" extrusionOk="0">
                  <a:moveTo>
                    <a:pt x="1880" y="0"/>
                  </a:moveTo>
                  <a:lnTo>
                    <a:pt x="1128" y="527"/>
                  </a:lnTo>
                  <a:cubicBezTo>
                    <a:pt x="903" y="1454"/>
                    <a:pt x="602" y="2381"/>
                    <a:pt x="376" y="3058"/>
                  </a:cubicBezTo>
                  <a:cubicBezTo>
                    <a:pt x="151" y="3710"/>
                    <a:pt x="0" y="4136"/>
                    <a:pt x="0" y="4136"/>
                  </a:cubicBezTo>
                  <a:cubicBezTo>
                    <a:pt x="527" y="4111"/>
                    <a:pt x="1279" y="3258"/>
                    <a:pt x="1279" y="3258"/>
                  </a:cubicBezTo>
                  <a:cubicBezTo>
                    <a:pt x="1279" y="3258"/>
                    <a:pt x="2482" y="2381"/>
                    <a:pt x="2456" y="2306"/>
                  </a:cubicBezTo>
                  <a:cubicBezTo>
                    <a:pt x="2406" y="2181"/>
                    <a:pt x="2331" y="1880"/>
                    <a:pt x="2256" y="1504"/>
                  </a:cubicBezTo>
                  <a:cubicBezTo>
                    <a:pt x="2081" y="827"/>
                    <a:pt x="1880" y="0"/>
                    <a:pt x="188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5773975" y="1127225"/>
              <a:ext cx="62050" cy="65800"/>
            </a:xfrm>
            <a:custGeom>
              <a:avLst/>
              <a:gdLst/>
              <a:ahLst/>
              <a:cxnLst/>
              <a:rect l="l" t="t" r="r" b="b"/>
              <a:pathLst>
                <a:path w="2482" h="2632" extrusionOk="0">
                  <a:moveTo>
                    <a:pt x="2256" y="0"/>
                  </a:moveTo>
                  <a:cubicBezTo>
                    <a:pt x="1930" y="376"/>
                    <a:pt x="1153" y="1128"/>
                    <a:pt x="376" y="1554"/>
                  </a:cubicBezTo>
                  <a:cubicBezTo>
                    <a:pt x="151" y="2206"/>
                    <a:pt x="0" y="2632"/>
                    <a:pt x="0" y="2632"/>
                  </a:cubicBezTo>
                  <a:cubicBezTo>
                    <a:pt x="527" y="2607"/>
                    <a:pt x="1279" y="1754"/>
                    <a:pt x="1279" y="1754"/>
                  </a:cubicBezTo>
                  <a:cubicBezTo>
                    <a:pt x="1279" y="1754"/>
                    <a:pt x="2482" y="877"/>
                    <a:pt x="2456" y="802"/>
                  </a:cubicBezTo>
                  <a:cubicBezTo>
                    <a:pt x="2406" y="677"/>
                    <a:pt x="2331" y="376"/>
                    <a:pt x="225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8"/>
            <p:cNvSpPr/>
            <p:nvPr/>
          </p:nvSpPr>
          <p:spPr>
            <a:xfrm>
              <a:off x="5441900" y="510050"/>
              <a:ext cx="202650" cy="229625"/>
            </a:xfrm>
            <a:custGeom>
              <a:avLst/>
              <a:gdLst/>
              <a:ahLst/>
              <a:cxnLst/>
              <a:rect l="l" t="t" r="r" b="b"/>
              <a:pathLst>
                <a:path w="8106" h="9185" extrusionOk="0">
                  <a:moveTo>
                    <a:pt x="3410" y="0"/>
                  </a:moveTo>
                  <a:cubicBezTo>
                    <a:pt x="3166" y="0"/>
                    <a:pt x="2938" y="27"/>
                    <a:pt x="2732" y="75"/>
                  </a:cubicBezTo>
                  <a:cubicBezTo>
                    <a:pt x="1880" y="276"/>
                    <a:pt x="0" y="852"/>
                    <a:pt x="175" y="3534"/>
                  </a:cubicBezTo>
                  <a:cubicBezTo>
                    <a:pt x="326" y="6015"/>
                    <a:pt x="1053" y="7419"/>
                    <a:pt x="1980" y="8371"/>
                  </a:cubicBezTo>
                  <a:cubicBezTo>
                    <a:pt x="2055" y="8446"/>
                    <a:pt x="2130" y="8522"/>
                    <a:pt x="2181" y="8597"/>
                  </a:cubicBezTo>
                  <a:cubicBezTo>
                    <a:pt x="2657" y="9042"/>
                    <a:pt x="3215" y="9185"/>
                    <a:pt x="3719" y="9185"/>
                  </a:cubicBezTo>
                  <a:cubicBezTo>
                    <a:pt x="4010" y="9185"/>
                    <a:pt x="4282" y="9137"/>
                    <a:pt x="4511" y="9073"/>
                  </a:cubicBezTo>
                  <a:cubicBezTo>
                    <a:pt x="4737" y="9023"/>
                    <a:pt x="4912" y="8948"/>
                    <a:pt x="5038" y="8872"/>
                  </a:cubicBezTo>
                  <a:cubicBezTo>
                    <a:pt x="5063" y="8872"/>
                    <a:pt x="5088" y="8847"/>
                    <a:pt x="5138" y="8797"/>
                  </a:cubicBezTo>
                  <a:cubicBezTo>
                    <a:pt x="5338" y="8622"/>
                    <a:pt x="5689" y="8196"/>
                    <a:pt x="5965" y="7695"/>
                  </a:cubicBezTo>
                  <a:cubicBezTo>
                    <a:pt x="6090" y="7469"/>
                    <a:pt x="6191" y="7243"/>
                    <a:pt x="6291" y="7043"/>
                  </a:cubicBezTo>
                  <a:cubicBezTo>
                    <a:pt x="6516" y="6617"/>
                    <a:pt x="6592" y="6216"/>
                    <a:pt x="6592" y="6216"/>
                  </a:cubicBezTo>
                  <a:cubicBezTo>
                    <a:pt x="6592" y="6216"/>
                    <a:pt x="6639" y="6223"/>
                    <a:pt x="6716" y="6223"/>
                  </a:cubicBezTo>
                  <a:cubicBezTo>
                    <a:pt x="6970" y="6223"/>
                    <a:pt x="7545" y="6149"/>
                    <a:pt x="7795" y="5514"/>
                  </a:cubicBezTo>
                  <a:cubicBezTo>
                    <a:pt x="8106" y="4749"/>
                    <a:pt x="7983" y="3778"/>
                    <a:pt x="7622" y="3778"/>
                  </a:cubicBezTo>
                  <a:cubicBezTo>
                    <a:pt x="7605" y="3778"/>
                    <a:pt x="7587" y="3780"/>
                    <a:pt x="7569" y="3785"/>
                  </a:cubicBezTo>
                  <a:cubicBezTo>
                    <a:pt x="7369" y="3835"/>
                    <a:pt x="7168" y="4186"/>
                    <a:pt x="6968" y="4512"/>
                  </a:cubicBezTo>
                  <a:cubicBezTo>
                    <a:pt x="6942" y="4712"/>
                    <a:pt x="6667" y="5188"/>
                    <a:pt x="6667" y="5188"/>
                  </a:cubicBezTo>
                  <a:cubicBezTo>
                    <a:pt x="6667" y="5188"/>
                    <a:pt x="6441" y="4862"/>
                    <a:pt x="6140" y="4261"/>
                  </a:cubicBezTo>
                  <a:cubicBezTo>
                    <a:pt x="6090" y="4161"/>
                    <a:pt x="6040" y="4060"/>
                    <a:pt x="6015" y="3960"/>
                  </a:cubicBezTo>
                  <a:cubicBezTo>
                    <a:pt x="5639" y="3158"/>
                    <a:pt x="5714" y="2933"/>
                    <a:pt x="5890" y="2206"/>
                  </a:cubicBezTo>
                  <a:cubicBezTo>
                    <a:pt x="5915" y="2131"/>
                    <a:pt x="5915" y="2055"/>
                    <a:pt x="5915" y="1980"/>
                  </a:cubicBezTo>
                  <a:cubicBezTo>
                    <a:pt x="6015" y="1354"/>
                    <a:pt x="5790" y="928"/>
                    <a:pt x="5739" y="877"/>
                  </a:cubicBezTo>
                  <a:lnTo>
                    <a:pt x="5639" y="802"/>
                  </a:lnTo>
                  <a:cubicBezTo>
                    <a:pt x="5614" y="752"/>
                    <a:pt x="5564" y="727"/>
                    <a:pt x="5539" y="702"/>
                  </a:cubicBezTo>
                  <a:cubicBezTo>
                    <a:pt x="4811" y="192"/>
                    <a:pt x="4057" y="0"/>
                    <a:pt x="341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8"/>
            <p:cNvSpPr/>
            <p:nvPr/>
          </p:nvSpPr>
          <p:spPr>
            <a:xfrm>
              <a:off x="5580350" y="527600"/>
              <a:ext cx="11950" cy="31975"/>
            </a:xfrm>
            <a:custGeom>
              <a:avLst/>
              <a:gdLst/>
              <a:ahLst/>
              <a:cxnLst/>
              <a:rect l="l" t="t" r="r" b="b"/>
              <a:pathLst>
                <a:path w="478" h="1279" extrusionOk="0">
                  <a:moveTo>
                    <a:pt x="1" y="0"/>
                  </a:moveTo>
                  <a:cubicBezTo>
                    <a:pt x="151" y="401"/>
                    <a:pt x="277" y="827"/>
                    <a:pt x="377" y="1278"/>
                  </a:cubicBezTo>
                  <a:cubicBezTo>
                    <a:pt x="477" y="652"/>
                    <a:pt x="252" y="226"/>
                    <a:pt x="201" y="175"/>
                  </a:cubicBezTo>
                  <a:lnTo>
                    <a:pt x="101" y="100"/>
                  </a:lnTo>
                  <a:cubicBezTo>
                    <a:pt x="76" y="50"/>
                    <a:pt x="26" y="25"/>
                    <a:pt x="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5570325" y="604475"/>
              <a:ext cx="74225" cy="125525"/>
            </a:xfrm>
            <a:custGeom>
              <a:avLst/>
              <a:gdLst/>
              <a:ahLst/>
              <a:cxnLst/>
              <a:rect l="l" t="t" r="r" b="b"/>
              <a:pathLst>
                <a:path w="2969" h="5021" extrusionOk="0">
                  <a:moveTo>
                    <a:pt x="2485" y="1"/>
                  </a:moveTo>
                  <a:cubicBezTo>
                    <a:pt x="2468" y="1"/>
                    <a:pt x="2450" y="3"/>
                    <a:pt x="2432" y="8"/>
                  </a:cubicBezTo>
                  <a:cubicBezTo>
                    <a:pt x="2232" y="58"/>
                    <a:pt x="2031" y="409"/>
                    <a:pt x="1831" y="735"/>
                  </a:cubicBezTo>
                  <a:cubicBezTo>
                    <a:pt x="1805" y="935"/>
                    <a:pt x="1530" y="1411"/>
                    <a:pt x="1530" y="1411"/>
                  </a:cubicBezTo>
                  <a:cubicBezTo>
                    <a:pt x="1530" y="1411"/>
                    <a:pt x="1304" y="1085"/>
                    <a:pt x="1003" y="484"/>
                  </a:cubicBezTo>
                  <a:cubicBezTo>
                    <a:pt x="1003" y="735"/>
                    <a:pt x="953" y="1010"/>
                    <a:pt x="928" y="1286"/>
                  </a:cubicBezTo>
                  <a:cubicBezTo>
                    <a:pt x="803" y="3216"/>
                    <a:pt x="277" y="4168"/>
                    <a:pt x="1" y="5020"/>
                  </a:cubicBezTo>
                  <a:cubicBezTo>
                    <a:pt x="201" y="4845"/>
                    <a:pt x="552" y="4419"/>
                    <a:pt x="828" y="3918"/>
                  </a:cubicBezTo>
                  <a:cubicBezTo>
                    <a:pt x="953" y="3692"/>
                    <a:pt x="1054" y="3466"/>
                    <a:pt x="1154" y="3266"/>
                  </a:cubicBezTo>
                  <a:cubicBezTo>
                    <a:pt x="1379" y="2840"/>
                    <a:pt x="1455" y="2439"/>
                    <a:pt x="1455" y="2439"/>
                  </a:cubicBezTo>
                  <a:cubicBezTo>
                    <a:pt x="1455" y="2439"/>
                    <a:pt x="1502" y="2446"/>
                    <a:pt x="1579" y="2446"/>
                  </a:cubicBezTo>
                  <a:cubicBezTo>
                    <a:pt x="1833" y="2446"/>
                    <a:pt x="2408" y="2372"/>
                    <a:pt x="2658" y="1737"/>
                  </a:cubicBezTo>
                  <a:cubicBezTo>
                    <a:pt x="2969" y="972"/>
                    <a:pt x="2846" y="1"/>
                    <a:pt x="2485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5693775" y="791375"/>
              <a:ext cx="33225" cy="317075"/>
            </a:xfrm>
            <a:custGeom>
              <a:avLst/>
              <a:gdLst/>
              <a:ahLst/>
              <a:cxnLst/>
              <a:rect l="l" t="t" r="r" b="b"/>
              <a:pathLst>
                <a:path w="1329" h="12683" extrusionOk="0">
                  <a:moveTo>
                    <a:pt x="1329" y="0"/>
                  </a:moveTo>
                  <a:lnTo>
                    <a:pt x="1253" y="26"/>
                  </a:lnTo>
                  <a:cubicBezTo>
                    <a:pt x="1228" y="51"/>
                    <a:pt x="1203" y="101"/>
                    <a:pt x="1178" y="126"/>
                  </a:cubicBezTo>
                  <a:cubicBezTo>
                    <a:pt x="827" y="652"/>
                    <a:pt x="0" y="1855"/>
                    <a:pt x="201" y="4136"/>
                  </a:cubicBezTo>
                  <a:cubicBezTo>
                    <a:pt x="301" y="5389"/>
                    <a:pt x="426" y="6467"/>
                    <a:pt x="502" y="7319"/>
                  </a:cubicBezTo>
                  <a:cubicBezTo>
                    <a:pt x="602" y="8196"/>
                    <a:pt x="677" y="8873"/>
                    <a:pt x="702" y="9424"/>
                  </a:cubicBezTo>
                  <a:cubicBezTo>
                    <a:pt x="777" y="10527"/>
                    <a:pt x="903" y="12607"/>
                    <a:pt x="903" y="12632"/>
                  </a:cubicBezTo>
                  <a:lnTo>
                    <a:pt x="953" y="12682"/>
                  </a:lnTo>
                  <a:lnTo>
                    <a:pt x="1003" y="12632"/>
                  </a:lnTo>
                  <a:cubicBezTo>
                    <a:pt x="978" y="12607"/>
                    <a:pt x="877" y="10527"/>
                    <a:pt x="802" y="9424"/>
                  </a:cubicBezTo>
                  <a:cubicBezTo>
                    <a:pt x="752" y="8873"/>
                    <a:pt x="702" y="8171"/>
                    <a:pt x="602" y="7294"/>
                  </a:cubicBezTo>
                  <a:cubicBezTo>
                    <a:pt x="527" y="6442"/>
                    <a:pt x="401" y="5364"/>
                    <a:pt x="301" y="4136"/>
                  </a:cubicBezTo>
                  <a:cubicBezTo>
                    <a:pt x="101" y="1880"/>
                    <a:pt x="903" y="702"/>
                    <a:pt x="1253" y="201"/>
                  </a:cubicBezTo>
                  <a:cubicBezTo>
                    <a:pt x="1278" y="151"/>
                    <a:pt x="1304" y="101"/>
                    <a:pt x="1329" y="76"/>
                  </a:cubicBezTo>
                  <a:lnTo>
                    <a:pt x="132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5448150" y="859050"/>
              <a:ext cx="20075" cy="125325"/>
            </a:xfrm>
            <a:custGeom>
              <a:avLst/>
              <a:gdLst/>
              <a:ahLst/>
              <a:cxnLst/>
              <a:rect l="l" t="t" r="r" b="b"/>
              <a:pathLst>
                <a:path w="803" h="5013" extrusionOk="0">
                  <a:moveTo>
                    <a:pt x="753" y="0"/>
                  </a:moveTo>
                  <a:lnTo>
                    <a:pt x="702" y="50"/>
                  </a:lnTo>
                  <a:cubicBezTo>
                    <a:pt x="602" y="1253"/>
                    <a:pt x="251" y="4136"/>
                    <a:pt x="1" y="4938"/>
                  </a:cubicBezTo>
                  <a:lnTo>
                    <a:pt x="26" y="5013"/>
                  </a:lnTo>
                  <a:lnTo>
                    <a:pt x="51" y="5013"/>
                  </a:lnTo>
                  <a:lnTo>
                    <a:pt x="101" y="4963"/>
                  </a:lnTo>
                  <a:cubicBezTo>
                    <a:pt x="326" y="4161"/>
                    <a:pt x="677" y="1278"/>
                    <a:pt x="803" y="5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5451925" y="964925"/>
              <a:ext cx="11925" cy="145400"/>
            </a:xfrm>
            <a:custGeom>
              <a:avLst/>
              <a:gdLst/>
              <a:ahLst/>
              <a:cxnLst/>
              <a:rect l="l" t="t" r="r" b="b"/>
              <a:pathLst>
                <a:path w="477" h="5816" extrusionOk="0">
                  <a:moveTo>
                    <a:pt x="50" y="1"/>
                  </a:moveTo>
                  <a:lnTo>
                    <a:pt x="0" y="51"/>
                  </a:lnTo>
                  <a:cubicBezTo>
                    <a:pt x="0" y="51"/>
                    <a:pt x="0" y="1379"/>
                    <a:pt x="100" y="2607"/>
                  </a:cubicBezTo>
                  <a:cubicBezTo>
                    <a:pt x="201" y="3861"/>
                    <a:pt x="376" y="5740"/>
                    <a:pt x="376" y="5765"/>
                  </a:cubicBezTo>
                  <a:lnTo>
                    <a:pt x="426" y="5815"/>
                  </a:lnTo>
                  <a:lnTo>
                    <a:pt x="476" y="5765"/>
                  </a:lnTo>
                  <a:cubicBezTo>
                    <a:pt x="476" y="5740"/>
                    <a:pt x="301" y="3861"/>
                    <a:pt x="201" y="2607"/>
                  </a:cubicBezTo>
                  <a:cubicBezTo>
                    <a:pt x="100" y="1354"/>
                    <a:pt x="100" y="51"/>
                    <a:pt x="100" y="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5531500" y="736225"/>
              <a:ext cx="33225" cy="63325"/>
            </a:xfrm>
            <a:custGeom>
              <a:avLst/>
              <a:gdLst/>
              <a:ahLst/>
              <a:cxnLst/>
              <a:rect l="l" t="t" r="r" b="b"/>
              <a:pathLst>
                <a:path w="1329" h="2533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0" y="88"/>
                    <a:pt x="457" y="133"/>
                    <a:pt x="182" y="133"/>
                  </a:cubicBezTo>
                  <a:cubicBezTo>
                    <a:pt x="123" y="133"/>
                    <a:pt x="62" y="131"/>
                    <a:pt x="0" y="126"/>
                  </a:cubicBezTo>
                  <a:lnTo>
                    <a:pt x="0" y="126"/>
                  </a:lnTo>
                  <a:lnTo>
                    <a:pt x="150" y="2532"/>
                  </a:lnTo>
                  <a:cubicBezTo>
                    <a:pt x="501" y="1154"/>
                    <a:pt x="1228" y="1054"/>
                    <a:pt x="1328" y="978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5572225" y="696750"/>
              <a:ext cx="52025" cy="105300"/>
            </a:xfrm>
            <a:custGeom>
              <a:avLst/>
              <a:gdLst/>
              <a:ahLst/>
              <a:cxnLst/>
              <a:rect l="l" t="t" r="r" b="b"/>
              <a:pathLst>
                <a:path w="2081" h="4212" extrusionOk="0">
                  <a:moveTo>
                    <a:pt x="2080" y="1"/>
                  </a:moveTo>
                  <a:lnTo>
                    <a:pt x="852" y="101"/>
                  </a:lnTo>
                  <a:cubicBezTo>
                    <a:pt x="577" y="878"/>
                    <a:pt x="0" y="2482"/>
                    <a:pt x="0" y="2482"/>
                  </a:cubicBezTo>
                  <a:cubicBezTo>
                    <a:pt x="125" y="2532"/>
                    <a:pt x="727" y="3184"/>
                    <a:pt x="1028" y="4212"/>
                  </a:cubicBezTo>
                  <a:cubicBezTo>
                    <a:pt x="1028" y="4212"/>
                    <a:pt x="1554" y="2131"/>
                    <a:pt x="1755" y="1254"/>
                  </a:cubicBezTo>
                  <a:cubicBezTo>
                    <a:pt x="1880" y="728"/>
                    <a:pt x="2005" y="277"/>
                    <a:pt x="2080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5433750" y="758800"/>
              <a:ext cx="15050" cy="233100"/>
            </a:xfrm>
            <a:custGeom>
              <a:avLst/>
              <a:gdLst/>
              <a:ahLst/>
              <a:cxnLst/>
              <a:rect l="l" t="t" r="r" b="b"/>
              <a:pathLst>
                <a:path w="602" h="9324" extrusionOk="0">
                  <a:moveTo>
                    <a:pt x="100" y="0"/>
                  </a:moveTo>
                  <a:lnTo>
                    <a:pt x="25" y="75"/>
                  </a:lnTo>
                  <a:lnTo>
                    <a:pt x="0" y="50"/>
                  </a:lnTo>
                  <a:lnTo>
                    <a:pt x="0" y="100"/>
                  </a:lnTo>
                  <a:lnTo>
                    <a:pt x="25" y="151"/>
                  </a:lnTo>
                  <a:cubicBezTo>
                    <a:pt x="176" y="1003"/>
                    <a:pt x="276" y="1830"/>
                    <a:pt x="326" y="2557"/>
                  </a:cubicBezTo>
                  <a:lnTo>
                    <a:pt x="351" y="2657"/>
                  </a:lnTo>
                  <a:cubicBezTo>
                    <a:pt x="401" y="3183"/>
                    <a:pt x="426" y="3659"/>
                    <a:pt x="426" y="4060"/>
                  </a:cubicBezTo>
                  <a:cubicBezTo>
                    <a:pt x="476" y="4887"/>
                    <a:pt x="476" y="5915"/>
                    <a:pt x="501" y="6892"/>
                  </a:cubicBezTo>
                  <a:lnTo>
                    <a:pt x="501" y="6993"/>
                  </a:lnTo>
                  <a:cubicBezTo>
                    <a:pt x="501" y="7319"/>
                    <a:pt x="501" y="7644"/>
                    <a:pt x="501" y="7970"/>
                  </a:cubicBezTo>
                  <a:lnTo>
                    <a:pt x="501" y="8045"/>
                  </a:lnTo>
                  <a:cubicBezTo>
                    <a:pt x="501" y="8496"/>
                    <a:pt x="501" y="8948"/>
                    <a:pt x="501" y="9324"/>
                  </a:cubicBezTo>
                  <a:cubicBezTo>
                    <a:pt x="527" y="9223"/>
                    <a:pt x="577" y="9123"/>
                    <a:pt x="602" y="9048"/>
                  </a:cubicBezTo>
                  <a:cubicBezTo>
                    <a:pt x="602" y="8722"/>
                    <a:pt x="602" y="8396"/>
                    <a:pt x="602" y="8070"/>
                  </a:cubicBezTo>
                  <a:lnTo>
                    <a:pt x="602" y="7970"/>
                  </a:lnTo>
                  <a:cubicBezTo>
                    <a:pt x="602" y="7644"/>
                    <a:pt x="602" y="7319"/>
                    <a:pt x="602" y="6993"/>
                  </a:cubicBezTo>
                  <a:lnTo>
                    <a:pt x="602" y="6892"/>
                  </a:lnTo>
                  <a:cubicBezTo>
                    <a:pt x="577" y="5915"/>
                    <a:pt x="577" y="4887"/>
                    <a:pt x="527" y="4060"/>
                  </a:cubicBezTo>
                  <a:cubicBezTo>
                    <a:pt x="527" y="3659"/>
                    <a:pt x="501" y="3183"/>
                    <a:pt x="451" y="2657"/>
                  </a:cubicBezTo>
                  <a:lnTo>
                    <a:pt x="426" y="2557"/>
                  </a:lnTo>
                  <a:cubicBezTo>
                    <a:pt x="376" y="1830"/>
                    <a:pt x="276" y="1003"/>
                    <a:pt x="126" y="176"/>
                  </a:cubicBezTo>
                  <a:lnTo>
                    <a:pt x="100" y="7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B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5477600" y="719325"/>
              <a:ext cx="54550" cy="31975"/>
            </a:xfrm>
            <a:custGeom>
              <a:avLst/>
              <a:gdLst/>
              <a:ahLst/>
              <a:cxnLst/>
              <a:rect l="l" t="t" r="r" b="b"/>
              <a:pathLst>
                <a:path w="2182" h="1279" extrusionOk="0">
                  <a:moveTo>
                    <a:pt x="552" y="0"/>
                  </a:moveTo>
                  <a:cubicBezTo>
                    <a:pt x="352" y="75"/>
                    <a:pt x="176" y="176"/>
                    <a:pt x="1" y="251"/>
                  </a:cubicBezTo>
                  <a:cubicBezTo>
                    <a:pt x="226" y="451"/>
                    <a:pt x="552" y="702"/>
                    <a:pt x="978" y="902"/>
                  </a:cubicBezTo>
                  <a:cubicBezTo>
                    <a:pt x="978" y="727"/>
                    <a:pt x="978" y="552"/>
                    <a:pt x="978" y="401"/>
                  </a:cubicBezTo>
                  <a:cubicBezTo>
                    <a:pt x="953" y="376"/>
                    <a:pt x="928" y="376"/>
                    <a:pt x="903" y="351"/>
                  </a:cubicBezTo>
                  <a:cubicBezTo>
                    <a:pt x="853" y="301"/>
                    <a:pt x="803" y="276"/>
                    <a:pt x="753" y="226"/>
                  </a:cubicBezTo>
                  <a:cubicBezTo>
                    <a:pt x="702" y="151"/>
                    <a:pt x="627" y="75"/>
                    <a:pt x="552" y="0"/>
                  </a:cubicBezTo>
                  <a:close/>
                  <a:moveTo>
                    <a:pt x="1078" y="476"/>
                  </a:moveTo>
                  <a:cubicBezTo>
                    <a:pt x="1078" y="627"/>
                    <a:pt x="1078" y="777"/>
                    <a:pt x="1078" y="953"/>
                  </a:cubicBezTo>
                  <a:cubicBezTo>
                    <a:pt x="1404" y="1103"/>
                    <a:pt x="1780" y="1228"/>
                    <a:pt x="2181" y="1278"/>
                  </a:cubicBezTo>
                  <a:lnTo>
                    <a:pt x="2156" y="802"/>
                  </a:lnTo>
                  <a:lnTo>
                    <a:pt x="1930" y="802"/>
                  </a:lnTo>
                  <a:cubicBezTo>
                    <a:pt x="1680" y="752"/>
                    <a:pt x="1404" y="677"/>
                    <a:pt x="1179" y="527"/>
                  </a:cubicBezTo>
                  <a:cubicBezTo>
                    <a:pt x="1128" y="501"/>
                    <a:pt x="1103" y="476"/>
                    <a:pt x="1078" y="47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5502050" y="729350"/>
              <a:ext cx="2525" cy="13800"/>
            </a:xfrm>
            <a:custGeom>
              <a:avLst/>
              <a:gdLst/>
              <a:ahLst/>
              <a:cxnLst/>
              <a:rect l="l" t="t" r="r" b="b"/>
              <a:pathLst>
                <a:path w="101" h="552" extrusionOk="0">
                  <a:moveTo>
                    <a:pt x="0" y="0"/>
                  </a:moveTo>
                  <a:cubicBezTo>
                    <a:pt x="0" y="151"/>
                    <a:pt x="0" y="326"/>
                    <a:pt x="0" y="501"/>
                  </a:cubicBezTo>
                  <a:cubicBezTo>
                    <a:pt x="25" y="527"/>
                    <a:pt x="75" y="527"/>
                    <a:pt x="100" y="552"/>
                  </a:cubicBezTo>
                  <a:cubicBezTo>
                    <a:pt x="100" y="376"/>
                    <a:pt x="100" y="226"/>
                    <a:pt x="100" y="75"/>
                  </a:cubicBezTo>
                  <a:cubicBezTo>
                    <a:pt x="50" y="50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5502050" y="729350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5"/>
                    <a:pt x="50" y="50"/>
                    <a:pt x="1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8"/>
            <p:cNvSpPr/>
            <p:nvPr/>
          </p:nvSpPr>
          <p:spPr>
            <a:xfrm>
              <a:off x="5557175" y="699275"/>
              <a:ext cx="36375" cy="50150"/>
            </a:xfrm>
            <a:custGeom>
              <a:avLst/>
              <a:gdLst/>
              <a:ahLst/>
              <a:cxnLst/>
              <a:rect l="l" t="t" r="r" b="b"/>
              <a:pathLst>
                <a:path w="1455" h="2006" extrusionOk="0">
                  <a:moveTo>
                    <a:pt x="1454" y="0"/>
                  </a:moveTo>
                  <a:cubicBezTo>
                    <a:pt x="1429" y="25"/>
                    <a:pt x="1429" y="25"/>
                    <a:pt x="1404" y="25"/>
                  </a:cubicBezTo>
                  <a:cubicBezTo>
                    <a:pt x="1379" y="50"/>
                    <a:pt x="1379" y="100"/>
                    <a:pt x="1354" y="126"/>
                  </a:cubicBezTo>
                  <a:cubicBezTo>
                    <a:pt x="1078" y="627"/>
                    <a:pt x="727" y="1053"/>
                    <a:pt x="527" y="1228"/>
                  </a:cubicBezTo>
                  <a:cubicBezTo>
                    <a:pt x="477" y="1278"/>
                    <a:pt x="452" y="1303"/>
                    <a:pt x="427" y="1303"/>
                  </a:cubicBezTo>
                  <a:cubicBezTo>
                    <a:pt x="326" y="1354"/>
                    <a:pt x="176" y="1429"/>
                    <a:pt x="1" y="1479"/>
                  </a:cubicBezTo>
                  <a:lnTo>
                    <a:pt x="151" y="2005"/>
                  </a:lnTo>
                  <a:cubicBezTo>
                    <a:pt x="377" y="1955"/>
                    <a:pt x="602" y="1880"/>
                    <a:pt x="803" y="1805"/>
                  </a:cubicBezTo>
                  <a:cubicBezTo>
                    <a:pt x="1003" y="1253"/>
                    <a:pt x="1279" y="476"/>
                    <a:pt x="1454" y="0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8"/>
            <p:cNvSpPr/>
            <p:nvPr/>
          </p:nvSpPr>
          <p:spPr>
            <a:xfrm>
              <a:off x="5567825" y="729975"/>
              <a:ext cx="2525" cy="1900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01" y="0"/>
                  </a:moveTo>
                  <a:lnTo>
                    <a:pt x="101" y="0"/>
                  </a:lnTo>
                  <a:cubicBezTo>
                    <a:pt x="51" y="25"/>
                    <a:pt x="26" y="75"/>
                    <a:pt x="1" y="75"/>
                  </a:cubicBezTo>
                  <a:cubicBezTo>
                    <a:pt x="26" y="75"/>
                    <a:pt x="51" y="50"/>
                    <a:pt x="101" y="0"/>
                  </a:cubicBezTo>
                  <a:close/>
                </a:path>
              </a:pathLst>
            </a:custGeom>
            <a:solidFill>
              <a:srgbClr val="7D8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5570325" y="699900"/>
              <a:ext cx="21975" cy="30100"/>
            </a:xfrm>
            <a:custGeom>
              <a:avLst/>
              <a:gdLst/>
              <a:ahLst/>
              <a:cxnLst/>
              <a:rect l="l" t="t" r="r" b="b"/>
              <a:pathLst>
                <a:path w="879" h="1204" extrusionOk="0">
                  <a:moveTo>
                    <a:pt x="878" y="0"/>
                  </a:moveTo>
                  <a:lnTo>
                    <a:pt x="878" y="0"/>
                  </a:lnTo>
                  <a:cubicBezTo>
                    <a:pt x="853" y="0"/>
                    <a:pt x="828" y="25"/>
                    <a:pt x="828" y="25"/>
                  </a:cubicBezTo>
                  <a:lnTo>
                    <a:pt x="753" y="25"/>
                  </a:lnTo>
                  <a:cubicBezTo>
                    <a:pt x="477" y="527"/>
                    <a:pt x="201" y="1003"/>
                    <a:pt x="1" y="1203"/>
                  </a:cubicBezTo>
                  <a:cubicBezTo>
                    <a:pt x="201" y="1028"/>
                    <a:pt x="552" y="602"/>
                    <a:pt x="828" y="101"/>
                  </a:cubicBezTo>
                  <a:cubicBezTo>
                    <a:pt x="853" y="75"/>
                    <a:pt x="853" y="25"/>
                    <a:pt x="878" y="0"/>
                  </a:cubicBezTo>
                  <a:close/>
                </a:path>
              </a:pathLst>
            </a:custGeom>
            <a:solidFill>
              <a:srgbClr val="7E7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8"/>
            <p:cNvSpPr/>
            <p:nvPr/>
          </p:nvSpPr>
          <p:spPr>
            <a:xfrm>
              <a:off x="5531500" y="736225"/>
              <a:ext cx="29450" cy="15700"/>
            </a:xfrm>
            <a:custGeom>
              <a:avLst/>
              <a:gdLst/>
              <a:ahLst/>
              <a:cxnLst/>
              <a:rect l="l" t="t" r="r" b="b"/>
              <a:pathLst>
                <a:path w="1178" h="628" extrusionOk="0">
                  <a:moveTo>
                    <a:pt x="1028" y="1"/>
                  </a:moveTo>
                  <a:lnTo>
                    <a:pt x="927" y="26"/>
                  </a:lnTo>
                  <a:cubicBezTo>
                    <a:pt x="702" y="101"/>
                    <a:pt x="426" y="151"/>
                    <a:pt x="150" y="151"/>
                  </a:cubicBezTo>
                  <a:cubicBezTo>
                    <a:pt x="100" y="151"/>
                    <a:pt x="50" y="151"/>
                    <a:pt x="0" y="126"/>
                  </a:cubicBezTo>
                  <a:lnTo>
                    <a:pt x="0" y="126"/>
                  </a:lnTo>
                  <a:lnTo>
                    <a:pt x="25" y="602"/>
                  </a:lnTo>
                  <a:cubicBezTo>
                    <a:pt x="150" y="602"/>
                    <a:pt x="301" y="627"/>
                    <a:pt x="426" y="627"/>
                  </a:cubicBezTo>
                  <a:cubicBezTo>
                    <a:pt x="677" y="627"/>
                    <a:pt x="927" y="602"/>
                    <a:pt x="1178" y="527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8"/>
            <p:cNvSpPr/>
            <p:nvPr/>
          </p:nvSpPr>
          <p:spPr>
            <a:xfrm>
              <a:off x="5619825" y="696750"/>
              <a:ext cx="13200" cy="1632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252" y="1"/>
                  </a:moveTo>
                  <a:cubicBezTo>
                    <a:pt x="226" y="126"/>
                    <a:pt x="226" y="277"/>
                    <a:pt x="201" y="427"/>
                  </a:cubicBezTo>
                  <a:cubicBezTo>
                    <a:pt x="327" y="277"/>
                    <a:pt x="427" y="151"/>
                    <a:pt x="527" y="26"/>
                  </a:cubicBezTo>
                  <a:cubicBezTo>
                    <a:pt x="427" y="26"/>
                    <a:pt x="327" y="1"/>
                    <a:pt x="252" y="1"/>
                  </a:cubicBezTo>
                  <a:close/>
                  <a:moveTo>
                    <a:pt x="151" y="126"/>
                  </a:moveTo>
                  <a:lnTo>
                    <a:pt x="151" y="126"/>
                  </a:lnTo>
                  <a:cubicBezTo>
                    <a:pt x="101" y="277"/>
                    <a:pt x="51" y="452"/>
                    <a:pt x="1" y="653"/>
                  </a:cubicBezTo>
                  <a:cubicBezTo>
                    <a:pt x="26" y="628"/>
                    <a:pt x="76" y="577"/>
                    <a:pt x="101" y="552"/>
                  </a:cubicBezTo>
                  <a:cubicBezTo>
                    <a:pt x="101" y="402"/>
                    <a:pt x="126" y="252"/>
                    <a:pt x="151" y="126"/>
                  </a:cubicBez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5622350" y="696750"/>
              <a:ext cx="3775" cy="13825"/>
            </a:xfrm>
            <a:custGeom>
              <a:avLst/>
              <a:gdLst/>
              <a:ahLst/>
              <a:cxnLst/>
              <a:rect l="l" t="t" r="r" b="b"/>
              <a:pathLst>
                <a:path w="151" h="553" extrusionOk="0">
                  <a:moveTo>
                    <a:pt x="75" y="1"/>
                  </a:moveTo>
                  <a:cubicBezTo>
                    <a:pt x="50" y="26"/>
                    <a:pt x="50" y="76"/>
                    <a:pt x="50" y="126"/>
                  </a:cubicBezTo>
                  <a:cubicBezTo>
                    <a:pt x="25" y="252"/>
                    <a:pt x="0" y="402"/>
                    <a:pt x="0" y="552"/>
                  </a:cubicBezTo>
                  <a:cubicBezTo>
                    <a:pt x="25" y="502"/>
                    <a:pt x="75" y="477"/>
                    <a:pt x="100" y="427"/>
                  </a:cubicBezTo>
                  <a:cubicBezTo>
                    <a:pt x="125" y="277"/>
                    <a:pt x="125" y="126"/>
                    <a:pt x="151" y="1"/>
                  </a:cubicBez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5593525" y="696750"/>
              <a:ext cx="30100" cy="2550"/>
            </a:xfrm>
            <a:custGeom>
              <a:avLst/>
              <a:gdLst/>
              <a:ahLst/>
              <a:cxnLst/>
              <a:rect l="l" t="t" r="r" b="b"/>
              <a:pathLst>
                <a:path w="1204" h="102" extrusionOk="0">
                  <a:moveTo>
                    <a:pt x="0" y="101"/>
                  </a:moveTo>
                  <a:lnTo>
                    <a:pt x="1203" y="1"/>
                  </a:lnTo>
                  <a:lnTo>
                    <a:pt x="1203" y="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8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5623600" y="69675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9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5577225" y="696750"/>
              <a:ext cx="47025" cy="47650"/>
            </a:xfrm>
            <a:custGeom>
              <a:avLst/>
              <a:gdLst/>
              <a:ahLst/>
              <a:cxnLst/>
              <a:rect l="l" t="t" r="r" b="b"/>
              <a:pathLst>
                <a:path w="1881" h="1906" extrusionOk="0">
                  <a:moveTo>
                    <a:pt x="1855" y="1"/>
                  </a:moveTo>
                  <a:lnTo>
                    <a:pt x="652" y="101"/>
                  </a:lnTo>
                  <a:cubicBezTo>
                    <a:pt x="477" y="577"/>
                    <a:pt x="201" y="1354"/>
                    <a:pt x="1" y="1906"/>
                  </a:cubicBezTo>
                  <a:cubicBezTo>
                    <a:pt x="702" y="1605"/>
                    <a:pt x="1279" y="1129"/>
                    <a:pt x="1705" y="653"/>
                  </a:cubicBezTo>
                  <a:cubicBezTo>
                    <a:pt x="1755" y="452"/>
                    <a:pt x="1805" y="277"/>
                    <a:pt x="1855" y="126"/>
                  </a:cubicBezTo>
                  <a:cubicBezTo>
                    <a:pt x="1855" y="76"/>
                    <a:pt x="1855" y="26"/>
                    <a:pt x="1880" y="1"/>
                  </a:cubicBezTo>
                  <a:close/>
                </a:path>
              </a:pathLst>
            </a:custGeom>
            <a:solidFill>
              <a:srgbClr val="83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5418075" y="118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5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5418075" y="1181100"/>
              <a:ext cx="650" cy="3775"/>
            </a:xfrm>
            <a:custGeom>
              <a:avLst/>
              <a:gdLst/>
              <a:ahLst/>
              <a:cxnLst/>
              <a:rect l="l" t="t" r="r" b="b"/>
              <a:pathLst>
                <a:path w="26" h="151" extrusionOk="0">
                  <a:moveTo>
                    <a:pt x="26" y="1"/>
                  </a:moveTo>
                  <a:lnTo>
                    <a:pt x="5" y="127"/>
                  </a:lnTo>
                  <a:lnTo>
                    <a:pt x="5" y="127"/>
                  </a:lnTo>
                  <a:cubicBezTo>
                    <a:pt x="12" y="99"/>
                    <a:pt x="26" y="57"/>
                    <a:pt x="26" y="1"/>
                  </a:cubicBezTo>
                  <a:close/>
                  <a:moveTo>
                    <a:pt x="5" y="127"/>
                  </a:moveTo>
                  <a:lnTo>
                    <a:pt x="5" y="127"/>
                  </a:lnTo>
                  <a:cubicBezTo>
                    <a:pt x="2" y="137"/>
                    <a:pt x="1" y="145"/>
                    <a:pt x="1" y="151"/>
                  </a:cubicBezTo>
                  <a:lnTo>
                    <a:pt x="5" y="127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5443775" y="601275"/>
              <a:ext cx="47000" cy="15525"/>
            </a:xfrm>
            <a:custGeom>
              <a:avLst/>
              <a:gdLst/>
              <a:ahLst/>
              <a:cxnLst/>
              <a:rect l="l" t="t" r="r" b="b"/>
              <a:pathLst>
                <a:path w="1880" h="621" extrusionOk="0">
                  <a:moveTo>
                    <a:pt x="1276" y="0"/>
                  </a:moveTo>
                  <a:cubicBezTo>
                    <a:pt x="1237" y="0"/>
                    <a:pt x="1196" y="3"/>
                    <a:pt x="1153" y="10"/>
                  </a:cubicBezTo>
                  <a:cubicBezTo>
                    <a:pt x="727" y="61"/>
                    <a:pt x="0" y="587"/>
                    <a:pt x="151" y="612"/>
                  </a:cubicBezTo>
                  <a:cubicBezTo>
                    <a:pt x="169" y="618"/>
                    <a:pt x="193" y="621"/>
                    <a:pt x="222" y="621"/>
                  </a:cubicBezTo>
                  <a:cubicBezTo>
                    <a:pt x="420" y="621"/>
                    <a:pt x="840" y="487"/>
                    <a:pt x="1278" y="487"/>
                  </a:cubicBezTo>
                  <a:cubicBezTo>
                    <a:pt x="1316" y="485"/>
                    <a:pt x="1352" y="484"/>
                    <a:pt x="1386" y="484"/>
                  </a:cubicBezTo>
                  <a:cubicBezTo>
                    <a:pt x="1646" y="484"/>
                    <a:pt x="1780" y="537"/>
                    <a:pt x="1840" y="537"/>
                  </a:cubicBezTo>
                  <a:cubicBezTo>
                    <a:pt x="1869" y="537"/>
                    <a:pt x="1880" y="524"/>
                    <a:pt x="1880" y="487"/>
                  </a:cubicBezTo>
                  <a:cubicBezTo>
                    <a:pt x="1880" y="305"/>
                    <a:pt x="1654" y="0"/>
                    <a:pt x="1276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5523350" y="583025"/>
              <a:ext cx="48275" cy="22900"/>
            </a:xfrm>
            <a:custGeom>
              <a:avLst/>
              <a:gdLst/>
              <a:ahLst/>
              <a:cxnLst/>
              <a:rect l="l" t="t" r="r" b="b"/>
              <a:pathLst>
                <a:path w="1931" h="916" extrusionOk="0">
                  <a:moveTo>
                    <a:pt x="1362" y="1"/>
                  </a:moveTo>
                  <a:cubicBezTo>
                    <a:pt x="1174" y="1"/>
                    <a:pt x="951" y="69"/>
                    <a:pt x="727" y="214"/>
                  </a:cubicBezTo>
                  <a:cubicBezTo>
                    <a:pt x="301" y="465"/>
                    <a:pt x="0" y="916"/>
                    <a:pt x="176" y="916"/>
                  </a:cubicBezTo>
                  <a:cubicBezTo>
                    <a:pt x="176" y="916"/>
                    <a:pt x="501" y="841"/>
                    <a:pt x="802" y="665"/>
                  </a:cubicBezTo>
                  <a:cubicBezTo>
                    <a:pt x="1228" y="465"/>
                    <a:pt x="1504" y="490"/>
                    <a:pt x="1679" y="465"/>
                  </a:cubicBezTo>
                  <a:cubicBezTo>
                    <a:pt x="1855" y="440"/>
                    <a:pt x="1930" y="390"/>
                    <a:pt x="1755" y="164"/>
                  </a:cubicBezTo>
                  <a:cubicBezTo>
                    <a:pt x="1671" y="57"/>
                    <a:pt x="1531" y="1"/>
                    <a:pt x="136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5608550" y="622825"/>
              <a:ext cx="7550" cy="16950"/>
            </a:xfrm>
            <a:custGeom>
              <a:avLst/>
              <a:gdLst/>
              <a:ahLst/>
              <a:cxnLst/>
              <a:rect l="l" t="t" r="r" b="b"/>
              <a:pathLst>
                <a:path w="302" h="678" extrusionOk="0">
                  <a:moveTo>
                    <a:pt x="302" y="1"/>
                  </a:moveTo>
                  <a:cubicBezTo>
                    <a:pt x="126" y="351"/>
                    <a:pt x="1" y="677"/>
                    <a:pt x="1" y="677"/>
                  </a:cubicBezTo>
                  <a:cubicBezTo>
                    <a:pt x="1" y="677"/>
                    <a:pt x="276" y="201"/>
                    <a:pt x="302" y="1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8"/>
            <p:cNvSpPr/>
            <p:nvPr/>
          </p:nvSpPr>
          <p:spPr>
            <a:xfrm>
              <a:off x="5582875" y="531975"/>
              <a:ext cx="38875" cy="107800"/>
            </a:xfrm>
            <a:custGeom>
              <a:avLst/>
              <a:gdLst/>
              <a:ahLst/>
              <a:cxnLst/>
              <a:rect l="l" t="t" r="r" b="b"/>
              <a:pathLst>
                <a:path w="1555" h="4312" extrusionOk="0">
                  <a:moveTo>
                    <a:pt x="100" y="0"/>
                  </a:moveTo>
                  <a:lnTo>
                    <a:pt x="100" y="0"/>
                  </a:lnTo>
                  <a:cubicBezTo>
                    <a:pt x="176" y="76"/>
                    <a:pt x="426" y="577"/>
                    <a:pt x="251" y="1329"/>
                  </a:cubicBezTo>
                  <a:cubicBezTo>
                    <a:pt x="75" y="2056"/>
                    <a:pt x="0" y="2281"/>
                    <a:pt x="376" y="3083"/>
                  </a:cubicBezTo>
                  <a:cubicBezTo>
                    <a:pt x="401" y="3158"/>
                    <a:pt x="426" y="3208"/>
                    <a:pt x="451" y="3284"/>
                  </a:cubicBezTo>
                  <a:cubicBezTo>
                    <a:pt x="777" y="3960"/>
                    <a:pt x="1028" y="4311"/>
                    <a:pt x="1028" y="4311"/>
                  </a:cubicBezTo>
                  <a:cubicBezTo>
                    <a:pt x="1028" y="4311"/>
                    <a:pt x="1153" y="3985"/>
                    <a:pt x="1329" y="3635"/>
                  </a:cubicBezTo>
                  <a:cubicBezTo>
                    <a:pt x="1329" y="3635"/>
                    <a:pt x="1554" y="2381"/>
                    <a:pt x="1178" y="1404"/>
                  </a:cubicBezTo>
                  <a:cubicBezTo>
                    <a:pt x="802" y="427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8"/>
            <p:cNvSpPr/>
            <p:nvPr/>
          </p:nvSpPr>
          <p:spPr>
            <a:xfrm>
              <a:off x="6091025" y="555775"/>
              <a:ext cx="16300" cy="10675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652" y="1"/>
                  </a:moveTo>
                  <a:lnTo>
                    <a:pt x="652" y="1"/>
                  </a:lnTo>
                  <a:cubicBezTo>
                    <a:pt x="401" y="126"/>
                    <a:pt x="50" y="377"/>
                    <a:pt x="0" y="427"/>
                  </a:cubicBezTo>
                  <a:cubicBezTo>
                    <a:pt x="125" y="377"/>
                    <a:pt x="376" y="226"/>
                    <a:pt x="652" y="1"/>
                  </a:cubicBezTo>
                  <a:close/>
                </a:path>
              </a:pathLst>
            </a:custGeom>
            <a:solidFill>
              <a:srgbClr val="59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5945325" y="514400"/>
              <a:ext cx="44825" cy="17125"/>
            </a:xfrm>
            <a:custGeom>
              <a:avLst/>
              <a:gdLst/>
              <a:ahLst/>
              <a:cxnLst/>
              <a:rect l="l" t="t" r="r" b="b"/>
              <a:pathLst>
                <a:path w="1793" h="685" extrusionOk="0">
                  <a:moveTo>
                    <a:pt x="664" y="1"/>
                  </a:moveTo>
                  <a:cubicBezTo>
                    <a:pt x="307" y="1"/>
                    <a:pt x="1" y="76"/>
                    <a:pt x="39" y="152"/>
                  </a:cubicBezTo>
                  <a:cubicBezTo>
                    <a:pt x="114" y="227"/>
                    <a:pt x="515" y="302"/>
                    <a:pt x="841" y="478"/>
                  </a:cubicBezTo>
                  <a:cubicBezTo>
                    <a:pt x="1065" y="599"/>
                    <a:pt x="1267" y="684"/>
                    <a:pt x="1427" y="684"/>
                  </a:cubicBezTo>
                  <a:cubicBezTo>
                    <a:pt x="1499" y="684"/>
                    <a:pt x="1563" y="667"/>
                    <a:pt x="1618" y="628"/>
                  </a:cubicBezTo>
                  <a:cubicBezTo>
                    <a:pt x="1793" y="503"/>
                    <a:pt x="1492" y="102"/>
                    <a:pt x="1016" y="27"/>
                  </a:cubicBezTo>
                  <a:cubicBezTo>
                    <a:pt x="900" y="8"/>
                    <a:pt x="779" y="1"/>
                    <a:pt x="66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6014575" y="525700"/>
              <a:ext cx="48900" cy="14900"/>
            </a:xfrm>
            <a:custGeom>
              <a:avLst/>
              <a:gdLst/>
              <a:ahLst/>
              <a:cxnLst/>
              <a:rect l="l" t="t" r="r" b="b"/>
              <a:pathLst>
                <a:path w="1956" h="596" extrusionOk="0">
                  <a:moveTo>
                    <a:pt x="903" y="1"/>
                  </a:moveTo>
                  <a:cubicBezTo>
                    <a:pt x="126" y="1"/>
                    <a:pt x="0" y="277"/>
                    <a:pt x="151" y="527"/>
                  </a:cubicBezTo>
                  <a:cubicBezTo>
                    <a:pt x="191" y="578"/>
                    <a:pt x="248" y="596"/>
                    <a:pt x="340" y="596"/>
                  </a:cubicBezTo>
                  <a:cubicBezTo>
                    <a:pt x="475" y="596"/>
                    <a:pt x="685" y="557"/>
                    <a:pt x="1028" y="527"/>
                  </a:cubicBezTo>
                  <a:cubicBezTo>
                    <a:pt x="1604" y="452"/>
                    <a:pt x="1955" y="452"/>
                    <a:pt x="1955" y="452"/>
                  </a:cubicBezTo>
                  <a:cubicBezTo>
                    <a:pt x="1930" y="226"/>
                    <a:pt x="1479" y="1"/>
                    <a:pt x="90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5965075" y="667950"/>
              <a:ext cx="56425" cy="83575"/>
            </a:xfrm>
            <a:custGeom>
              <a:avLst/>
              <a:gdLst/>
              <a:ahLst/>
              <a:cxnLst/>
              <a:rect l="l" t="t" r="r" b="b"/>
              <a:pathLst>
                <a:path w="2257" h="3343" extrusionOk="0">
                  <a:moveTo>
                    <a:pt x="301" y="0"/>
                  </a:moveTo>
                  <a:cubicBezTo>
                    <a:pt x="301" y="0"/>
                    <a:pt x="0" y="3158"/>
                    <a:pt x="51" y="3333"/>
                  </a:cubicBezTo>
                  <a:cubicBezTo>
                    <a:pt x="53" y="3339"/>
                    <a:pt x="57" y="3342"/>
                    <a:pt x="62" y="3342"/>
                  </a:cubicBezTo>
                  <a:cubicBezTo>
                    <a:pt x="248" y="3342"/>
                    <a:pt x="2256" y="201"/>
                    <a:pt x="2256" y="201"/>
                  </a:cubicBezTo>
                  <a:lnTo>
                    <a:pt x="2256" y="201"/>
                  </a:lnTo>
                  <a:cubicBezTo>
                    <a:pt x="2256" y="201"/>
                    <a:pt x="1987" y="251"/>
                    <a:pt x="1608" y="251"/>
                  </a:cubicBezTo>
                  <a:cubicBezTo>
                    <a:pt x="1229" y="251"/>
                    <a:pt x="740" y="201"/>
                    <a:pt x="301" y="0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5468825" y="1837750"/>
              <a:ext cx="91500" cy="56400"/>
            </a:xfrm>
            <a:custGeom>
              <a:avLst/>
              <a:gdLst/>
              <a:ahLst/>
              <a:cxnLst/>
              <a:rect l="l" t="t" r="r" b="b"/>
              <a:pathLst>
                <a:path w="3660" h="2256" extrusionOk="0">
                  <a:moveTo>
                    <a:pt x="3259" y="0"/>
                  </a:moveTo>
                  <a:cubicBezTo>
                    <a:pt x="3259" y="0"/>
                    <a:pt x="652" y="1579"/>
                    <a:pt x="1" y="2256"/>
                  </a:cubicBezTo>
                  <a:lnTo>
                    <a:pt x="3660" y="2256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5659300" y="1844650"/>
              <a:ext cx="85875" cy="49500"/>
            </a:xfrm>
            <a:custGeom>
              <a:avLst/>
              <a:gdLst/>
              <a:ahLst/>
              <a:cxnLst/>
              <a:rect l="l" t="t" r="r" b="b"/>
              <a:pathLst>
                <a:path w="3435" h="1980" extrusionOk="0">
                  <a:moveTo>
                    <a:pt x="1" y="0"/>
                  </a:moveTo>
                  <a:lnTo>
                    <a:pt x="1" y="1980"/>
                  </a:lnTo>
                  <a:lnTo>
                    <a:pt x="3434" y="198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5491400" y="500650"/>
              <a:ext cx="7525" cy="31975"/>
            </a:xfrm>
            <a:custGeom>
              <a:avLst/>
              <a:gdLst/>
              <a:ahLst/>
              <a:cxnLst/>
              <a:rect l="l" t="t" r="r" b="b"/>
              <a:pathLst>
                <a:path w="301" h="1279" extrusionOk="0">
                  <a:moveTo>
                    <a:pt x="276" y="0"/>
                  </a:moveTo>
                  <a:lnTo>
                    <a:pt x="226" y="25"/>
                  </a:lnTo>
                  <a:cubicBezTo>
                    <a:pt x="0" y="276"/>
                    <a:pt x="175" y="1153"/>
                    <a:pt x="201" y="1253"/>
                  </a:cubicBezTo>
                  <a:lnTo>
                    <a:pt x="251" y="1279"/>
                  </a:lnTo>
                  <a:lnTo>
                    <a:pt x="301" y="1228"/>
                  </a:lnTo>
                  <a:cubicBezTo>
                    <a:pt x="251" y="978"/>
                    <a:pt x="150" y="251"/>
                    <a:pt x="301" y="75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5502675" y="504400"/>
              <a:ext cx="12550" cy="24475"/>
            </a:xfrm>
            <a:custGeom>
              <a:avLst/>
              <a:gdLst/>
              <a:ahLst/>
              <a:cxnLst/>
              <a:rect l="l" t="t" r="r" b="b"/>
              <a:pathLst>
                <a:path w="502" h="979" extrusionOk="0">
                  <a:moveTo>
                    <a:pt x="426" y="1"/>
                  </a:moveTo>
                  <a:cubicBezTo>
                    <a:pt x="276" y="76"/>
                    <a:pt x="50" y="728"/>
                    <a:pt x="0" y="928"/>
                  </a:cubicBezTo>
                  <a:lnTo>
                    <a:pt x="25" y="978"/>
                  </a:lnTo>
                  <a:lnTo>
                    <a:pt x="50" y="978"/>
                  </a:lnTo>
                  <a:lnTo>
                    <a:pt x="100" y="953"/>
                  </a:lnTo>
                  <a:cubicBezTo>
                    <a:pt x="201" y="577"/>
                    <a:pt x="401" y="126"/>
                    <a:pt x="476" y="101"/>
                  </a:cubicBezTo>
                  <a:lnTo>
                    <a:pt x="501" y="2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5483250" y="508800"/>
              <a:ext cx="8800" cy="20075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25" y="0"/>
                  </a:moveTo>
                  <a:lnTo>
                    <a:pt x="0" y="75"/>
                  </a:lnTo>
                  <a:cubicBezTo>
                    <a:pt x="0" y="100"/>
                    <a:pt x="50" y="201"/>
                    <a:pt x="75" y="326"/>
                  </a:cubicBezTo>
                  <a:cubicBezTo>
                    <a:pt x="126" y="476"/>
                    <a:pt x="201" y="677"/>
                    <a:pt x="251" y="777"/>
                  </a:cubicBezTo>
                  <a:lnTo>
                    <a:pt x="301" y="802"/>
                  </a:lnTo>
                  <a:lnTo>
                    <a:pt x="326" y="802"/>
                  </a:lnTo>
                  <a:lnTo>
                    <a:pt x="351" y="752"/>
                  </a:lnTo>
                  <a:cubicBezTo>
                    <a:pt x="301" y="627"/>
                    <a:pt x="226" y="451"/>
                    <a:pt x="176" y="301"/>
                  </a:cubicBezTo>
                  <a:cubicBezTo>
                    <a:pt x="126" y="125"/>
                    <a:pt x="100" y="50"/>
                    <a:pt x="75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2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5609800" y="622200"/>
              <a:ext cx="15700" cy="30100"/>
            </a:xfrm>
            <a:custGeom>
              <a:avLst/>
              <a:gdLst/>
              <a:ahLst/>
              <a:cxnLst/>
              <a:rect l="l" t="t" r="r" b="b"/>
              <a:pathLst>
                <a:path w="628" h="1204" extrusionOk="0">
                  <a:moveTo>
                    <a:pt x="552" y="0"/>
                  </a:moveTo>
                  <a:cubicBezTo>
                    <a:pt x="527" y="26"/>
                    <a:pt x="1" y="602"/>
                    <a:pt x="51" y="1178"/>
                  </a:cubicBezTo>
                  <a:lnTo>
                    <a:pt x="101" y="1204"/>
                  </a:lnTo>
                  <a:lnTo>
                    <a:pt x="151" y="1153"/>
                  </a:lnTo>
                  <a:cubicBezTo>
                    <a:pt x="101" y="627"/>
                    <a:pt x="627" y="76"/>
                    <a:pt x="627" y="5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5612950" y="627200"/>
              <a:ext cx="10675" cy="18825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76" y="1"/>
                  </a:moveTo>
                  <a:lnTo>
                    <a:pt x="251" y="76"/>
                  </a:lnTo>
                  <a:cubicBezTo>
                    <a:pt x="301" y="352"/>
                    <a:pt x="301" y="628"/>
                    <a:pt x="251" y="653"/>
                  </a:cubicBezTo>
                  <a:cubicBezTo>
                    <a:pt x="201" y="653"/>
                    <a:pt x="126" y="552"/>
                    <a:pt x="100" y="477"/>
                  </a:cubicBezTo>
                  <a:lnTo>
                    <a:pt x="25" y="477"/>
                  </a:lnTo>
                  <a:lnTo>
                    <a:pt x="0" y="527"/>
                  </a:lnTo>
                  <a:cubicBezTo>
                    <a:pt x="25" y="577"/>
                    <a:pt x="126" y="728"/>
                    <a:pt x="226" y="753"/>
                  </a:cubicBezTo>
                  <a:lnTo>
                    <a:pt x="251" y="753"/>
                  </a:lnTo>
                  <a:lnTo>
                    <a:pt x="326" y="728"/>
                  </a:lnTo>
                  <a:cubicBezTo>
                    <a:pt x="426" y="628"/>
                    <a:pt x="376" y="227"/>
                    <a:pt x="326" y="51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5493275" y="623450"/>
              <a:ext cx="27575" cy="67700"/>
            </a:xfrm>
            <a:custGeom>
              <a:avLst/>
              <a:gdLst/>
              <a:ahLst/>
              <a:cxnLst/>
              <a:rect l="l" t="t" r="r" b="b"/>
              <a:pathLst>
                <a:path w="1103" h="2708" extrusionOk="0">
                  <a:moveTo>
                    <a:pt x="126" y="1"/>
                  </a:moveTo>
                  <a:lnTo>
                    <a:pt x="75" y="51"/>
                  </a:lnTo>
                  <a:cubicBezTo>
                    <a:pt x="75" y="76"/>
                    <a:pt x="75" y="126"/>
                    <a:pt x="75" y="201"/>
                  </a:cubicBezTo>
                  <a:cubicBezTo>
                    <a:pt x="0" y="1680"/>
                    <a:pt x="25" y="2482"/>
                    <a:pt x="75" y="2657"/>
                  </a:cubicBezTo>
                  <a:lnTo>
                    <a:pt x="126" y="2707"/>
                  </a:lnTo>
                  <a:cubicBezTo>
                    <a:pt x="151" y="2707"/>
                    <a:pt x="827" y="2682"/>
                    <a:pt x="1103" y="2156"/>
                  </a:cubicBezTo>
                  <a:lnTo>
                    <a:pt x="1078" y="2081"/>
                  </a:lnTo>
                  <a:lnTo>
                    <a:pt x="1028" y="2106"/>
                  </a:lnTo>
                  <a:cubicBezTo>
                    <a:pt x="802" y="2532"/>
                    <a:pt x="301" y="2582"/>
                    <a:pt x="151" y="2607"/>
                  </a:cubicBezTo>
                  <a:cubicBezTo>
                    <a:pt x="100" y="2382"/>
                    <a:pt x="126" y="1580"/>
                    <a:pt x="151" y="201"/>
                  </a:cubicBezTo>
                  <a:cubicBezTo>
                    <a:pt x="176" y="126"/>
                    <a:pt x="176" y="76"/>
                    <a:pt x="176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5502050" y="688625"/>
              <a:ext cx="43875" cy="16300"/>
            </a:xfrm>
            <a:custGeom>
              <a:avLst/>
              <a:gdLst/>
              <a:ahLst/>
              <a:cxnLst/>
              <a:rect l="l" t="t" r="r" b="b"/>
              <a:pathLst>
                <a:path w="1755" h="652" extrusionOk="0">
                  <a:moveTo>
                    <a:pt x="1679" y="0"/>
                  </a:moveTo>
                  <a:cubicBezTo>
                    <a:pt x="1353" y="301"/>
                    <a:pt x="50" y="552"/>
                    <a:pt x="25" y="552"/>
                  </a:cubicBezTo>
                  <a:lnTo>
                    <a:pt x="0" y="602"/>
                  </a:lnTo>
                  <a:lnTo>
                    <a:pt x="50" y="652"/>
                  </a:lnTo>
                  <a:cubicBezTo>
                    <a:pt x="100" y="627"/>
                    <a:pt x="1404" y="401"/>
                    <a:pt x="1754" y="75"/>
                  </a:cubicBezTo>
                  <a:lnTo>
                    <a:pt x="1754" y="0"/>
                  </a:lnTo>
                  <a:close/>
                </a:path>
              </a:pathLst>
            </a:custGeom>
            <a:solidFill>
              <a:srgbClr val="C6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5417450" y="1048275"/>
              <a:ext cx="11925" cy="27575"/>
            </a:xfrm>
            <a:custGeom>
              <a:avLst/>
              <a:gdLst/>
              <a:ahLst/>
              <a:cxnLst/>
              <a:rect l="l" t="t" r="r" b="b"/>
              <a:pathLst>
                <a:path w="477" h="1103" extrusionOk="0">
                  <a:moveTo>
                    <a:pt x="452" y="0"/>
                  </a:moveTo>
                  <a:lnTo>
                    <a:pt x="377" y="25"/>
                  </a:lnTo>
                  <a:cubicBezTo>
                    <a:pt x="351" y="50"/>
                    <a:pt x="76" y="577"/>
                    <a:pt x="1" y="1028"/>
                  </a:cubicBezTo>
                  <a:lnTo>
                    <a:pt x="51" y="1103"/>
                  </a:lnTo>
                  <a:lnTo>
                    <a:pt x="126" y="1053"/>
                  </a:lnTo>
                  <a:cubicBezTo>
                    <a:pt x="176" y="602"/>
                    <a:pt x="452" y="75"/>
                    <a:pt x="477" y="75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5437500" y="1132225"/>
              <a:ext cx="47650" cy="55800"/>
            </a:xfrm>
            <a:custGeom>
              <a:avLst/>
              <a:gdLst/>
              <a:ahLst/>
              <a:cxnLst/>
              <a:rect l="l" t="t" r="r" b="b"/>
              <a:pathLst>
                <a:path w="1906" h="2232" extrusionOk="0">
                  <a:moveTo>
                    <a:pt x="1830" y="1"/>
                  </a:moveTo>
                  <a:cubicBezTo>
                    <a:pt x="1479" y="527"/>
                    <a:pt x="752" y="1504"/>
                    <a:pt x="51" y="2081"/>
                  </a:cubicBezTo>
                  <a:cubicBezTo>
                    <a:pt x="26" y="2131"/>
                    <a:pt x="26" y="2181"/>
                    <a:pt x="1" y="2231"/>
                  </a:cubicBezTo>
                  <a:cubicBezTo>
                    <a:pt x="752" y="1680"/>
                    <a:pt x="1529" y="627"/>
                    <a:pt x="1905" y="51"/>
                  </a:cubicBezTo>
                  <a:lnTo>
                    <a:pt x="183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5678725" y="1129100"/>
              <a:ext cx="31975" cy="55150"/>
            </a:xfrm>
            <a:custGeom>
              <a:avLst/>
              <a:gdLst/>
              <a:ahLst/>
              <a:cxnLst/>
              <a:rect l="l" t="t" r="r" b="b"/>
              <a:pathLst>
                <a:path w="1279" h="2206" extrusionOk="0">
                  <a:moveTo>
                    <a:pt x="101" y="0"/>
                  </a:moveTo>
                  <a:lnTo>
                    <a:pt x="1" y="50"/>
                  </a:lnTo>
                  <a:cubicBezTo>
                    <a:pt x="126" y="752"/>
                    <a:pt x="427" y="1880"/>
                    <a:pt x="1229" y="2206"/>
                  </a:cubicBezTo>
                  <a:lnTo>
                    <a:pt x="1279" y="2181"/>
                  </a:lnTo>
                  <a:lnTo>
                    <a:pt x="1254" y="2131"/>
                  </a:lnTo>
                  <a:cubicBezTo>
                    <a:pt x="477" y="1805"/>
                    <a:pt x="201" y="652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5554050" y="684850"/>
              <a:ext cx="44500" cy="81800"/>
            </a:xfrm>
            <a:custGeom>
              <a:avLst/>
              <a:gdLst/>
              <a:ahLst/>
              <a:cxnLst/>
              <a:rect l="l" t="t" r="r" b="b"/>
              <a:pathLst>
                <a:path w="1780" h="327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192" y="2825"/>
                    <a:pt x="367" y="3272"/>
                    <a:pt x="549" y="3272"/>
                  </a:cubicBezTo>
                  <a:cubicBezTo>
                    <a:pt x="567" y="3272"/>
                    <a:pt x="584" y="3268"/>
                    <a:pt x="602" y="3259"/>
                  </a:cubicBezTo>
                  <a:cubicBezTo>
                    <a:pt x="777" y="3209"/>
                    <a:pt x="1053" y="2758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5554050" y="684850"/>
              <a:ext cx="44500" cy="62050"/>
            </a:xfrm>
            <a:custGeom>
              <a:avLst/>
              <a:gdLst/>
              <a:ahLst/>
              <a:cxnLst/>
              <a:rect l="l" t="t" r="r" b="b"/>
              <a:pathLst>
                <a:path w="1780" h="2482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354" y="753"/>
                    <a:pt x="802" y="1755"/>
                    <a:pt x="552" y="1880"/>
                  </a:cubicBezTo>
                  <a:cubicBezTo>
                    <a:pt x="426" y="1956"/>
                    <a:pt x="251" y="2031"/>
                    <a:pt x="25" y="2081"/>
                  </a:cubicBezTo>
                  <a:cubicBezTo>
                    <a:pt x="0" y="2081"/>
                    <a:pt x="50" y="2256"/>
                    <a:pt x="101" y="2482"/>
                  </a:cubicBezTo>
                  <a:cubicBezTo>
                    <a:pt x="451" y="2482"/>
                    <a:pt x="852" y="2432"/>
                    <a:pt x="1278" y="2281"/>
                  </a:cubicBezTo>
                  <a:cubicBezTo>
                    <a:pt x="1479" y="1855"/>
                    <a:pt x="1654" y="1404"/>
                    <a:pt x="1705" y="1204"/>
                  </a:cubicBezTo>
                  <a:cubicBezTo>
                    <a:pt x="1780" y="903"/>
                    <a:pt x="1730" y="302"/>
                    <a:pt x="173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5737000" y="753150"/>
              <a:ext cx="83350" cy="231225"/>
            </a:xfrm>
            <a:custGeom>
              <a:avLst/>
              <a:gdLst/>
              <a:ahLst/>
              <a:cxnLst/>
              <a:rect l="l" t="t" r="r" b="b"/>
              <a:pathLst>
                <a:path w="3334" h="9249" extrusionOk="0">
                  <a:moveTo>
                    <a:pt x="26" y="1"/>
                  </a:moveTo>
                  <a:lnTo>
                    <a:pt x="1" y="76"/>
                  </a:lnTo>
                  <a:cubicBezTo>
                    <a:pt x="1" y="101"/>
                    <a:pt x="803" y="1605"/>
                    <a:pt x="1404" y="3184"/>
                  </a:cubicBezTo>
                  <a:cubicBezTo>
                    <a:pt x="2532" y="6016"/>
                    <a:pt x="3133" y="8046"/>
                    <a:pt x="3209" y="9199"/>
                  </a:cubicBezTo>
                  <a:lnTo>
                    <a:pt x="3259" y="9249"/>
                  </a:lnTo>
                  <a:lnTo>
                    <a:pt x="3334" y="9199"/>
                  </a:lnTo>
                  <a:cubicBezTo>
                    <a:pt x="3259" y="8021"/>
                    <a:pt x="2657" y="5991"/>
                    <a:pt x="1529" y="3133"/>
                  </a:cubicBezTo>
                  <a:cubicBezTo>
                    <a:pt x="903" y="1555"/>
                    <a:pt x="126" y="26"/>
                    <a:pt x="12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5705050" y="1204900"/>
              <a:ext cx="58300" cy="16950"/>
            </a:xfrm>
            <a:custGeom>
              <a:avLst/>
              <a:gdLst/>
              <a:ahLst/>
              <a:cxnLst/>
              <a:rect l="l" t="t" r="r" b="b"/>
              <a:pathLst>
                <a:path w="2332" h="678" extrusionOk="0">
                  <a:moveTo>
                    <a:pt x="25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51" y="101"/>
                    <a:pt x="1504" y="277"/>
                    <a:pt x="2256" y="678"/>
                  </a:cubicBezTo>
                  <a:lnTo>
                    <a:pt x="2281" y="678"/>
                  </a:lnTo>
                  <a:lnTo>
                    <a:pt x="2331" y="653"/>
                  </a:lnTo>
                  <a:lnTo>
                    <a:pt x="2306" y="577"/>
                  </a:lnTo>
                  <a:cubicBezTo>
                    <a:pt x="1529" y="176"/>
                    <a:pt x="51" y="1"/>
                    <a:pt x="25" y="1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8"/>
            <p:cNvSpPr/>
            <p:nvPr/>
          </p:nvSpPr>
          <p:spPr>
            <a:xfrm>
              <a:off x="5487000" y="1329600"/>
              <a:ext cx="72075" cy="509425"/>
            </a:xfrm>
            <a:custGeom>
              <a:avLst/>
              <a:gdLst/>
              <a:ahLst/>
              <a:cxnLst/>
              <a:rect l="l" t="t" r="r" b="b"/>
              <a:pathLst>
                <a:path w="2883" h="20377" extrusionOk="0">
                  <a:moveTo>
                    <a:pt x="2306" y="0"/>
                  </a:moveTo>
                  <a:lnTo>
                    <a:pt x="2256" y="51"/>
                  </a:lnTo>
                  <a:cubicBezTo>
                    <a:pt x="2231" y="126"/>
                    <a:pt x="26" y="8146"/>
                    <a:pt x="1" y="8221"/>
                  </a:cubicBezTo>
                  <a:lnTo>
                    <a:pt x="26" y="8271"/>
                  </a:lnTo>
                  <a:cubicBezTo>
                    <a:pt x="26" y="8271"/>
                    <a:pt x="1605" y="10301"/>
                    <a:pt x="2206" y="12056"/>
                  </a:cubicBezTo>
                  <a:cubicBezTo>
                    <a:pt x="2783" y="13835"/>
                    <a:pt x="2482" y="20251"/>
                    <a:pt x="2482" y="20326"/>
                  </a:cubicBezTo>
                  <a:lnTo>
                    <a:pt x="2532" y="20376"/>
                  </a:lnTo>
                  <a:lnTo>
                    <a:pt x="2582" y="20326"/>
                  </a:lnTo>
                  <a:cubicBezTo>
                    <a:pt x="2607" y="20051"/>
                    <a:pt x="2883" y="13810"/>
                    <a:pt x="2281" y="12031"/>
                  </a:cubicBezTo>
                  <a:cubicBezTo>
                    <a:pt x="1730" y="10351"/>
                    <a:pt x="276" y="8447"/>
                    <a:pt x="101" y="8221"/>
                  </a:cubicBezTo>
                  <a:cubicBezTo>
                    <a:pt x="276" y="7645"/>
                    <a:pt x="2331" y="151"/>
                    <a:pt x="2331" y="76"/>
                  </a:cubicBezTo>
                  <a:lnTo>
                    <a:pt x="230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8"/>
            <p:cNvSpPr/>
            <p:nvPr/>
          </p:nvSpPr>
          <p:spPr>
            <a:xfrm>
              <a:off x="5692525" y="1555150"/>
              <a:ext cx="18175" cy="23850"/>
            </a:xfrm>
            <a:custGeom>
              <a:avLst/>
              <a:gdLst/>
              <a:ahLst/>
              <a:cxnLst/>
              <a:rect l="l" t="t" r="r" b="b"/>
              <a:pathLst>
                <a:path w="727" h="954" extrusionOk="0">
                  <a:moveTo>
                    <a:pt x="0" y="1"/>
                  </a:moveTo>
                  <a:lnTo>
                    <a:pt x="25" y="76"/>
                  </a:lnTo>
                  <a:cubicBezTo>
                    <a:pt x="50" y="101"/>
                    <a:pt x="100" y="201"/>
                    <a:pt x="176" y="302"/>
                  </a:cubicBezTo>
                  <a:cubicBezTo>
                    <a:pt x="326" y="552"/>
                    <a:pt x="501" y="853"/>
                    <a:pt x="652" y="953"/>
                  </a:cubicBezTo>
                  <a:lnTo>
                    <a:pt x="677" y="953"/>
                  </a:lnTo>
                  <a:lnTo>
                    <a:pt x="727" y="928"/>
                  </a:lnTo>
                  <a:lnTo>
                    <a:pt x="702" y="853"/>
                  </a:lnTo>
                  <a:cubicBezTo>
                    <a:pt x="577" y="778"/>
                    <a:pt x="376" y="477"/>
                    <a:pt x="251" y="252"/>
                  </a:cubicBezTo>
                  <a:cubicBezTo>
                    <a:pt x="176" y="126"/>
                    <a:pt x="125" y="26"/>
                    <a:pt x="7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8"/>
            <p:cNvSpPr/>
            <p:nvPr/>
          </p:nvSpPr>
          <p:spPr>
            <a:xfrm>
              <a:off x="5446900" y="1560175"/>
              <a:ext cx="11925" cy="18825"/>
            </a:xfrm>
            <a:custGeom>
              <a:avLst/>
              <a:gdLst/>
              <a:ahLst/>
              <a:cxnLst/>
              <a:rect l="l" t="t" r="r" b="b"/>
              <a:pathLst>
                <a:path w="477" h="753" extrusionOk="0">
                  <a:moveTo>
                    <a:pt x="452" y="0"/>
                  </a:moveTo>
                  <a:lnTo>
                    <a:pt x="376" y="26"/>
                  </a:lnTo>
                  <a:cubicBezTo>
                    <a:pt x="326" y="151"/>
                    <a:pt x="26" y="677"/>
                    <a:pt x="1" y="677"/>
                  </a:cubicBezTo>
                  <a:lnTo>
                    <a:pt x="26" y="752"/>
                  </a:lnTo>
                  <a:lnTo>
                    <a:pt x="51" y="752"/>
                  </a:lnTo>
                  <a:lnTo>
                    <a:pt x="101" y="727"/>
                  </a:lnTo>
                  <a:cubicBezTo>
                    <a:pt x="101" y="702"/>
                    <a:pt x="427" y="201"/>
                    <a:pt x="477" y="7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5946900" y="657925"/>
              <a:ext cx="101525" cy="119700"/>
            </a:xfrm>
            <a:custGeom>
              <a:avLst/>
              <a:gdLst/>
              <a:ahLst/>
              <a:cxnLst/>
              <a:rect l="l" t="t" r="r" b="b"/>
              <a:pathLst>
                <a:path w="4061" h="4788" extrusionOk="0">
                  <a:moveTo>
                    <a:pt x="176" y="0"/>
                  </a:moveTo>
                  <a:lnTo>
                    <a:pt x="76" y="25"/>
                  </a:lnTo>
                  <a:cubicBezTo>
                    <a:pt x="51" y="1128"/>
                    <a:pt x="1" y="4536"/>
                    <a:pt x="402" y="4762"/>
                  </a:cubicBezTo>
                  <a:lnTo>
                    <a:pt x="452" y="4787"/>
                  </a:lnTo>
                  <a:cubicBezTo>
                    <a:pt x="978" y="4787"/>
                    <a:pt x="3108" y="1880"/>
                    <a:pt x="4061" y="526"/>
                  </a:cubicBezTo>
                  <a:lnTo>
                    <a:pt x="3986" y="476"/>
                  </a:lnTo>
                  <a:cubicBezTo>
                    <a:pt x="2432" y="2657"/>
                    <a:pt x="803" y="4687"/>
                    <a:pt x="477" y="4687"/>
                  </a:cubicBezTo>
                  <a:lnTo>
                    <a:pt x="452" y="4687"/>
                  </a:lnTo>
                  <a:cubicBezTo>
                    <a:pt x="151" y="4511"/>
                    <a:pt x="126" y="1905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8"/>
            <p:cNvSpPr/>
            <p:nvPr/>
          </p:nvSpPr>
          <p:spPr>
            <a:xfrm>
              <a:off x="5959425" y="542000"/>
              <a:ext cx="26350" cy="51400"/>
            </a:xfrm>
            <a:custGeom>
              <a:avLst/>
              <a:gdLst/>
              <a:ahLst/>
              <a:cxnLst/>
              <a:rect l="l" t="t" r="r" b="b"/>
              <a:pathLst>
                <a:path w="1054" h="2056" extrusionOk="0">
                  <a:moveTo>
                    <a:pt x="978" y="0"/>
                  </a:moveTo>
                  <a:cubicBezTo>
                    <a:pt x="928" y="76"/>
                    <a:pt x="51" y="1730"/>
                    <a:pt x="1" y="2005"/>
                  </a:cubicBezTo>
                  <a:lnTo>
                    <a:pt x="26" y="2031"/>
                  </a:lnTo>
                  <a:lnTo>
                    <a:pt x="51" y="2056"/>
                  </a:lnTo>
                  <a:cubicBezTo>
                    <a:pt x="402" y="2005"/>
                    <a:pt x="953" y="1905"/>
                    <a:pt x="1003" y="1905"/>
                  </a:cubicBezTo>
                  <a:lnTo>
                    <a:pt x="1054" y="1855"/>
                  </a:lnTo>
                  <a:lnTo>
                    <a:pt x="1003" y="1805"/>
                  </a:lnTo>
                  <a:cubicBezTo>
                    <a:pt x="928" y="1805"/>
                    <a:pt x="352" y="1905"/>
                    <a:pt x="126" y="1955"/>
                  </a:cubicBezTo>
                  <a:cubicBezTo>
                    <a:pt x="226" y="1604"/>
                    <a:pt x="778" y="602"/>
                    <a:pt x="1054" y="5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8"/>
            <p:cNvSpPr/>
            <p:nvPr/>
          </p:nvSpPr>
          <p:spPr>
            <a:xfrm>
              <a:off x="5954425" y="605175"/>
              <a:ext cx="54525" cy="22325"/>
            </a:xfrm>
            <a:custGeom>
              <a:avLst/>
              <a:gdLst/>
              <a:ahLst/>
              <a:cxnLst/>
              <a:rect l="l" t="t" r="r" b="b"/>
              <a:pathLst>
                <a:path w="2181" h="893" extrusionOk="0">
                  <a:moveTo>
                    <a:pt x="1852" y="0"/>
                  </a:moveTo>
                  <a:cubicBezTo>
                    <a:pt x="1102" y="0"/>
                    <a:pt x="65" y="356"/>
                    <a:pt x="0" y="356"/>
                  </a:cubicBezTo>
                  <a:cubicBezTo>
                    <a:pt x="0" y="356"/>
                    <a:pt x="387" y="893"/>
                    <a:pt x="1002" y="893"/>
                  </a:cubicBezTo>
                  <a:cubicBezTo>
                    <a:pt x="1051" y="893"/>
                    <a:pt x="1101" y="889"/>
                    <a:pt x="1153" y="882"/>
                  </a:cubicBezTo>
                  <a:cubicBezTo>
                    <a:pt x="1855" y="807"/>
                    <a:pt x="2181" y="30"/>
                    <a:pt x="2181" y="30"/>
                  </a:cubicBezTo>
                  <a:cubicBezTo>
                    <a:pt x="2082" y="9"/>
                    <a:pt x="1971" y="0"/>
                    <a:pt x="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6075350" y="565800"/>
              <a:ext cx="27600" cy="32625"/>
            </a:xfrm>
            <a:custGeom>
              <a:avLst/>
              <a:gdLst/>
              <a:ahLst/>
              <a:cxnLst/>
              <a:rect l="l" t="t" r="r" b="b"/>
              <a:pathLst>
                <a:path w="1104" h="1305" extrusionOk="0">
                  <a:moveTo>
                    <a:pt x="702" y="402"/>
                  </a:moveTo>
                  <a:cubicBezTo>
                    <a:pt x="752" y="602"/>
                    <a:pt x="828" y="928"/>
                    <a:pt x="702" y="1028"/>
                  </a:cubicBezTo>
                  <a:lnTo>
                    <a:pt x="602" y="1028"/>
                  </a:lnTo>
                  <a:cubicBezTo>
                    <a:pt x="502" y="1003"/>
                    <a:pt x="402" y="878"/>
                    <a:pt x="376" y="803"/>
                  </a:cubicBezTo>
                  <a:cubicBezTo>
                    <a:pt x="452" y="678"/>
                    <a:pt x="577" y="552"/>
                    <a:pt x="702" y="402"/>
                  </a:cubicBezTo>
                  <a:close/>
                  <a:moveTo>
                    <a:pt x="1053" y="1"/>
                  </a:moveTo>
                  <a:cubicBezTo>
                    <a:pt x="928" y="76"/>
                    <a:pt x="803" y="176"/>
                    <a:pt x="702" y="277"/>
                  </a:cubicBezTo>
                  <a:cubicBezTo>
                    <a:pt x="527" y="452"/>
                    <a:pt x="376" y="627"/>
                    <a:pt x="276" y="778"/>
                  </a:cubicBezTo>
                  <a:cubicBezTo>
                    <a:pt x="101" y="1003"/>
                    <a:pt x="26" y="1204"/>
                    <a:pt x="1" y="1229"/>
                  </a:cubicBezTo>
                  <a:lnTo>
                    <a:pt x="26" y="1304"/>
                  </a:lnTo>
                  <a:lnTo>
                    <a:pt x="51" y="1304"/>
                  </a:lnTo>
                  <a:lnTo>
                    <a:pt x="101" y="1279"/>
                  </a:lnTo>
                  <a:cubicBezTo>
                    <a:pt x="101" y="1229"/>
                    <a:pt x="176" y="1079"/>
                    <a:pt x="301" y="878"/>
                  </a:cubicBezTo>
                  <a:cubicBezTo>
                    <a:pt x="351" y="978"/>
                    <a:pt x="452" y="1104"/>
                    <a:pt x="577" y="1129"/>
                  </a:cubicBezTo>
                  <a:lnTo>
                    <a:pt x="627" y="1129"/>
                  </a:lnTo>
                  <a:cubicBezTo>
                    <a:pt x="677" y="1129"/>
                    <a:pt x="727" y="1129"/>
                    <a:pt x="752" y="1104"/>
                  </a:cubicBezTo>
                  <a:cubicBezTo>
                    <a:pt x="978" y="953"/>
                    <a:pt x="828" y="477"/>
                    <a:pt x="777" y="327"/>
                  </a:cubicBezTo>
                  <a:cubicBezTo>
                    <a:pt x="878" y="251"/>
                    <a:pt x="978" y="151"/>
                    <a:pt x="1103" y="76"/>
                  </a:cubicBezTo>
                  <a:lnTo>
                    <a:pt x="11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8"/>
            <p:cNvSpPr/>
            <p:nvPr/>
          </p:nvSpPr>
          <p:spPr>
            <a:xfrm>
              <a:off x="5794650" y="788250"/>
              <a:ext cx="53900" cy="104025"/>
            </a:xfrm>
            <a:custGeom>
              <a:avLst/>
              <a:gdLst/>
              <a:ahLst/>
              <a:cxnLst/>
              <a:rect l="l" t="t" r="r" b="b"/>
              <a:pathLst>
                <a:path w="2156" h="4161" extrusionOk="0">
                  <a:moveTo>
                    <a:pt x="2156" y="0"/>
                  </a:moveTo>
                  <a:lnTo>
                    <a:pt x="2081" y="25"/>
                  </a:lnTo>
                  <a:cubicBezTo>
                    <a:pt x="2081" y="50"/>
                    <a:pt x="1529" y="1228"/>
                    <a:pt x="1053" y="2206"/>
                  </a:cubicBezTo>
                  <a:cubicBezTo>
                    <a:pt x="552" y="3158"/>
                    <a:pt x="0" y="4085"/>
                    <a:pt x="0" y="4085"/>
                  </a:cubicBezTo>
                  <a:lnTo>
                    <a:pt x="0" y="4161"/>
                  </a:lnTo>
                  <a:lnTo>
                    <a:pt x="25" y="4161"/>
                  </a:lnTo>
                  <a:lnTo>
                    <a:pt x="76" y="4135"/>
                  </a:lnTo>
                  <a:cubicBezTo>
                    <a:pt x="76" y="4135"/>
                    <a:pt x="627" y="3208"/>
                    <a:pt x="1128" y="2231"/>
                  </a:cubicBezTo>
                  <a:cubicBezTo>
                    <a:pt x="1629" y="1278"/>
                    <a:pt x="2156" y="75"/>
                    <a:pt x="2156" y="75"/>
                  </a:cubicBezTo>
                  <a:lnTo>
                    <a:pt x="21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8"/>
            <p:cNvSpPr/>
            <p:nvPr/>
          </p:nvSpPr>
          <p:spPr>
            <a:xfrm>
              <a:off x="5832875" y="798900"/>
              <a:ext cx="11300" cy="117175"/>
            </a:xfrm>
            <a:custGeom>
              <a:avLst/>
              <a:gdLst/>
              <a:ahLst/>
              <a:cxnLst/>
              <a:rect l="l" t="t" r="r" b="b"/>
              <a:pathLst>
                <a:path w="452" h="4687" extrusionOk="0">
                  <a:moveTo>
                    <a:pt x="426" y="0"/>
                  </a:moveTo>
                  <a:lnTo>
                    <a:pt x="376" y="25"/>
                  </a:lnTo>
                  <a:cubicBezTo>
                    <a:pt x="351" y="75"/>
                    <a:pt x="0" y="2055"/>
                    <a:pt x="50" y="4637"/>
                  </a:cubicBezTo>
                  <a:lnTo>
                    <a:pt x="100" y="4687"/>
                  </a:lnTo>
                  <a:lnTo>
                    <a:pt x="151" y="4637"/>
                  </a:lnTo>
                  <a:cubicBezTo>
                    <a:pt x="100" y="2105"/>
                    <a:pt x="426" y="151"/>
                    <a:pt x="451" y="5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8"/>
            <p:cNvSpPr/>
            <p:nvPr/>
          </p:nvSpPr>
          <p:spPr>
            <a:xfrm>
              <a:off x="5819700" y="788250"/>
              <a:ext cx="313325" cy="360300"/>
            </a:xfrm>
            <a:custGeom>
              <a:avLst/>
              <a:gdLst/>
              <a:ahLst/>
              <a:cxnLst/>
              <a:rect l="l" t="t" r="r" b="b"/>
              <a:pathLst>
                <a:path w="12533" h="14412" extrusionOk="0">
                  <a:moveTo>
                    <a:pt x="9500" y="0"/>
                  </a:moveTo>
                  <a:lnTo>
                    <a:pt x="9450" y="50"/>
                  </a:lnTo>
                  <a:cubicBezTo>
                    <a:pt x="9450" y="50"/>
                    <a:pt x="9349" y="652"/>
                    <a:pt x="8372" y="2732"/>
                  </a:cubicBezTo>
                  <a:cubicBezTo>
                    <a:pt x="7394" y="4787"/>
                    <a:pt x="5565" y="7068"/>
                    <a:pt x="4312" y="8371"/>
                  </a:cubicBezTo>
                  <a:cubicBezTo>
                    <a:pt x="3134" y="9599"/>
                    <a:pt x="51" y="11980"/>
                    <a:pt x="1" y="12005"/>
                  </a:cubicBezTo>
                  <a:lnTo>
                    <a:pt x="1" y="12055"/>
                  </a:lnTo>
                  <a:cubicBezTo>
                    <a:pt x="1" y="12055"/>
                    <a:pt x="101" y="12506"/>
                    <a:pt x="201" y="12933"/>
                  </a:cubicBezTo>
                  <a:cubicBezTo>
                    <a:pt x="327" y="13359"/>
                    <a:pt x="577" y="14361"/>
                    <a:pt x="577" y="14361"/>
                  </a:cubicBezTo>
                  <a:lnTo>
                    <a:pt x="627" y="14411"/>
                  </a:lnTo>
                  <a:cubicBezTo>
                    <a:pt x="4211" y="13735"/>
                    <a:pt x="7144" y="12481"/>
                    <a:pt x="8698" y="10978"/>
                  </a:cubicBezTo>
                  <a:cubicBezTo>
                    <a:pt x="10452" y="9298"/>
                    <a:pt x="12532" y="6115"/>
                    <a:pt x="12532" y="6090"/>
                  </a:cubicBezTo>
                  <a:lnTo>
                    <a:pt x="12532" y="6015"/>
                  </a:lnTo>
                  <a:lnTo>
                    <a:pt x="12457" y="6015"/>
                  </a:lnTo>
                  <a:cubicBezTo>
                    <a:pt x="12432" y="6065"/>
                    <a:pt x="10377" y="9248"/>
                    <a:pt x="8648" y="10902"/>
                  </a:cubicBezTo>
                  <a:cubicBezTo>
                    <a:pt x="7094" y="12381"/>
                    <a:pt x="4186" y="13634"/>
                    <a:pt x="653" y="14311"/>
                  </a:cubicBezTo>
                  <a:cubicBezTo>
                    <a:pt x="602" y="14110"/>
                    <a:pt x="402" y="13283"/>
                    <a:pt x="302" y="12907"/>
                  </a:cubicBezTo>
                  <a:cubicBezTo>
                    <a:pt x="201" y="12557"/>
                    <a:pt x="126" y="12181"/>
                    <a:pt x="101" y="12080"/>
                  </a:cubicBezTo>
                  <a:cubicBezTo>
                    <a:pt x="402" y="11830"/>
                    <a:pt x="3259" y="9599"/>
                    <a:pt x="4387" y="8421"/>
                  </a:cubicBezTo>
                  <a:cubicBezTo>
                    <a:pt x="5640" y="7118"/>
                    <a:pt x="7470" y="4837"/>
                    <a:pt x="8447" y="2782"/>
                  </a:cubicBezTo>
                  <a:cubicBezTo>
                    <a:pt x="9450" y="652"/>
                    <a:pt x="9525" y="75"/>
                    <a:pt x="9550" y="50"/>
                  </a:cubicBezTo>
                  <a:lnTo>
                    <a:pt x="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8"/>
            <p:cNvSpPr/>
            <p:nvPr/>
          </p:nvSpPr>
          <p:spPr>
            <a:xfrm>
              <a:off x="5948150" y="1088375"/>
              <a:ext cx="134125" cy="28850"/>
            </a:xfrm>
            <a:custGeom>
              <a:avLst/>
              <a:gdLst/>
              <a:ahLst/>
              <a:cxnLst/>
              <a:rect l="l" t="t" r="r" b="b"/>
              <a:pathLst>
                <a:path w="5365" h="1154" extrusionOk="0">
                  <a:moveTo>
                    <a:pt x="5289" y="0"/>
                  </a:moveTo>
                  <a:cubicBezTo>
                    <a:pt x="5289" y="25"/>
                    <a:pt x="4512" y="602"/>
                    <a:pt x="2908" y="902"/>
                  </a:cubicBezTo>
                  <a:cubicBezTo>
                    <a:pt x="2223" y="1020"/>
                    <a:pt x="1606" y="1056"/>
                    <a:pt x="1122" y="1056"/>
                  </a:cubicBezTo>
                  <a:cubicBezTo>
                    <a:pt x="474" y="1056"/>
                    <a:pt x="65" y="992"/>
                    <a:pt x="51" y="978"/>
                  </a:cubicBezTo>
                  <a:lnTo>
                    <a:pt x="1" y="1028"/>
                  </a:lnTo>
                  <a:lnTo>
                    <a:pt x="51" y="1078"/>
                  </a:lnTo>
                  <a:cubicBezTo>
                    <a:pt x="51" y="1078"/>
                    <a:pt x="477" y="1153"/>
                    <a:pt x="1129" y="1153"/>
                  </a:cubicBezTo>
                  <a:cubicBezTo>
                    <a:pt x="1630" y="1153"/>
                    <a:pt x="2231" y="1128"/>
                    <a:pt x="2933" y="978"/>
                  </a:cubicBezTo>
                  <a:cubicBezTo>
                    <a:pt x="4562" y="677"/>
                    <a:pt x="5339" y="100"/>
                    <a:pt x="5364" y="75"/>
                  </a:cubicBezTo>
                  <a:lnTo>
                    <a:pt x="5364" y="25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8"/>
            <p:cNvSpPr/>
            <p:nvPr/>
          </p:nvSpPr>
          <p:spPr>
            <a:xfrm>
              <a:off x="5889250" y="1249400"/>
              <a:ext cx="79600" cy="483725"/>
            </a:xfrm>
            <a:custGeom>
              <a:avLst/>
              <a:gdLst/>
              <a:ahLst/>
              <a:cxnLst/>
              <a:rect l="l" t="t" r="r" b="b"/>
              <a:pathLst>
                <a:path w="3184" h="19349" extrusionOk="0">
                  <a:moveTo>
                    <a:pt x="3134" y="0"/>
                  </a:moveTo>
                  <a:lnTo>
                    <a:pt x="2407" y="401"/>
                  </a:lnTo>
                  <a:lnTo>
                    <a:pt x="2382" y="426"/>
                  </a:lnTo>
                  <a:cubicBezTo>
                    <a:pt x="2382" y="502"/>
                    <a:pt x="1204" y="6943"/>
                    <a:pt x="201" y="10176"/>
                  </a:cubicBezTo>
                  <a:lnTo>
                    <a:pt x="201" y="10201"/>
                  </a:lnTo>
                  <a:cubicBezTo>
                    <a:pt x="201" y="10226"/>
                    <a:pt x="853" y="12607"/>
                    <a:pt x="703" y="14662"/>
                  </a:cubicBezTo>
                  <a:cubicBezTo>
                    <a:pt x="552" y="16817"/>
                    <a:pt x="377" y="17995"/>
                    <a:pt x="1" y="19299"/>
                  </a:cubicBezTo>
                  <a:lnTo>
                    <a:pt x="26" y="19349"/>
                  </a:lnTo>
                  <a:lnTo>
                    <a:pt x="51" y="19349"/>
                  </a:lnTo>
                  <a:lnTo>
                    <a:pt x="76" y="19324"/>
                  </a:lnTo>
                  <a:cubicBezTo>
                    <a:pt x="477" y="18020"/>
                    <a:pt x="653" y="16843"/>
                    <a:pt x="803" y="14662"/>
                  </a:cubicBezTo>
                  <a:cubicBezTo>
                    <a:pt x="928" y="12682"/>
                    <a:pt x="352" y="10401"/>
                    <a:pt x="302" y="10201"/>
                  </a:cubicBezTo>
                  <a:cubicBezTo>
                    <a:pt x="1279" y="7043"/>
                    <a:pt x="2407" y="903"/>
                    <a:pt x="2482" y="477"/>
                  </a:cubicBezTo>
                  <a:lnTo>
                    <a:pt x="3184" y="101"/>
                  </a:lnTo>
                  <a:lnTo>
                    <a:pt x="3184" y="25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8"/>
            <p:cNvSpPr/>
            <p:nvPr/>
          </p:nvSpPr>
          <p:spPr>
            <a:xfrm>
              <a:off x="5842275" y="1521325"/>
              <a:ext cx="15050" cy="19450"/>
            </a:xfrm>
            <a:custGeom>
              <a:avLst/>
              <a:gdLst/>
              <a:ahLst/>
              <a:cxnLst/>
              <a:rect l="l" t="t" r="r" b="b"/>
              <a:pathLst>
                <a:path w="602" h="778" extrusionOk="0">
                  <a:moveTo>
                    <a:pt x="501" y="1"/>
                  </a:moveTo>
                  <a:lnTo>
                    <a:pt x="0" y="702"/>
                  </a:lnTo>
                  <a:lnTo>
                    <a:pt x="0" y="778"/>
                  </a:lnTo>
                  <a:lnTo>
                    <a:pt x="75" y="778"/>
                  </a:lnTo>
                  <a:lnTo>
                    <a:pt x="602" y="7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8"/>
            <p:cNvSpPr/>
            <p:nvPr/>
          </p:nvSpPr>
          <p:spPr>
            <a:xfrm>
              <a:off x="6023350" y="1471825"/>
              <a:ext cx="69575" cy="179850"/>
            </a:xfrm>
            <a:custGeom>
              <a:avLst/>
              <a:gdLst/>
              <a:ahLst/>
              <a:cxnLst/>
              <a:rect l="l" t="t" r="r" b="b"/>
              <a:pathLst>
                <a:path w="2783" h="7194" extrusionOk="0">
                  <a:moveTo>
                    <a:pt x="50" y="1"/>
                  </a:moveTo>
                  <a:lnTo>
                    <a:pt x="0" y="51"/>
                  </a:lnTo>
                  <a:cubicBezTo>
                    <a:pt x="76" y="427"/>
                    <a:pt x="602" y="3810"/>
                    <a:pt x="2707" y="7169"/>
                  </a:cubicBezTo>
                  <a:lnTo>
                    <a:pt x="2757" y="7194"/>
                  </a:lnTo>
                  <a:lnTo>
                    <a:pt x="2782" y="7194"/>
                  </a:lnTo>
                  <a:lnTo>
                    <a:pt x="2782" y="7118"/>
                  </a:lnTo>
                  <a:cubicBezTo>
                    <a:pt x="702" y="3785"/>
                    <a:pt x="151" y="427"/>
                    <a:pt x="101" y="51"/>
                  </a:cubicBezTo>
                  <a:lnTo>
                    <a:pt x="101" y="2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8"/>
            <p:cNvSpPr/>
            <p:nvPr/>
          </p:nvSpPr>
          <p:spPr>
            <a:xfrm>
              <a:off x="6091025" y="1521325"/>
              <a:ext cx="18175" cy="23825"/>
            </a:xfrm>
            <a:custGeom>
              <a:avLst/>
              <a:gdLst/>
              <a:ahLst/>
              <a:cxnLst/>
              <a:rect l="l" t="t" r="r" b="b"/>
              <a:pathLst>
                <a:path w="727" h="953" extrusionOk="0">
                  <a:moveTo>
                    <a:pt x="652" y="1"/>
                  </a:moveTo>
                  <a:cubicBezTo>
                    <a:pt x="627" y="51"/>
                    <a:pt x="100" y="752"/>
                    <a:pt x="0" y="878"/>
                  </a:cubicBezTo>
                  <a:lnTo>
                    <a:pt x="25" y="953"/>
                  </a:lnTo>
                  <a:lnTo>
                    <a:pt x="50" y="953"/>
                  </a:lnTo>
                  <a:lnTo>
                    <a:pt x="75" y="928"/>
                  </a:lnTo>
                  <a:cubicBezTo>
                    <a:pt x="176" y="803"/>
                    <a:pt x="727" y="76"/>
                    <a:pt x="727" y="76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8"/>
            <p:cNvSpPr/>
            <p:nvPr/>
          </p:nvSpPr>
          <p:spPr>
            <a:xfrm>
              <a:off x="5922475" y="1122825"/>
              <a:ext cx="20700" cy="71450"/>
            </a:xfrm>
            <a:custGeom>
              <a:avLst/>
              <a:gdLst/>
              <a:ahLst/>
              <a:cxnLst/>
              <a:rect l="l" t="t" r="r" b="b"/>
              <a:pathLst>
                <a:path w="828" h="2858" extrusionOk="0">
                  <a:moveTo>
                    <a:pt x="25" y="1"/>
                  </a:moveTo>
                  <a:lnTo>
                    <a:pt x="0" y="76"/>
                  </a:lnTo>
                  <a:lnTo>
                    <a:pt x="727" y="2833"/>
                  </a:lnTo>
                  <a:lnTo>
                    <a:pt x="777" y="2858"/>
                  </a:lnTo>
                  <a:lnTo>
                    <a:pt x="802" y="2858"/>
                  </a:lnTo>
                  <a:lnTo>
                    <a:pt x="827" y="2808"/>
                  </a:lnTo>
                  <a:lnTo>
                    <a:pt x="75" y="5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8"/>
            <p:cNvSpPr/>
            <p:nvPr/>
          </p:nvSpPr>
          <p:spPr>
            <a:xfrm>
              <a:off x="5352300" y="1157925"/>
              <a:ext cx="70200" cy="13800"/>
            </a:xfrm>
            <a:custGeom>
              <a:avLst/>
              <a:gdLst/>
              <a:ahLst/>
              <a:cxnLst/>
              <a:rect l="l" t="t" r="r" b="b"/>
              <a:pathLst>
                <a:path w="2808" h="552" extrusionOk="0">
                  <a:moveTo>
                    <a:pt x="2807" y="0"/>
                  </a:moveTo>
                  <a:lnTo>
                    <a:pt x="2807" y="0"/>
                  </a:lnTo>
                  <a:cubicBezTo>
                    <a:pt x="1980" y="376"/>
                    <a:pt x="501" y="451"/>
                    <a:pt x="0" y="476"/>
                  </a:cubicBezTo>
                  <a:lnTo>
                    <a:pt x="0" y="552"/>
                  </a:lnTo>
                  <a:cubicBezTo>
                    <a:pt x="526" y="552"/>
                    <a:pt x="1930" y="476"/>
                    <a:pt x="2782" y="125"/>
                  </a:cubicBezTo>
                  <a:cubicBezTo>
                    <a:pt x="2782" y="75"/>
                    <a:pt x="2807" y="50"/>
                    <a:pt x="280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8"/>
            <p:cNvSpPr/>
            <p:nvPr/>
          </p:nvSpPr>
          <p:spPr>
            <a:xfrm>
              <a:off x="5710675" y="1172325"/>
              <a:ext cx="62075" cy="26350"/>
            </a:xfrm>
            <a:custGeom>
              <a:avLst/>
              <a:gdLst/>
              <a:ahLst/>
              <a:cxnLst/>
              <a:rect l="l" t="t" r="r" b="b"/>
              <a:pathLst>
                <a:path w="2483" h="1054" extrusionOk="0">
                  <a:moveTo>
                    <a:pt x="26" y="1"/>
                  </a:moveTo>
                  <a:lnTo>
                    <a:pt x="1" y="101"/>
                  </a:lnTo>
                  <a:cubicBezTo>
                    <a:pt x="51" y="126"/>
                    <a:pt x="126" y="151"/>
                    <a:pt x="176" y="201"/>
                  </a:cubicBezTo>
                  <a:cubicBezTo>
                    <a:pt x="728" y="452"/>
                    <a:pt x="1580" y="853"/>
                    <a:pt x="2432" y="1053"/>
                  </a:cubicBezTo>
                  <a:lnTo>
                    <a:pt x="2482" y="953"/>
                  </a:lnTo>
                  <a:cubicBezTo>
                    <a:pt x="1630" y="778"/>
                    <a:pt x="778" y="352"/>
                    <a:pt x="227" y="101"/>
                  </a:cubicBezTo>
                  <a:cubicBezTo>
                    <a:pt x="151" y="76"/>
                    <a:pt x="76" y="26"/>
                    <a:pt x="2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8"/>
            <p:cNvSpPr/>
            <p:nvPr/>
          </p:nvSpPr>
          <p:spPr>
            <a:xfrm>
              <a:off x="5544025" y="665425"/>
              <a:ext cx="63300" cy="75850"/>
            </a:xfrm>
            <a:custGeom>
              <a:avLst/>
              <a:gdLst/>
              <a:ahLst/>
              <a:cxnLst/>
              <a:rect l="l" t="t" r="r" b="b"/>
              <a:pathLst>
                <a:path w="2532" h="3034" extrusionOk="0">
                  <a:moveTo>
                    <a:pt x="2507" y="1"/>
                  </a:moveTo>
                  <a:lnTo>
                    <a:pt x="2431" y="26"/>
                  </a:lnTo>
                  <a:cubicBezTo>
                    <a:pt x="2431" y="51"/>
                    <a:pt x="2106" y="1329"/>
                    <a:pt x="1278" y="2181"/>
                  </a:cubicBezTo>
                  <a:cubicBezTo>
                    <a:pt x="627" y="2858"/>
                    <a:pt x="50" y="2933"/>
                    <a:pt x="50" y="2933"/>
                  </a:cubicBezTo>
                  <a:lnTo>
                    <a:pt x="0" y="2983"/>
                  </a:lnTo>
                  <a:lnTo>
                    <a:pt x="50" y="3033"/>
                  </a:lnTo>
                  <a:cubicBezTo>
                    <a:pt x="75" y="3008"/>
                    <a:pt x="677" y="2958"/>
                    <a:pt x="1354" y="2256"/>
                  </a:cubicBezTo>
                  <a:cubicBezTo>
                    <a:pt x="2206" y="1379"/>
                    <a:pt x="2532" y="51"/>
                    <a:pt x="2532" y="51"/>
                  </a:cubicBezTo>
                  <a:lnTo>
                    <a:pt x="250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8"/>
            <p:cNvSpPr/>
            <p:nvPr/>
          </p:nvSpPr>
          <p:spPr>
            <a:xfrm>
              <a:off x="5622350" y="674450"/>
              <a:ext cx="100275" cy="80150"/>
            </a:xfrm>
            <a:custGeom>
              <a:avLst/>
              <a:gdLst/>
              <a:ahLst/>
              <a:cxnLst/>
              <a:rect l="l" t="t" r="r" b="b"/>
              <a:pathLst>
                <a:path w="4011" h="3206" extrusionOk="0">
                  <a:moveTo>
                    <a:pt x="1577" y="0"/>
                  </a:moveTo>
                  <a:cubicBezTo>
                    <a:pt x="1174" y="0"/>
                    <a:pt x="834" y="165"/>
                    <a:pt x="577" y="567"/>
                  </a:cubicBezTo>
                  <a:cubicBezTo>
                    <a:pt x="100" y="1344"/>
                    <a:pt x="0" y="2196"/>
                    <a:pt x="276" y="2347"/>
                  </a:cubicBezTo>
                  <a:cubicBezTo>
                    <a:pt x="291" y="2355"/>
                    <a:pt x="306" y="2359"/>
                    <a:pt x="322" y="2359"/>
                  </a:cubicBezTo>
                  <a:cubicBezTo>
                    <a:pt x="583" y="2359"/>
                    <a:pt x="890" y="1242"/>
                    <a:pt x="902" y="1242"/>
                  </a:cubicBezTo>
                  <a:cubicBezTo>
                    <a:pt x="902" y="1242"/>
                    <a:pt x="902" y="1243"/>
                    <a:pt x="902" y="1244"/>
                  </a:cubicBezTo>
                  <a:cubicBezTo>
                    <a:pt x="902" y="1319"/>
                    <a:pt x="426" y="2798"/>
                    <a:pt x="677" y="2923"/>
                  </a:cubicBezTo>
                  <a:cubicBezTo>
                    <a:pt x="685" y="2928"/>
                    <a:pt x="694" y="2930"/>
                    <a:pt x="703" y="2930"/>
                  </a:cubicBezTo>
                  <a:cubicBezTo>
                    <a:pt x="945" y="2930"/>
                    <a:pt x="1564" y="1490"/>
                    <a:pt x="1579" y="1490"/>
                  </a:cubicBezTo>
                  <a:lnTo>
                    <a:pt x="1579" y="1490"/>
                  </a:lnTo>
                  <a:cubicBezTo>
                    <a:pt x="1580" y="1490"/>
                    <a:pt x="1580" y="1492"/>
                    <a:pt x="1579" y="1494"/>
                  </a:cubicBezTo>
                  <a:cubicBezTo>
                    <a:pt x="1554" y="1570"/>
                    <a:pt x="1003" y="3048"/>
                    <a:pt x="1303" y="3199"/>
                  </a:cubicBezTo>
                  <a:cubicBezTo>
                    <a:pt x="1315" y="3203"/>
                    <a:pt x="1327" y="3205"/>
                    <a:pt x="1339" y="3205"/>
                  </a:cubicBezTo>
                  <a:cubicBezTo>
                    <a:pt x="1550" y="3205"/>
                    <a:pt x="1837" y="2564"/>
                    <a:pt x="2015" y="2103"/>
                  </a:cubicBezTo>
                  <a:lnTo>
                    <a:pt x="2015" y="2103"/>
                  </a:lnTo>
                  <a:cubicBezTo>
                    <a:pt x="1906" y="2449"/>
                    <a:pt x="1815" y="2869"/>
                    <a:pt x="2005" y="2898"/>
                  </a:cubicBezTo>
                  <a:cubicBezTo>
                    <a:pt x="2014" y="2900"/>
                    <a:pt x="2023" y="2901"/>
                    <a:pt x="2031" y="2901"/>
                  </a:cubicBezTo>
                  <a:cubicBezTo>
                    <a:pt x="2355" y="2901"/>
                    <a:pt x="2782" y="1595"/>
                    <a:pt x="2782" y="1595"/>
                  </a:cubicBezTo>
                  <a:cubicBezTo>
                    <a:pt x="2782" y="1595"/>
                    <a:pt x="3238" y="2108"/>
                    <a:pt x="3571" y="2108"/>
                  </a:cubicBezTo>
                  <a:cubicBezTo>
                    <a:pt x="3621" y="2108"/>
                    <a:pt x="3667" y="2097"/>
                    <a:pt x="3709" y="2071"/>
                  </a:cubicBezTo>
                  <a:cubicBezTo>
                    <a:pt x="4010" y="1845"/>
                    <a:pt x="3359" y="492"/>
                    <a:pt x="2306" y="141"/>
                  </a:cubicBezTo>
                  <a:cubicBezTo>
                    <a:pt x="2046" y="51"/>
                    <a:pt x="1802" y="0"/>
                    <a:pt x="1577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8"/>
            <p:cNvSpPr/>
            <p:nvPr/>
          </p:nvSpPr>
          <p:spPr>
            <a:xfrm>
              <a:off x="5530850" y="616525"/>
              <a:ext cx="11950" cy="25800"/>
            </a:xfrm>
            <a:custGeom>
              <a:avLst/>
              <a:gdLst/>
              <a:ahLst/>
              <a:cxnLst/>
              <a:rect l="l" t="t" r="r" b="b"/>
              <a:pathLst>
                <a:path w="478" h="1032" extrusionOk="0">
                  <a:moveTo>
                    <a:pt x="170" y="0"/>
                  </a:moveTo>
                  <a:cubicBezTo>
                    <a:pt x="164" y="0"/>
                    <a:pt x="158" y="1"/>
                    <a:pt x="151" y="2"/>
                  </a:cubicBezTo>
                  <a:cubicBezTo>
                    <a:pt x="51" y="27"/>
                    <a:pt x="1" y="278"/>
                    <a:pt x="26" y="553"/>
                  </a:cubicBezTo>
                  <a:cubicBezTo>
                    <a:pt x="74" y="815"/>
                    <a:pt x="189" y="1031"/>
                    <a:pt x="286" y="1031"/>
                  </a:cubicBezTo>
                  <a:cubicBezTo>
                    <a:pt x="291" y="1031"/>
                    <a:pt x="297" y="1031"/>
                    <a:pt x="302" y="1030"/>
                  </a:cubicBezTo>
                  <a:cubicBezTo>
                    <a:pt x="427" y="1030"/>
                    <a:pt x="477" y="779"/>
                    <a:pt x="452" y="503"/>
                  </a:cubicBezTo>
                  <a:cubicBezTo>
                    <a:pt x="405" y="218"/>
                    <a:pt x="289" y="0"/>
                    <a:pt x="17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8"/>
            <p:cNvSpPr/>
            <p:nvPr/>
          </p:nvSpPr>
          <p:spPr>
            <a:xfrm>
              <a:off x="5475725" y="629675"/>
              <a:ext cx="12550" cy="25800"/>
            </a:xfrm>
            <a:custGeom>
              <a:avLst/>
              <a:gdLst/>
              <a:ahLst/>
              <a:cxnLst/>
              <a:rect l="l" t="t" r="r" b="b"/>
              <a:pathLst>
                <a:path w="502" h="1032" extrusionOk="0">
                  <a:moveTo>
                    <a:pt x="195" y="0"/>
                  </a:moveTo>
                  <a:cubicBezTo>
                    <a:pt x="189" y="0"/>
                    <a:pt x="182" y="1"/>
                    <a:pt x="176" y="2"/>
                  </a:cubicBezTo>
                  <a:cubicBezTo>
                    <a:pt x="76" y="2"/>
                    <a:pt x="0" y="253"/>
                    <a:pt x="51" y="529"/>
                  </a:cubicBezTo>
                  <a:cubicBezTo>
                    <a:pt x="98" y="814"/>
                    <a:pt x="191" y="1032"/>
                    <a:pt x="307" y="1032"/>
                  </a:cubicBezTo>
                  <a:cubicBezTo>
                    <a:pt x="314" y="1032"/>
                    <a:pt x="320" y="1031"/>
                    <a:pt x="326" y="1030"/>
                  </a:cubicBezTo>
                  <a:cubicBezTo>
                    <a:pt x="427" y="1005"/>
                    <a:pt x="502" y="779"/>
                    <a:pt x="452" y="478"/>
                  </a:cubicBezTo>
                  <a:cubicBezTo>
                    <a:pt x="404" y="217"/>
                    <a:pt x="311" y="0"/>
                    <a:pt x="19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8"/>
            <p:cNvSpPr/>
            <p:nvPr/>
          </p:nvSpPr>
          <p:spPr>
            <a:xfrm>
              <a:off x="6002050" y="552600"/>
              <a:ext cx="16925" cy="24100"/>
            </a:xfrm>
            <a:custGeom>
              <a:avLst/>
              <a:gdLst/>
              <a:ahLst/>
              <a:cxnLst/>
              <a:rect l="l" t="t" r="r" b="b"/>
              <a:pathLst>
                <a:path w="677" h="964" extrusionOk="0">
                  <a:moveTo>
                    <a:pt x="586" y="0"/>
                  </a:moveTo>
                  <a:cubicBezTo>
                    <a:pt x="501" y="0"/>
                    <a:pt x="318" y="169"/>
                    <a:pt x="201" y="404"/>
                  </a:cubicBezTo>
                  <a:cubicBezTo>
                    <a:pt x="50" y="654"/>
                    <a:pt x="0" y="905"/>
                    <a:pt x="75" y="955"/>
                  </a:cubicBezTo>
                  <a:cubicBezTo>
                    <a:pt x="84" y="961"/>
                    <a:pt x="94" y="963"/>
                    <a:pt x="106" y="963"/>
                  </a:cubicBezTo>
                  <a:cubicBezTo>
                    <a:pt x="196" y="963"/>
                    <a:pt x="365" y="798"/>
                    <a:pt x="476" y="554"/>
                  </a:cubicBezTo>
                  <a:cubicBezTo>
                    <a:pt x="627" y="303"/>
                    <a:pt x="677" y="53"/>
                    <a:pt x="602" y="3"/>
                  </a:cubicBezTo>
                  <a:cubicBezTo>
                    <a:pt x="597" y="1"/>
                    <a:pt x="592" y="0"/>
                    <a:pt x="58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8"/>
            <p:cNvSpPr/>
            <p:nvPr/>
          </p:nvSpPr>
          <p:spPr>
            <a:xfrm>
              <a:off x="5950675" y="538650"/>
              <a:ext cx="17550" cy="24275"/>
            </a:xfrm>
            <a:custGeom>
              <a:avLst/>
              <a:gdLst/>
              <a:ahLst/>
              <a:cxnLst/>
              <a:rect l="l" t="t" r="r" b="b"/>
              <a:pathLst>
                <a:path w="702" h="971" extrusionOk="0">
                  <a:moveTo>
                    <a:pt x="572" y="1"/>
                  </a:moveTo>
                  <a:cubicBezTo>
                    <a:pt x="486" y="1"/>
                    <a:pt x="334" y="166"/>
                    <a:pt x="201" y="410"/>
                  </a:cubicBezTo>
                  <a:cubicBezTo>
                    <a:pt x="50" y="661"/>
                    <a:pt x="0" y="911"/>
                    <a:pt x="100" y="962"/>
                  </a:cubicBezTo>
                  <a:cubicBezTo>
                    <a:pt x="109" y="967"/>
                    <a:pt x="119" y="970"/>
                    <a:pt x="130" y="970"/>
                  </a:cubicBezTo>
                  <a:cubicBezTo>
                    <a:pt x="215" y="970"/>
                    <a:pt x="368" y="805"/>
                    <a:pt x="501" y="561"/>
                  </a:cubicBezTo>
                  <a:cubicBezTo>
                    <a:pt x="652" y="310"/>
                    <a:pt x="702" y="59"/>
                    <a:pt x="602" y="9"/>
                  </a:cubicBezTo>
                  <a:cubicBezTo>
                    <a:pt x="593" y="3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8"/>
            <p:cNvSpPr/>
            <p:nvPr/>
          </p:nvSpPr>
          <p:spPr>
            <a:xfrm>
              <a:off x="5489500" y="535725"/>
              <a:ext cx="28850" cy="16950"/>
            </a:xfrm>
            <a:custGeom>
              <a:avLst/>
              <a:gdLst/>
              <a:ahLst/>
              <a:cxnLst/>
              <a:rect l="l" t="t" r="r" b="b"/>
              <a:pathLst>
                <a:path w="1154" h="678" extrusionOk="0">
                  <a:moveTo>
                    <a:pt x="753" y="1"/>
                  </a:moveTo>
                  <a:cubicBezTo>
                    <a:pt x="678" y="1"/>
                    <a:pt x="577" y="26"/>
                    <a:pt x="502" y="76"/>
                  </a:cubicBezTo>
                  <a:cubicBezTo>
                    <a:pt x="251" y="226"/>
                    <a:pt x="1" y="477"/>
                    <a:pt x="176" y="627"/>
                  </a:cubicBezTo>
                  <a:cubicBezTo>
                    <a:pt x="201" y="678"/>
                    <a:pt x="251" y="678"/>
                    <a:pt x="302" y="678"/>
                  </a:cubicBezTo>
                  <a:cubicBezTo>
                    <a:pt x="602" y="678"/>
                    <a:pt x="1154" y="377"/>
                    <a:pt x="1079" y="201"/>
                  </a:cubicBezTo>
                  <a:cubicBezTo>
                    <a:pt x="1003" y="76"/>
                    <a:pt x="878" y="1"/>
                    <a:pt x="753" y="1"/>
                  </a:cubicBezTo>
                  <a:close/>
                </a:path>
              </a:pathLst>
            </a:custGeom>
            <a:solidFill>
              <a:srgbClr val="F7C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8"/>
            <p:cNvSpPr/>
            <p:nvPr/>
          </p:nvSpPr>
          <p:spPr>
            <a:xfrm>
              <a:off x="5418075" y="1263175"/>
              <a:ext cx="1275" cy="5675"/>
            </a:xfrm>
            <a:custGeom>
              <a:avLst/>
              <a:gdLst/>
              <a:ahLst/>
              <a:cxnLst/>
              <a:rect l="l" t="t" r="r" b="b"/>
              <a:pathLst>
                <a:path w="51" h="22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76"/>
                    <a:pt x="26" y="151"/>
                    <a:pt x="26" y="226"/>
                  </a:cubicBezTo>
                  <a:cubicBezTo>
                    <a:pt x="51" y="176"/>
                    <a:pt x="26" y="76"/>
                    <a:pt x="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8"/>
            <p:cNvSpPr/>
            <p:nvPr/>
          </p:nvSpPr>
          <p:spPr>
            <a:xfrm>
              <a:off x="5753925" y="1843375"/>
              <a:ext cx="111550" cy="55175"/>
            </a:xfrm>
            <a:custGeom>
              <a:avLst/>
              <a:gdLst/>
              <a:ahLst/>
              <a:cxnLst/>
              <a:rect l="l" t="t" r="r" b="b"/>
              <a:pathLst>
                <a:path w="4462" h="2207" extrusionOk="0">
                  <a:moveTo>
                    <a:pt x="3960" y="1"/>
                  </a:moveTo>
                  <a:lnTo>
                    <a:pt x="3710" y="76"/>
                  </a:lnTo>
                  <a:lnTo>
                    <a:pt x="3208" y="201"/>
                  </a:lnTo>
                  <a:cubicBezTo>
                    <a:pt x="3208" y="277"/>
                    <a:pt x="702" y="1730"/>
                    <a:pt x="0" y="2206"/>
                  </a:cubicBezTo>
                  <a:lnTo>
                    <a:pt x="4461" y="2206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8"/>
            <p:cNvSpPr/>
            <p:nvPr/>
          </p:nvSpPr>
          <p:spPr>
            <a:xfrm>
              <a:off x="5840375" y="1843375"/>
              <a:ext cx="25100" cy="55175"/>
            </a:xfrm>
            <a:custGeom>
              <a:avLst/>
              <a:gdLst/>
              <a:ahLst/>
              <a:cxnLst/>
              <a:rect l="l" t="t" r="r" b="b"/>
              <a:pathLst>
                <a:path w="1004" h="2207" extrusionOk="0">
                  <a:moveTo>
                    <a:pt x="502" y="1"/>
                  </a:moveTo>
                  <a:lnTo>
                    <a:pt x="252" y="76"/>
                  </a:lnTo>
                  <a:cubicBezTo>
                    <a:pt x="201" y="803"/>
                    <a:pt x="101" y="1580"/>
                    <a:pt x="1" y="2206"/>
                  </a:cubicBezTo>
                  <a:lnTo>
                    <a:pt x="1003" y="2206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8"/>
            <p:cNvSpPr/>
            <p:nvPr/>
          </p:nvSpPr>
          <p:spPr>
            <a:xfrm>
              <a:off x="6148025" y="1790650"/>
              <a:ext cx="95900" cy="107900"/>
            </a:xfrm>
            <a:custGeom>
              <a:avLst/>
              <a:gdLst/>
              <a:ahLst/>
              <a:cxnLst/>
              <a:rect l="l" t="t" r="r" b="b"/>
              <a:pathLst>
                <a:path w="3836" h="4316" extrusionOk="0">
                  <a:moveTo>
                    <a:pt x="2709" y="0"/>
                  </a:moveTo>
                  <a:cubicBezTo>
                    <a:pt x="2708" y="0"/>
                    <a:pt x="2708" y="2"/>
                    <a:pt x="2708" y="5"/>
                  </a:cubicBezTo>
                  <a:cubicBezTo>
                    <a:pt x="2708" y="105"/>
                    <a:pt x="2282" y="456"/>
                    <a:pt x="2031" y="681"/>
                  </a:cubicBezTo>
                  <a:cubicBezTo>
                    <a:pt x="1931" y="756"/>
                    <a:pt x="1855" y="807"/>
                    <a:pt x="1855" y="807"/>
                  </a:cubicBezTo>
                  <a:cubicBezTo>
                    <a:pt x="1881" y="857"/>
                    <a:pt x="803" y="3438"/>
                    <a:pt x="1" y="4315"/>
                  </a:cubicBezTo>
                  <a:cubicBezTo>
                    <a:pt x="1" y="4315"/>
                    <a:pt x="1028" y="4115"/>
                    <a:pt x="2106" y="3664"/>
                  </a:cubicBezTo>
                  <a:cubicBezTo>
                    <a:pt x="2708" y="3413"/>
                    <a:pt x="3334" y="3062"/>
                    <a:pt x="3835" y="2611"/>
                  </a:cubicBezTo>
                  <a:cubicBezTo>
                    <a:pt x="3835" y="2611"/>
                    <a:pt x="2758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8"/>
            <p:cNvSpPr/>
            <p:nvPr/>
          </p:nvSpPr>
          <p:spPr>
            <a:xfrm>
              <a:off x="6148025" y="1807675"/>
              <a:ext cx="58300" cy="90875"/>
            </a:xfrm>
            <a:custGeom>
              <a:avLst/>
              <a:gdLst/>
              <a:ahLst/>
              <a:cxnLst/>
              <a:rect l="l" t="t" r="r" b="b"/>
              <a:pathLst>
                <a:path w="2332" h="3635" extrusionOk="0">
                  <a:moveTo>
                    <a:pt x="2031" y="0"/>
                  </a:moveTo>
                  <a:cubicBezTo>
                    <a:pt x="1931" y="75"/>
                    <a:pt x="1855" y="126"/>
                    <a:pt x="1855" y="126"/>
                  </a:cubicBezTo>
                  <a:cubicBezTo>
                    <a:pt x="1881" y="176"/>
                    <a:pt x="803" y="2757"/>
                    <a:pt x="1" y="3634"/>
                  </a:cubicBezTo>
                  <a:cubicBezTo>
                    <a:pt x="1" y="3634"/>
                    <a:pt x="1028" y="3434"/>
                    <a:pt x="2106" y="2983"/>
                  </a:cubicBezTo>
                  <a:cubicBezTo>
                    <a:pt x="2332" y="1905"/>
                    <a:pt x="2181" y="652"/>
                    <a:pt x="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8"/>
            <p:cNvSpPr/>
            <p:nvPr/>
          </p:nvSpPr>
          <p:spPr>
            <a:xfrm>
              <a:off x="5938750" y="407925"/>
              <a:ext cx="193025" cy="160425"/>
            </a:xfrm>
            <a:custGeom>
              <a:avLst/>
              <a:gdLst/>
              <a:ahLst/>
              <a:cxnLst/>
              <a:rect l="l" t="t" r="r" b="b"/>
              <a:pathLst>
                <a:path w="7721" h="6417" extrusionOk="0">
                  <a:moveTo>
                    <a:pt x="3810" y="0"/>
                  </a:moveTo>
                  <a:cubicBezTo>
                    <a:pt x="2645" y="0"/>
                    <a:pt x="2115" y="729"/>
                    <a:pt x="2083" y="729"/>
                  </a:cubicBezTo>
                  <a:cubicBezTo>
                    <a:pt x="2082" y="729"/>
                    <a:pt x="2081" y="728"/>
                    <a:pt x="2081" y="727"/>
                  </a:cubicBezTo>
                  <a:cubicBezTo>
                    <a:pt x="2062" y="688"/>
                    <a:pt x="1877" y="529"/>
                    <a:pt x="1574" y="529"/>
                  </a:cubicBezTo>
                  <a:cubicBezTo>
                    <a:pt x="1485" y="529"/>
                    <a:pt x="1387" y="543"/>
                    <a:pt x="1279" y="576"/>
                  </a:cubicBezTo>
                  <a:cubicBezTo>
                    <a:pt x="126" y="952"/>
                    <a:pt x="427" y="2030"/>
                    <a:pt x="427" y="2030"/>
                  </a:cubicBezTo>
                  <a:cubicBezTo>
                    <a:pt x="402" y="2030"/>
                    <a:pt x="1" y="2281"/>
                    <a:pt x="51" y="2707"/>
                  </a:cubicBezTo>
                  <a:lnTo>
                    <a:pt x="51" y="2807"/>
                  </a:lnTo>
                  <a:cubicBezTo>
                    <a:pt x="126" y="3058"/>
                    <a:pt x="302" y="3183"/>
                    <a:pt x="502" y="3208"/>
                  </a:cubicBezTo>
                  <a:cubicBezTo>
                    <a:pt x="678" y="3208"/>
                    <a:pt x="878" y="3133"/>
                    <a:pt x="1053" y="2957"/>
                  </a:cubicBezTo>
                  <a:cubicBezTo>
                    <a:pt x="1053" y="2957"/>
                    <a:pt x="1329" y="3734"/>
                    <a:pt x="2432" y="3734"/>
                  </a:cubicBezTo>
                  <a:cubicBezTo>
                    <a:pt x="3560" y="3734"/>
                    <a:pt x="4312" y="2882"/>
                    <a:pt x="4312" y="2882"/>
                  </a:cubicBezTo>
                  <a:cubicBezTo>
                    <a:pt x="4312" y="2882"/>
                    <a:pt x="5064" y="3910"/>
                    <a:pt x="5765" y="3910"/>
                  </a:cubicBezTo>
                  <a:cubicBezTo>
                    <a:pt x="5765" y="3910"/>
                    <a:pt x="5941" y="4662"/>
                    <a:pt x="5966" y="5363"/>
                  </a:cubicBezTo>
                  <a:cubicBezTo>
                    <a:pt x="5991" y="6065"/>
                    <a:pt x="5966" y="6416"/>
                    <a:pt x="5966" y="6416"/>
                  </a:cubicBezTo>
                  <a:cubicBezTo>
                    <a:pt x="5966" y="6416"/>
                    <a:pt x="5991" y="6391"/>
                    <a:pt x="6066" y="6366"/>
                  </a:cubicBezTo>
                  <a:lnTo>
                    <a:pt x="6091" y="6366"/>
                  </a:lnTo>
                  <a:cubicBezTo>
                    <a:pt x="6141" y="6291"/>
                    <a:pt x="6492" y="6040"/>
                    <a:pt x="6743" y="5915"/>
                  </a:cubicBezTo>
                  <a:cubicBezTo>
                    <a:pt x="6868" y="5790"/>
                    <a:pt x="7018" y="5664"/>
                    <a:pt x="7144" y="5539"/>
                  </a:cubicBezTo>
                  <a:cubicBezTo>
                    <a:pt x="7720" y="4912"/>
                    <a:pt x="7620" y="3885"/>
                    <a:pt x="7269" y="3559"/>
                  </a:cubicBezTo>
                  <a:cubicBezTo>
                    <a:pt x="7269" y="3559"/>
                    <a:pt x="7444" y="2531"/>
                    <a:pt x="6868" y="1855"/>
                  </a:cubicBezTo>
                  <a:cubicBezTo>
                    <a:pt x="6843" y="1805"/>
                    <a:pt x="6793" y="1779"/>
                    <a:pt x="6743" y="1729"/>
                  </a:cubicBezTo>
                  <a:cubicBezTo>
                    <a:pt x="6041" y="1103"/>
                    <a:pt x="5414" y="977"/>
                    <a:pt x="5414" y="977"/>
                  </a:cubicBezTo>
                  <a:cubicBezTo>
                    <a:pt x="5414" y="977"/>
                    <a:pt x="4988" y="0"/>
                    <a:pt x="381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8"/>
            <p:cNvSpPr/>
            <p:nvPr/>
          </p:nvSpPr>
          <p:spPr>
            <a:xfrm>
              <a:off x="5940000" y="454275"/>
              <a:ext cx="191775" cy="114075"/>
            </a:xfrm>
            <a:custGeom>
              <a:avLst/>
              <a:gdLst/>
              <a:ahLst/>
              <a:cxnLst/>
              <a:rect l="l" t="t" r="r" b="b"/>
              <a:pathLst>
                <a:path w="7671" h="4563" extrusionOk="0">
                  <a:moveTo>
                    <a:pt x="6818" y="1"/>
                  </a:moveTo>
                  <a:cubicBezTo>
                    <a:pt x="6643" y="452"/>
                    <a:pt x="6317" y="1053"/>
                    <a:pt x="5765" y="1204"/>
                  </a:cubicBezTo>
                  <a:cubicBezTo>
                    <a:pt x="5676" y="1226"/>
                    <a:pt x="5592" y="1236"/>
                    <a:pt x="5514" y="1236"/>
                  </a:cubicBezTo>
                  <a:cubicBezTo>
                    <a:pt x="4716" y="1236"/>
                    <a:pt x="4487" y="176"/>
                    <a:pt x="4487" y="176"/>
                  </a:cubicBezTo>
                  <a:cubicBezTo>
                    <a:pt x="4487" y="176"/>
                    <a:pt x="3510" y="1229"/>
                    <a:pt x="2332" y="1354"/>
                  </a:cubicBezTo>
                  <a:cubicBezTo>
                    <a:pt x="2237" y="1364"/>
                    <a:pt x="2150" y="1369"/>
                    <a:pt x="2069" y="1369"/>
                  </a:cubicBezTo>
                  <a:cubicBezTo>
                    <a:pt x="1159" y="1369"/>
                    <a:pt x="1054" y="778"/>
                    <a:pt x="1054" y="778"/>
                  </a:cubicBezTo>
                  <a:cubicBezTo>
                    <a:pt x="828" y="903"/>
                    <a:pt x="628" y="947"/>
                    <a:pt x="452" y="947"/>
                  </a:cubicBezTo>
                  <a:cubicBezTo>
                    <a:pt x="277" y="947"/>
                    <a:pt x="126" y="903"/>
                    <a:pt x="1" y="853"/>
                  </a:cubicBezTo>
                  <a:lnTo>
                    <a:pt x="1" y="953"/>
                  </a:lnTo>
                  <a:cubicBezTo>
                    <a:pt x="76" y="1204"/>
                    <a:pt x="252" y="1329"/>
                    <a:pt x="452" y="1354"/>
                  </a:cubicBezTo>
                  <a:cubicBezTo>
                    <a:pt x="628" y="1354"/>
                    <a:pt x="828" y="1279"/>
                    <a:pt x="1003" y="1103"/>
                  </a:cubicBezTo>
                  <a:cubicBezTo>
                    <a:pt x="1003" y="1103"/>
                    <a:pt x="1279" y="1880"/>
                    <a:pt x="2382" y="1880"/>
                  </a:cubicBezTo>
                  <a:cubicBezTo>
                    <a:pt x="3510" y="1880"/>
                    <a:pt x="4262" y="1028"/>
                    <a:pt x="4262" y="1028"/>
                  </a:cubicBezTo>
                  <a:cubicBezTo>
                    <a:pt x="4262" y="1028"/>
                    <a:pt x="5014" y="2056"/>
                    <a:pt x="5715" y="2056"/>
                  </a:cubicBezTo>
                  <a:cubicBezTo>
                    <a:pt x="5715" y="2056"/>
                    <a:pt x="5891" y="2808"/>
                    <a:pt x="5916" y="3509"/>
                  </a:cubicBezTo>
                  <a:cubicBezTo>
                    <a:pt x="5941" y="4211"/>
                    <a:pt x="5916" y="4562"/>
                    <a:pt x="5916" y="4562"/>
                  </a:cubicBezTo>
                  <a:cubicBezTo>
                    <a:pt x="5916" y="4562"/>
                    <a:pt x="5941" y="4537"/>
                    <a:pt x="6016" y="4512"/>
                  </a:cubicBezTo>
                  <a:lnTo>
                    <a:pt x="6041" y="4512"/>
                  </a:lnTo>
                  <a:cubicBezTo>
                    <a:pt x="6091" y="4437"/>
                    <a:pt x="6442" y="4186"/>
                    <a:pt x="6693" y="4061"/>
                  </a:cubicBezTo>
                  <a:cubicBezTo>
                    <a:pt x="6818" y="3936"/>
                    <a:pt x="6968" y="3810"/>
                    <a:pt x="7094" y="3685"/>
                  </a:cubicBezTo>
                  <a:cubicBezTo>
                    <a:pt x="7670" y="3058"/>
                    <a:pt x="7570" y="2031"/>
                    <a:pt x="7219" y="1705"/>
                  </a:cubicBezTo>
                  <a:cubicBezTo>
                    <a:pt x="7219" y="1705"/>
                    <a:pt x="7394" y="677"/>
                    <a:pt x="6818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8"/>
            <p:cNvSpPr/>
            <p:nvPr/>
          </p:nvSpPr>
          <p:spPr>
            <a:xfrm>
              <a:off x="5288375" y="1272575"/>
              <a:ext cx="133500" cy="619700"/>
            </a:xfrm>
            <a:custGeom>
              <a:avLst/>
              <a:gdLst/>
              <a:ahLst/>
              <a:cxnLst/>
              <a:rect l="l" t="t" r="r" b="b"/>
              <a:pathLst>
                <a:path w="5340" h="24788" extrusionOk="0">
                  <a:moveTo>
                    <a:pt x="4211" y="1"/>
                  </a:moveTo>
                  <a:cubicBezTo>
                    <a:pt x="3585" y="1"/>
                    <a:pt x="3209" y="502"/>
                    <a:pt x="3184" y="527"/>
                  </a:cubicBezTo>
                  <a:lnTo>
                    <a:pt x="3159" y="552"/>
                  </a:lnTo>
                  <a:cubicBezTo>
                    <a:pt x="2858" y="1504"/>
                    <a:pt x="126" y="23685"/>
                    <a:pt x="1" y="24637"/>
                  </a:cubicBezTo>
                  <a:cubicBezTo>
                    <a:pt x="1" y="24713"/>
                    <a:pt x="51" y="24763"/>
                    <a:pt x="126" y="24788"/>
                  </a:cubicBezTo>
                  <a:cubicBezTo>
                    <a:pt x="201" y="24788"/>
                    <a:pt x="251" y="24738"/>
                    <a:pt x="251" y="24662"/>
                  </a:cubicBezTo>
                  <a:cubicBezTo>
                    <a:pt x="301" y="24437"/>
                    <a:pt x="3083" y="1880"/>
                    <a:pt x="3409" y="652"/>
                  </a:cubicBezTo>
                  <a:cubicBezTo>
                    <a:pt x="3459" y="577"/>
                    <a:pt x="3785" y="251"/>
                    <a:pt x="4211" y="251"/>
                  </a:cubicBezTo>
                  <a:cubicBezTo>
                    <a:pt x="4587" y="251"/>
                    <a:pt x="5038" y="1605"/>
                    <a:pt x="5063" y="4111"/>
                  </a:cubicBezTo>
                  <a:cubicBezTo>
                    <a:pt x="5088" y="6567"/>
                    <a:pt x="5063" y="24462"/>
                    <a:pt x="5063" y="24637"/>
                  </a:cubicBezTo>
                  <a:cubicBezTo>
                    <a:pt x="5063" y="24713"/>
                    <a:pt x="5113" y="24788"/>
                    <a:pt x="5189" y="24788"/>
                  </a:cubicBezTo>
                  <a:cubicBezTo>
                    <a:pt x="5264" y="24788"/>
                    <a:pt x="5314" y="24713"/>
                    <a:pt x="5314" y="24637"/>
                  </a:cubicBezTo>
                  <a:cubicBezTo>
                    <a:pt x="5314" y="24462"/>
                    <a:pt x="5339" y="6567"/>
                    <a:pt x="5314" y="4111"/>
                  </a:cubicBezTo>
                  <a:cubicBezTo>
                    <a:pt x="5289" y="1078"/>
                    <a:pt x="4712" y="1"/>
                    <a:pt x="4211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8"/>
            <p:cNvSpPr/>
            <p:nvPr/>
          </p:nvSpPr>
          <p:spPr>
            <a:xfrm>
              <a:off x="5708175" y="1271325"/>
              <a:ext cx="160425" cy="626125"/>
            </a:xfrm>
            <a:custGeom>
              <a:avLst/>
              <a:gdLst/>
              <a:ahLst/>
              <a:cxnLst/>
              <a:rect l="l" t="t" r="r" b="b"/>
              <a:pathLst>
                <a:path w="6417" h="25045" extrusionOk="0">
                  <a:moveTo>
                    <a:pt x="1028" y="1"/>
                  </a:moveTo>
                  <a:cubicBezTo>
                    <a:pt x="828" y="1"/>
                    <a:pt x="452" y="126"/>
                    <a:pt x="301" y="878"/>
                  </a:cubicBezTo>
                  <a:cubicBezTo>
                    <a:pt x="1" y="2432"/>
                    <a:pt x="2557" y="24011"/>
                    <a:pt x="2682" y="24938"/>
                  </a:cubicBezTo>
                  <a:cubicBezTo>
                    <a:pt x="2682" y="25000"/>
                    <a:pt x="2733" y="25045"/>
                    <a:pt x="2793" y="25045"/>
                  </a:cubicBezTo>
                  <a:cubicBezTo>
                    <a:pt x="2806" y="25045"/>
                    <a:pt x="2820" y="25043"/>
                    <a:pt x="2833" y="25038"/>
                  </a:cubicBezTo>
                  <a:cubicBezTo>
                    <a:pt x="2883" y="25038"/>
                    <a:pt x="2933" y="24963"/>
                    <a:pt x="2933" y="24913"/>
                  </a:cubicBezTo>
                  <a:cubicBezTo>
                    <a:pt x="2908" y="24687"/>
                    <a:pt x="276" y="2457"/>
                    <a:pt x="577" y="928"/>
                  </a:cubicBezTo>
                  <a:cubicBezTo>
                    <a:pt x="602" y="677"/>
                    <a:pt x="728" y="251"/>
                    <a:pt x="1028" y="251"/>
                  </a:cubicBezTo>
                  <a:lnTo>
                    <a:pt x="1053" y="251"/>
                  </a:lnTo>
                  <a:cubicBezTo>
                    <a:pt x="1454" y="251"/>
                    <a:pt x="2081" y="978"/>
                    <a:pt x="2307" y="1981"/>
                  </a:cubicBezTo>
                  <a:cubicBezTo>
                    <a:pt x="2657" y="3559"/>
                    <a:pt x="6116" y="24712"/>
                    <a:pt x="6166" y="24938"/>
                  </a:cubicBezTo>
                  <a:cubicBezTo>
                    <a:pt x="6166" y="25013"/>
                    <a:pt x="6216" y="25038"/>
                    <a:pt x="6291" y="25038"/>
                  </a:cubicBezTo>
                  <a:lnTo>
                    <a:pt x="6317" y="25038"/>
                  </a:lnTo>
                  <a:cubicBezTo>
                    <a:pt x="6367" y="25038"/>
                    <a:pt x="6417" y="24963"/>
                    <a:pt x="6417" y="24888"/>
                  </a:cubicBezTo>
                  <a:cubicBezTo>
                    <a:pt x="6367" y="24687"/>
                    <a:pt x="2908" y="3509"/>
                    <a:pt x="2557" y="1930"/>
                  </a:cubicBezTo>
                  <a:cubicBezTo>
                    <a:pt x="2307" y="853"/>
                    <a:pt x="1630" y="1"/>
                    <a:pt x="1053" y="1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8"/>
            <p:cNvSpPr/>
            <p:nvPr/>
          </p:nvSpPr>
          <p:spPr>
            <a:xfrm>
              <a:off x="5341000" y="1463525"/>
              <a:ext cx="457425" cy="30875"/>
            </a:xfrm>
            <a:custGeom>
              <a:avLst/>
              <a:gdLst/>
              <a:ahLst/>
              <a:cxnLst/>
              <a:rect l="l" t="t" r="r" b="b"/>
              <a:pathLst>
                <a:path w="18297" h="1235" extrusionOk="0">
                  <a:moveTo>
                    <a:pt x="18126" y="0"/>
                  </a:moveTo>
                  <a:cubicBezTo>
                    <a:pt x="18116" y="0"/>
                    <a:pt x="18105" y="2"/>
                    <a:pt x="18096" y="7"/>
                  </a:cubicBezTo>
                  <a:lnTo>
                    <a:pt x="15690" y="984"/>
                  </a:lnTo>
                  <a:lnTo>
                    <a:pt x="151" y="984"/>
                  </a:lnTo>
                  <a:cubicBezTo>
                    <a:pt x="76" y="984"/>
                    <a:pt x="1" y="1034"/>
                    <a:pt x="1" y="1110"/>
                  </a:cubicBezTo>
                  <a:cubicBezTo>
                    <a:pt x="1" y="1185"/>
                    <a:pt x="76" y="1235"/>
                    <a:pt x="151" y="1235"/>
                  </a:cubicBezTo>
                  <a:lnTo>
                    <a:pt x="15765" y="1235"/>
                  </a:lnTo>
                  <a:lnTo>
                    <a:pt x="18197" y="257"/>
                  </a:lnTo>
                  <a:cubicBezTo>
                    <a:pt x="18247" y="232"/>
                    <a:pt x="18297" y="157"/>
                    <a:pt x="18247" y="82"/>
                  </a:cubicBezTo>
                  <a:cubicBezTo>
                    <a:pt x="18226" y="41"/>
                    <a:pt x="18172" y="0"/>
                    <a:pt x="18126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8"/>
            <p:cNvSpPr/>
            <p:nvPr/>
          </p:nvSpPr>
          <p:spPr>
            <a:xfrm>
              <a:off x="5353550" y="1353800"/>
              <a:ext cx="425450" cy="25950"/>
            </a:xfrm>
            <a:custGeom>
              <a:avLst/>
              <a:gdLst/>
              <a:ahLst/>
              <a:cxnLst/>
              <a:rect l="l" t="t" r="r" b="b"/>
              <a:pathLst>
                <a:path w="17018" h="1038" extrusionOk="0">
                  <a:moveTo>
                    <a:pt x="16884" y="0"/>
                  </a:moveTo>
                  <a:cubicBezTo>
                    <a:pt x="16869" y="0"/>
                    <a:pt x="16855" y="4"/>
                    <a:pt x="16842" y="10"/>
                  </a:cubicBezTo>
                  <a:lnTo>
                    <a:pt x="14887" y="787"/>
                  </a:lnTo>
                  <a:lnTo>
                    <a:pt x="126" y="787"/>
                  </a:lnTo>
                  <a:cubicBezTo>
                    <a:pt x="75" y="787"/>
                    <a:pt x="0" y="837"/>
                    <a:pt x="0" y="912"/>
                  </a:cubicBezTo>
                  <a:cubicBezTo>
                    <a:pt x="0" y="987"/>
                    <a:pt x="75" y="1037"/>
                    <a:pt x="126" y="1037"/>
                  </a:cubicBezTo>
                  <a:lnTo>
                    <a:pt x="14963" y="1037"/>
                  </a:lnTo>
                  <a:lnTo>
                    <a:pt x="16918" y="235"/>
                  </a:lnTo>
                  <a:cubicBezTo>
                    <a:pt x="16993" y="210"/>
                    <a:pt x="17018" y="135"/>
                    <a:pt x="16993" y="85"/>
                  </a:cubicBezTo>
                  <a:cubicBezTo>
                    <a:pt x="16974" y="29"/>
                    <a:pt x="16927" y="0"/>
                    <a:pt x="1688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8"/>
            <p:cNvSpPr/>
            <p:nvPr/>
          </p:nvSpPr>
          <p:spPr>
            <a:xfrm>
              <a:off x="5743900" y="1593150"/>
              <a:ext cx="75825" cy="33475"/>
            </a:xfrm>
            <a:custGeom>
              <a:avLst/>
              <a:gdLst/>
              <a:ahLst/>
              <a:cxnLst/>
              <a:rect l="l" t="t" r="r" b="b"/>
              <a:pathLst>
                <a:path w="3033" h="1339" extrusionOk="0">
                  <a:moveTo>
                    <a:pt x="2874" y="0"/>
                  </a:moveTo>
                  <a:cubicBezTo>
                    <a:pt x="2859" y="0"/>
                    <a:pt x="2845" y="4"/>
                    <a:pt x="2832" y="10"/>
                  </a:cubicBezTo>
                  <a:lnTo>
                    <a:pt x="101" y="1088"/>
                  </a:lnTo>
                  <a:cubicBezTo>
                    <a:pt x="25" y="1113"/>
                    <a:pt x="0" y="1188"/>
                    <a:pt x="25" y="1263"/>
                  </a:cubicBezTo>
                  <a:cubicBezTo>
                    <a:pt x="50" y="1313"/>
                    <a:pt x="101" y="1338"/>
                    <a:pt x="151" y="1338"/>
                  </a:cubicBezTo>
                  <a:lnTo>
                    <a:pt x="201" y="1338"/>
                  </a:lnTo>
                  <a:lnTo>
                    <a:pt x="2933" y="235"/>
                  </a:lnTo>
                  <a:cubicBezTo>
                    <a:pt x="2983" y="210"/>
                    <a:pt x="3033" y="135"/>
                    <a:pt x="3008" y="85"/>
                  </a:cubicBezTo>
                  <a:cubicBezTo>
                    <a:pt x="2970" y="29"/>
                    <a:pt x="2919" y="0"/>
                    <a:pt x="2874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8"/>
            <p:cNvSpPr/>
            <p:nvPr/>
          </p:nvSpPr>
          <p:spPr>
            <a:xfrm>
              <a:off x="5320325" y="1613275"/>
              <a:ext cx="101550" cy="23375"/>
            </a:xfrm>
            <a:custGeom>
              <a:avLst/>
              <a:gdLst/>
              <a:ahLst/>
              <a:cxnLst/>
              <a:rect l="l" t="t" r="r" b="b"/>
              <a:pathLst>
                <a:path w="4062" h="935" extrusionOk="0">
                  <a:moveTo>
                    <a:pt x="3948" y="0"/>
                  </a:moveTo>
                  <a:cubicBezTo>
                    <a:pt x="3937" y="0"/>
                    <a:pt x="3924" y="2"/>
                    <a:pt x="3911" y="7"/>
                  </a:cubicBezTo>
                  <a:lnTo>
                    <a:pt x="101" y="684"/>
                  </a:lnTo>
                  <a:cubicBezTo>
                    <a:pt x="26" y="684"/>
                    <a:pt x="1" y="759"/>
                    <a:pt x="1" y="834"/>
                  </a:cubicBezTo>
                  <a:cubicBezTo>
                    <a:pt x="26" y="884"/>
                    <a:pt x="76" y="934"/>
                    <a:pt x="126" y="934"/>
                  </a:cubicBezTo>
                  <a:lnTo>
                    <a:pt x="151" y="934"/>
                  </a:lnTo>
                  <a:lnTo>
                    <a:pt x="3961" y="257"/>
                  </a:lnTo>
                  <a:cubicBezTo>
                    <a:pt x="4011" y="257"/>
                    <a:pt x="4061" y="182"/>
                    <a:pt x="4061" y="107"/>
                  </a:cubicBezTo>
                  <a:cubicBezTo>
                    <a:pt x="4040" y="45"/>
                    <a:pt x="4003" y="0"/>
                    <a:pt x="3948" y="0"/>
                  </a:cubicBez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8"/>
            <p:cNvSpPr/>
            <p:nvPr/>
          </p:nvSpPr>
          <p:spPr>
            <a:xfrm>
              <a:off x="5270825" y="1870950"/>
              <a:ext cx="41400" cy="23200"/>
            </a:xfrm>
            <a:custGeom>
              <a:avLst/>
              <a:gdLst/>
              <a:ahLst/>
              <a:cxnLst/>
              <a:rect l="l" t="t" r="r" b="b"/>
              <a:pathLst>
                <a:path w="1656" h="928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8"/>
            <p:cNvSpPr/>
            <p:nvPr/>
          </p:nvSpPr>
          <p:spPr>
            <a:xfrm>
              <a:off x="5394275" y="1870950"/>
              <a:ext cx="41375" cy="23200"/>
            </a:xfrm>
            <a:custGeom>
              <a:avLst/>
              <a:gdLst/>
              <a:ahLst/>
              <a:cxnLst/>
              <a:rect l="l" t="t" r="r" b="b"/>
              <a:pathLst>
                <a:path w="1655" h="928" extrusionOk="0">
                  <a:moveTo>
                    <a:pt x="0" y="1"/>
                  </a:moveTo>
                  <a:lnTo>
                    <a:pt x="0" y="928"/>
                  </a:lnTo>
                  <a:lnTo>
                    <a:pt x="1654" y="928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8"/>
            <p:cNvSpPr/>
            <p:nvPr/>
          </p:nvSpPr>
          <p:spPr>
            <a:xfrm>
              <a:off x="5759550" y="1874075"/>
              <a:ext cx="41400" cy="23225"/>
            </a:xfrm>
            <a:custGeom>
              <a:avLst/>
              <a:gdLst/>
              <a:ahLst/>
              <a:cxnLst/>
              <a:rect l="l" t="t" r="r" b="b"/>
              <a:pathLst>
                <a:path w="1656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8"/>
            <p:cNvSpPr/>
            <p:nvPr/>
          </p:nvSpPr>
          <p:spPr>
            <a:xfrm>
              <a:off x="5846025" y="1874075"/>
              <a:ext cx="41375" cy="23225"/>
            </a:xfrm>
            <a:custGeom>
              <a:avLst/>
              <a:gdLst/>
              <a:ahLst/>
              <a:cxnLst/>
              <a:rect l="l" t="t" r="r" b="b"/>
              <a:pathLst>
                <a:path w="1655" h="929" extrusionOk="0">
                  <a:moveTo>
                    <a:pt x="1" y="1"/>
                  </a:moveTo>
                  <a:lnTo>
                    <a:pt x="1" y="928"/>
                  </a:lnTo>
                  <a:lnTo>
                    <a:pt x="1655" y="928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7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8"/>
            <p:cNvSpPr/>
            <p:nvPr/>
          </p:nvSpPr>
          <p:spPr>
            <a:xfrm>
              <a:off x="5332250" y="1184450"/>
              <a:ext cx="87100" cy="135950"/>
            </a:xfrm>
            <a:custGeom>
              <a:avLst/>
              <a:gdLst/>
              <a:ahLst/>
              <a:cxnLst/>
              <a:rect l="l" t="t" r="r" b="b"/>
              <a:pathLst>
                <a:path w="3484" h="5438" extrusionOk="0">
                  <a:moveTo>
                    <a:pt x="3187" y="1"/>
                  </a:moveTo>
                  <a:cubicBezTo>
                    <a:pt x="3069" y="1"/>
                    <a:pt x="2915" y="10"/>
                    <a:pt x="2732" y="42"/>
                  </a:cubicBezTo>
                  <a:cubicBezTo>
                    <a:pt x="2281" y="117"/>
                    <a:pt x="1654" y="293"/>
                    <a:pt x="1053" y="794"/>
                  </a:cubicBezTo>
                  <a:cubicBezTo>
                    <a:pt x="1053" y="794"/>
                    <a:pt x="1278" y="2222"/>
                    <a:pt x="1454" y="2598"/>
                  </a:cubicBezTo>
                  <a:cubicBezTo>
                    <a:pt x="1454" y="2598"/>
                    <a:pt x="526" y="2849"/>
                    <a:pt x="276" y="3350"/>
                  </a:cubicBezTo>
                  <a:cubicBezTo>
                    <a:pt x="0" y="3826"/>
                    <a:pt x="501" y="4252"/>
                    <a:pt x="501" y="4252"/>
                  </a:cubicBezTo>
                  <a:cubicBezTo>
                    <a:pt x="501" y="4252"/>
                    <a:pt x="462" y="4244"/>
                    <a:pt x="412" y="4244"/>
                  </a:cubicBezTo>
                  <a:cubicBezTo>
                    <a:pt x="312" y="4244"/>
                    <a:pt x="167" y="4278"/>
                    <a:pt x="201" y="4478"/>
                  </a:cubicBezTo>
                  <a:cubicBezTo>
                    <a:pt x="223" y="4768"/>
                    <a:pt x="1320" y="5437"/>
                    <a:pt x="1683" y="5437"/>
                  </a:cubicBezTo>
                  <a:cubicBezTo>
                    <a:pt x="1727" y="5437"/>
                    <a:pt x="1760" y="5427"/>
                    <a:pt x="1780" y="5405"/>
                  </a:cubicBezTo>
                  <a:cubicBezTo>
                    <a:pt x="1880" y="5280"/>
                    <a:pt x="1805" y="5130"/>
                    <a:pt x="1729" y="5029"/>
                  </a:cubicBezTo>
                  <a:cubicBezTo>
                    <a:pt x="1704" y="4979"/>
                    <a:pt x="1654" y="4954"/>
                    <a:pt x="1654" y="4954"/>
                  </a:cubicBezTo>
                  <a:lnTo>
                    <a:pt x="1704" y="4929"/>
                  </a:lnTo>
                  <a:lnTo>
                    <a:pt x="1729" y="4879"/>
                  </a:lnTo>
                  <a:cubicBezTo>
                    <a:pt x="1780" y="4804"/>
                    <a:pt x="1754" y="4653"/>
                    <a:pt x="1554" y="4378"/>
                  </a:cubicBezTo>
                  <a:cubicBezTo>
                    <a:pt x="1178" y="3877"/>
                    <a:pt x="1529" y="3626"/>
                    <a:pt x="1930" y="3400"/>
                  </a:cubicBezTo>
                  <a:cubicBezTo>
                    <a:pt x="2097" y="3300"/>
                    <a:pt x="2255" y="3254"/>
                    <a:pt x="2380" y="3254"/>
                  </a:cubicBezTo>
                  <a:cubicBezTo>
                    <a:pt x="2536" y="3254"/>
                    <a:pt x="2643" y="3325"/>
                    <a:pt x="2657" y="3450"/>
                  </a:cubicBezTo>
                  <a:cubicBezTo>
                    <a:pt x="2682" y="3676"/>
                    <a:pt x="2431" y="4453"/>
                    <a:pt x="2657" y="4528"/>
                  </a:cubicBezTo>
                  <a:cubicBezTo>
                    <a:pt x="2667" y="4532"/>
                    <a:pt x="2679" y="4533"/>
                    <a:pt x="2690" y="4533"/>
                  </a:cubicBezTo>
                  <a:cubicBezTo>
                    <a:pt x="2931" y="4533"/>
                    <a:pt x="3411" y="3831"/>
                    <a:pt x="3459" y="3425"/>
                  </a:cubicBezTo>
                  <a:lnTo>
                    <a:pt x="3459" y="3400"/>
                  </a:lnTo>
                  <a:lnTo>
                    <a:pt x="3459" y="3375"/>
                  </a:lnTo>
                  <a:cubicBezTo>
                    <a:pt x="3484" y="3325"/>
                    <a:pt x="3459" y="3225"/>
                    <a:pt x="3434" y="3150"/>
                  </a:cubicBezTo>
                  <a:cubicBezTo>
                    <a:pt x="3384" y="2999"/>
                    <a:pt x="3283" y="2799"/>
                    <a:pt x="3208" y="2648"/>
                  </a:cubicBezTo>
                  <a:lnTo>
                    <a:pt x="3183" y="2648"/>
                  </a:lnTo>
                  <a:cubicBezTo>
                    <a:pt x="3058" y="2448"/>
                    <a:pt x="2932" y="2323"/>
                    <a:pt x="2932" y="2323"/>
                  </a:cubicBezTo>
                  <a:lnTo>
                    <a:pt x="3434" y="17"/>
                  </a:lnTo>
                  <a:cubicBezTo>
                    <a:pt x="3434" y="17"/>
                    <a:pt x="3344" y="1"/>
                    <a:pt x="3187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8"/>
            <p:cNvSpPr/>
            <p:nvPr/>
          </p:nvSpPr>
          <p:spPr>
            <a:xfrm>
              <a:off x="5349775" y="1293875"/>
              <a:ext cx="25725" cy="16325"/>
            </a:xfrm>
            <a:custGeom>
              <a:avLst/>
              <a:gdLst/>
              <a:ahLst/>
              <a:cxnLst/>
              <a:rect l="l" t="t" r="r" b="b"/>
              <a:pathLst>
                <a:path w="1029" h="653" extrusionOk="0">
                  <a:moveTo>
                    <a:pt x="51" y="1"/>
                  </a:moveTo>
                  <a:lnTo>
                    <a:pt x="1" y="26"/>
                  </a:lnTo>
                  <a:lnTo>
                    <a:pt x="1" y="76"/>
                  </a:lnTo>
                  <a:cubicBezTo>
                    <a:pt x="26" y="101"/>
                    <a:pt x="552" y="627"/>
                    <a:pt x="1028" y="652"/>
                  </a:cubicBezTo>
                  <a:cubicBezTo>
                    <a:pt x="1003" y="602"/>
                    <a:pt x="953" y="577"/>
                    <a:pt x="953" y="577"/>
                  </a:cubicBezTo>
                  <a:lnTo>
                    <a:pt x="1003" y="552"/>
                  </a:lnTo>
                  <a:cubicBezTo>
                    <a:pt x="577" y="477"/>
                    <a:pt x="76" y="26"/>
                    <a:pt x="5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8"/>
            <p:cNvSpPr/>
            <p:nvPr/>
          </p:nvSpPr>
          <p:spPr>
            <a:xfrm>
              <a:off x="5399275" y="1184450"/>
              <a:ext cx="18825" cy="66225"/>
            </a:xfrm>
            <a:custGeom>
              <a:avLst/>
              <a:gdLst/>
              <a:ahLst/>
              <a:cxnLst/>
              <a:rect l="l" t="t" r="r" b="b"/>
              <a:pathLst>
                <a:path w="753" h="2649" extrusionOk="0">
                  <a:moveTo>
                    <a:pt x="506" y="1"/>
                  </a:moveTo>
                  <a:cubicBezTo>
                    <a:pt x="388" y="1"/>
                    <a:pt x="234" y="10"/>
                    <a:pt x="51" y="42"/>
                  </a:cubicBezTo>
                  <a:cubicBezTo>
                    <a:pt x="101" y="744"/>
                    <a:pt x="176" y="1947"/>
                    <a:pt x="1" y="2423"/>
                  </a:cubicBezTo>
                  <a:cubicBezTo>
                    <a:pt x="26" y="2423"/>
                    <a:pt x="302" y="2423"/>
                    <a:pt x="502" y="2648"/>
                  </a:cubicBezTo>
                  <a:cubicBezTo>
                    <a:pt x="377" y="2448"/>
                    <a:pt x="251" y="2323"/>
                    <a:pt x="251" y="2323"/>
                  </a:cubicBezTo>
                  <a:lnTo>
                    <a:pt x="753" y="17"/>
                  </a:lnTo>
                  <a:cubicBezTo>
                    <a:pt x="753" y="17"/>
                    <a:pt x="663" y="1"/>
                    <a:pt x="50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8"/>
            <p:cNvSpPr/>
            <p:nvPr/>
          </p:nvSpPr>
          <p:spPr>
            <a:xfrm>
              <a:off x="5354800" y="1258300"/>
              <a:ext cx="55775" cy="48150"/>
            </a:xfrm>
            <a:custGeom>
              <a:avLst/>
              <a:gdLst/>
              <a:ahLst/>
              <a:cxnLst/>
              <a:rect l="l" t="t" r="r" b="b"/>
              <a:pathLst>
                <a:path w="2231" h="1926" extrusionOk="0">
                  <a:moveTo>
                    <a:pt x="1514" y="1"/>
                  </a:moveTo>
                  <a:cubicBezTo>
                    <a:pt x="1359" y="1"/>
                    <a:pt x="1170" y="66"/>
                    <a:pt x="928" y="221"/>
                  </a:cubicBezTo>
                  <a:cubicBezTo>
                    <a:pt x="326" y="622"/>
                    <a:pt x="0" y="1223"/>
                    <a:pt x="827" y="1925"/>
                  </a:cubicBezTo>
                  <a:cubicBezTo>
                    <a:pt x="878" y="1850"/>
                    <a:pt x="852" y="1699"/>
                    <a:pt x="652" y="1424"/>
                  </a:cubicBezTo>
                  <a:cubicBezTo>
                    <a:pt x="276" y="923"/>
                    <a:pt x="627" y="672"/>
                    <a:pt x="1028" y="446"/>
                  </a:cubicBezTo>
                  <a:cubicBezTo>
                    <a:pt x="1195" y="346"/>
                    <a:pt x="1353" y="300"/>
                    <a:pt x="1478" y="300"/>
                  </a:cubicBezTo>
                  <a:cubicBezTo>
                    <a:pt x="1634" y="300"/>
                    <a:pt x="1741" y="371"/>
                    <a:pt x="1755" y="496"/>
                  </a:cubicBezTo>
                  <a:cubicBezTo>
                    <a:pt x="1780" y="722"/>
                    <a:pt x="1529" y="1499"/>
                    <a:pt x="1755" y="1574"/>
                  </a:cubicBezTo>
                  <a:cubicBezTo>
                    <a:pt x="1930" y="1273"/>
                    <a:pt x="2231" y="722"/>
                    <a:pt x="2055" y="396"/>
                  </a:cubicBezTo>
                  <a:cubicBezTo>
                    <a:pt x="1917" y="165"/>
                    <a:pt x="1760" y="1"/>
                    <a:pt x="1514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8"/>
            <p:cNvSpPr/>
            <p:nvPr/>
          </p:nvSpPr>
          <p:spPr>
            <a:xfrm>
              <a:off x="5681875" y="1206175"/>
              <a:ext cx="90875" cy="124900"/>
            </a:xfrm>
            <a:custGeom>
              <a:avLst/>
              <a:gdLst/>
              <a:ahLst/>
              <a:cxnLst/>
              <a:rect l="l" t="t" r="r" b="b"/>
              <a:pathLst>
                <a:path w="3635" h="4996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514" y="4043"/>
                    <a:pt x="627" y="4140"/>
                    <a:pt x="721" y="4140"/>
                  </a:cubicBezTo>
                  <a:cubicBezTo>
                    <a:pt x="761" y="4140"/>
                    <a:pt x="797" y="4123"/>
                    <a:pt x="827" y="4085"/>
                  </a:cubicBezTo>
                  <a:cubicBezTo>
                    <a:pt x="1028" y="3860"/>
                    <a:pt x="802" y="3133"/>
                    <a:pt x="952" y="2957"/>
                  </a:cubicBezTo>
                  <a:lnTo>
                    <a:pt x="1053" y="2907"/>
                  </a:lnTo>
                  <a:cubicBezTo>
                    <a:pt x="1078" y="2905"/>
                    <a:pt x="1104" y="2904"/>
                    <a:pt x="1132" y="2904"/>
                  </a:cubicBezTo>
                  <a:cubicBezTo>
                    <a:pt x="1439" y="2904"/>
                    <a:pt x="1897" y="3031"/>
                    <a:pt x="2080" y="3283"/>
                  </a:cubicBezTo>
                  <a:cubicBezTo>
                    <a:pt x="2281" y="3584"/>
                    <a:pt x="1704" y="4486"/>
                    <a:pt x="1654" y="4837"/>
                  </a:cubicBezTo>
                  <a:cubicBezTo>
                    <a:pt x="1654" y="4955"/>
                    <a:pt x="1670" y="4996"/>
                    <a:pt x="1713" y="4996"/>
                  </a:cubicBezTo>
                  <a:cubicBezTo>
                    <a:pt x="1724" y="4996"/>
                    <a:pt x="1738" y="4993"/>
                    <a:pt x="1754" y="4988"/>
                  </a:cubicBezTo>
                  <a:lnTo>
                    <a:pt x="1830" y="4962"/>
                  </a:lnTo>
                  <a:cubicBezTo>
                    <a:pt x="1905" y="4912"/>
                    <a:pt x="1980" y="4837"/>
                    <a:pt x="1980" y="4837"/>
                  </a:cubicBezTo>
                  <a:lnTo>
                    <a:pt x="1980" y="4837"/>
                  </a:lnTo>
                  <a:cubicBezTo>
                    <a:pt x="1980" y="4837"/>
                    <a:pt x="1955" y="4887"/>
                    <a:pt x="1980" y="4912"/>
                  </a:cubicBezTo>
                  <a:cubicBezTo>
                    <a:pt x="2005" y="4937"/>
                    <a:pt x="2030" y="4988"/>
                    <a:pt x="2105" y="4988"/>
                  </a:cubicBezTo>
                  <a:lnTo>
                    <a:pt x="2181" y="4988"/>
                  </a:lnTo>
                  <a:cubicBezTo>
                    <a:pt x="2356" y="4962"/>
                    <a:pt x="2607" y="4712"/>
                    <a:pt x="2632" y="4687"/>
                  </a:cubicBezTo>
                  <a:lnTo>
                    <a:pt x="2632" y="4687"/>
                  </a:lnTo>
                  <a:lnTo>
                    <a:pt x="2607" y="4762"/>
                  </a:lnTo>
                  <a:cubicBezTo>
                    <a:pt x="2622" y="4793"/>
                    <a:pt x="2657" y="4814"/>
                    <a:pt x="2722" y="4814"/>
                  </a:cubicBezTo>
                  <a:cubicBezTo>
                    <a:pt x="2763" y="4814"/>
                    <a:pt x="2815" y="4806"/>
                    <a:pt x="2882" y="4787"/>
                  </a:cubicBezTo>
                  <a:cubicBezTo>
                    <a:pt x="3283" y="4737"/>
                    <a:pt x="3634" y="4236"/>
                    <a:pt x="3409" y="3709"/>
                  </a:cubicBezTo>
                  <a:cubicBezTo>
                    <a:pt x="3158" y="3183"/>
                    <a:pt x="2632" y="1905"/>
                    <a:pt x="2632" y="1905"/>
                  </a:cubicBezTo>
                  <a:lnTo>
                    <a:pt x="3208" y="576"/>
                  </a:lnTo>
                  <a:cubicBezTo>
                    <a:pt x="3208" y="576"/>
                    <a:pt x="2506" y="276"/>
                    <a:pt x="1654" y="100"/>
                  </a:cubicBezTo>
                  <a:cubicBezTo>
                    <a:pt x="1604" y="75"/>
                    <a:pt x="1554" y="75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8"/>
            <p:cNvSpPr/>
            <p:nvPr/>
          </p:nvSpPr>
          <p:spPr>
            <a:xfrm>
              <a:off x="5727600" y="1300775"/>
              <a:ext cx="19450" cy="29475"/>
            </a:xfrm>
            <a:custGeom>
              <a:avLst/>
              <a:gdLst/>
              <a:ahLst/>
              <a:cxnLst/>
              <a:rect l="l" t="t" r="r" b="b"/>
              <a:pathLst>
                <a:path w="778" h="1179" extrusionOk="0">
                  <a:moveTo>
                    <a:pt x="753" y="0"/>
                  </a:moveTo>
                  <a:lnTo>
                    <a:pt x="677" y="26"/>
                  </a:lnTo>
                  <a:cubicBezTo>
                    <a:pt x="552" y="276"/>
                    <a:pt x="276" y="828"/>
                    <a:pt x="1" y="1178"/>
                  </a:cubicBezTo>
                  <a:cubicBezTo>
                    <a:pt x="76" y="1128"/>
                    <a:pt x="151" y="1053"/>
                    <a:pt x="151" y="1053"/>
                  </a:cubicBezTo>
                  <a:lnTo>
                    <a:pt x="151" y="1053"/>
                  </a:lnTo>
                  <a:cubicBezTo>
                    <a:pt x="151" y="1053"/>
                    <a:pt x="126" y="1103"/>
                    <a:pt x="151" y="1128"/>
                  </a:cubicBezTo>
                  <a:cubicBezTo>
                    <a:pt x="452" y="702"/>
                    <a:pt x="753" y="101"/>
                    <a:pt x="778" y="7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8"/>
            <p:cNvSpPr/>
            <p:nvPr/>
          </p:nvSpPr>
          <p:spPr>
            <a:xfrm>
              <a:off x="5736375" y="1300775"/>
              <a:ext cx="23200" cy="31350"/>
            </a:xfrm>
            <a:custGeom>
              <a:avLst/>
              <a:gdLst/>
              <a:ahLst/>
              <a:cxnLst/>
              <a:rect l="l" t="t" r="r" b="b"/>
              <a:pathLst>
                <a:path w="928" h="1254" extrusionOk="0">
                  <a:moveTo>
                    <a:pt x="903" y="0"/>
                  </a:moveTo>
                  <a:lnTo>
                    <a:pt x="853" y="51"/>
                  </a:lnTo>
                  <a:cubicBezTo>
                    <a:pt x="853" y="51"/>
                    <a:pt x="527" y="978"/>
                    <a:pt x="26" y="1178"/>
                  </a:cubicBezTo>
                  <a:lnTo>
                    <a:pt x="1" y="1229"/>
                  </a:lnTo>
                  <a:lnTo>
                    <a:pt x="51" y="1254"/>
                  </a:lnTo>
                  <a:cubicBezTo>
                    <a:pt x="627" y="1053"/>
                    <a:pt x="928" y="101"/>
                    <a:pt x="928" y="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8"/>
            <p:cNvSpPr/>
            <p:nvPr/>
          </p:nvSpPr>
          <p:spPr>
            <a:xfrm>
              <a:off x="5681875" y="1206175"/>
              <a:ext cx="37600" cy="97125"/>
            </a:xfrm>
            <a:custGeom>
              <a:avLst/>
              <a:gdLst/>
              <a:ahLst/>
              <a:cxnLst/>
              <a:rect l="l" t="t" r="r" b="b"/>
              <a:pathLst>
                <a:path w="1504" h="3885" extrusionOk="0">
                  <a:moveTo>
                    <a:pt x="978" y="0"/>
                  </a:moveTo>
                  <a:cubicBezTo>
                    <a:pt x="978" y="50"/>
                    <a:pt x="752" y="1479"/>
                    <a:pt x="752" y="1479"/>
                  </a:cubicBezTo>
                  <a:cubicBezTo>
                    <a:pt x="752" y="1479"/>
                    <a:pt x="0" y="2356"/>
                    <a:pt x="125" y="3033"/>
                  </a:cubicBezTo>
                  <a:cubicBezTo>
                    <a:pt x="176" y="3358"/>
                    <a:pt x="276" y="3684"/>
                    <a:pt x="426" y="3885"/>
                  </a:cubicBezTo>
                  <a:cubicBezTo>
                    <a:pt x="376" y="3559"/>
                    <a:pt x="351" y="3158"/>
                    <a:pt x="401" y="2782"/>
                  </a:cubicBezTo>
                  <a:cubicBezTo>
                    <a:pt x="526" y="1955"/>
                    <a:pt x="952" y="1604"/>
                    <a:pt x="952" y="1604"/>
                  </a:cubicBezTo>
                  <a:cubicBezTo>
                    <a:pt x="952" y="1604"/>
                    <a:pt x="1303" y="627"/>
                    <a:pt x="1504" y="50"/>
                  </a:cubicBezTo>
                  <a:cubicBezTo>
                    <a:pt x="1328" y="25"/>
                    <a:pt x="1153" y="0"/>
                    <a:pt x="978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8"/>
            <p:cNvSpPr/>
            <p:nvPr/>
          </p:nvSpPr>
          <p:spPr>
            <a:xfrm>
              <a:off x="5705675" y="1274450"/>
              <a:ext cx="37000" cy="56625"/>
            </a:xfrm>
            <a:custGeom>
              <a:avLst/>
              <a:gdLst/>
              <a:ahLst/>
              <a:cxnLst/>
              <a:rect l="l" t="t" r="r" b="b"/>
              <a:pathLst>
                <a:path w="1480" h="2265" extrusionOk="0">
                  <a:moveTo>
                    <a:pt x="420" y="1"/>
                  </a:moveTo>
                  <a:cubicBezTo>
                    <a:pt x="210" y="1"/>
                    <a:pt x="62" y="56"/>
                    <a:pt x="0" y="226"/>
                  </a:cubicBezTo>
                  <a:lnTo>
                    <a:pt x="101" y="176"/>
                  </a:lnTo>
                  <a:cubicBezTo>
                    <a:pt x="126" y="174"/>
                    <a:pt x="152" y="173"/>
                    <a:pt x="180" y="173"/>
                  </a:cubicBezTo>
                  <a:cubicBezTo>
                    <a:pt x="487" y="173"/>
                    <a:pt x="945" y="300"/>
                    <a:pt x="1128" y="552"/>
                  </a:cubicBezTo>
                  <a:cubicBezTo>
                    <a:pt x="1329" y="853"/>
                    <a:pt x="752" y="1755"/>
                    <a:pt x="702" y="2106"/>
                  </a:cubicBezTo>
                  <a:cubicBezTo>
                    <a:pt x="702" y="2224"/>
                    <a:pt x="718" y="2265"/>
                    <a:pt x="761" y="2265"/>
                  </a:cubicBezTo>
                  <a:cubicBezTo>
                    <a:pt x="772" y="2265"/>
                    <a:pt x="786" y="2262"/>
                    <a:pt x="802" y="2257"/>
                  </a:cubicBezTo>
                  <a:cubicBezTo>
                    <a:pt x="953" y="1931"/>
                    <a:pt x="1229" y="1429"/>
                    <a:pt x="1304" y="1053"/>
                  </a:cubicBezTo>
                  <a:cubicBezTo>
                    <a:pt x="1429" y="502"/>
                    <a:pt x="1479" y="151"/>
                    <a:pt x="878" y="51"/>
                  </a:cubicBezTo>
                  <a:cubicBezTo>
                    <a:pt x="705" y="22"/>
                    <a:pt x="550" y="1"/>
                    <a:pt x="42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8"/>
            <p:cNvSpPr/>
            <p:nvPr/>
          </p:nvSpPr>
          <p:spPr>
            <a:xfrm>
              <a:off x="5683125" y="1189250"/>
              <a:ext cx="26950" cy="86475"/>
            </a:xfrm>
            <a:custGeom>
              <a:avLst/>
              <a:gdLst/>
              <a:ahLst/>
              <a:cxnLst/>
              <a:rect l="l" t="t" r="r" b="b"/>
              <a:pathLst>
                <a:path w="1078" h="3459" extrusionOk="0">
                  <a:moveTo>
                    <a:pt x="1028" y="0"/>
                  </a:moveTo>
                  <a:lnTo>
                    <a:pt x="978" y="25"/>
                  </a:lnTo>
                  <a:lnTo>
                    <a:pt x="652" y="2156"/>
                  </a:lnTo>
                  <a:cubicBezTo>
                    <a:pt x="577" y="2256"/>
                    <a:pt x="0" y="3008"/>
                    <a:pt x="25" y="3409"/>
                  </a:cubicBezTo>
                  <a:lnTo>
                    <a:pt x="75" y="3459"/>
                  </a:lnTo>
                  <a:lnTo>
                    <a:pt x="126" y="3409"/>
                  </a:lnTo>
                  <a:cubicBezTo>
                    <a:pt x="100" y="3008"/>
                    <a:pt x="727" y="2206"/>
                    <a:pt x="727" y="2206"/>
                  </a:cubicBezTo>
                  <a:lnTo>
                    <a:pt x="752" y="2181"/>
                  </a:lnTo>
                  <a:lnTo>
                    <a:pt x="1078" y="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8"/>
            <p:cNvSpPr/>
            <p:nvPr/>
          </p:nvSpPr>
          <p:spPr>
            <a:xfrm>
              <a:off x="5972600" y="627200"/>
              <a:ext cx="73325" cy="47325"/>
            </a:xfrm>
            <a:custGeom>
              <a:avLst/>
              <a:gdLst/>
              <a:ahLst/>
              <a:cxnLst/>
              <a:rect l="l" t="t" r="r" b="b"/>
              <a:pathLst>
                <a:path w="2933" h="1893" extrusionOk="0">
                  <a:moveTo>
                    <a:pt x="2933" y="1"/>
                  </a:moveTo>
                  <a:lnTo>
                    <a:pt x="2933" y="1"/>
                  </a:lnTo>
                  <a:cubicBezTo>
                    <a:pt x="2732" y="176"/>
                    <a:pt x="2481" y="352"/>
                    <a:pt x="2231" y="477"/>
                  </a:cubicBezTo>
                  <a:cubicBezTo>
                    <a:pt x="1980" y="628"/>
                    <a:pt x="1730" y="753"/>
                    <a:pt x="1454" y="828"/>
                  </a:cubicBezTo>
                  <a:cubicBezTo>
                    <a:pt x="1146" y="925"/>
                    <a:pt x="839" y="980"/>
                    <a:pt x="525" y="980"/>
                  </a:cubicBezTo>
                  <a:cubicBezTo>
                    <a:pt x="352" y="980"/>
                    <a:pt x="178" y="964"/>
                    <a:pt x="0" y="928"/>
                  </a:cubicBezTo>
                  <a:cubicBezTo>
                    <a:pt x="0" y="1004"/>
                    <a:pt x="0" y="1104"/>
                    <a:pt x="0" y="1204"/>
                  </a:cubicBezTo>
                  <a:cubicBezTo>
                    <a:pt x="0" y="1354"/>
                    <a:pt x="0" y="1530"/>
                    <a:pt x="0" y="1630"/>
                  </a:cubicBezTo>
                  <a:cubicBezTo>
                    <a:pt x="446" y="1837"/>
                    <a:pt x="932" y="1892"/>
                    <a:pt x="1304" y="1892"/>
                  </a:cubicBezTo>
                  <a:cubicBezTo>
                    <a:pt x="1518" y="1892"/>
                    <a:pt x="1695" y="1874"/>
                    <a:pt x="1805" y="1856"/>
                  </a:cubicBezTo>
                  <a:cubicBezTo>
                    <a:pt x="1905" y="1856"/>
                    <a:pt x="1955" y="1831"/>
                    <a:pt x="1955" y="1831"/>
                  </a:cubicBezTo>
                  <a:lnTo>
                    <a:pt x="2256" y="125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8"/>
            <p:cNvSpPr/>
            <p:nvPr/>
          </p:nvSpPr>
          <p:spPr>
            <a:xfrm>
              <a:off x="6008925" y="627200"/>
              <a:ext cx="37000" cy="46400"/>
            </a:xfrm>
            <a:custGeom>
              <a:avLst/>
              <a:gdLst/>
              <a:ahLst/>
              <a:cxnLst/>
              <a:rect l="l" t="t" r="r" b="b"/>
              <a:pathLst>
                <a:path w="1480" h="1856" extrusionOk="0">
                  <a:moveTo>
                    <a:pt x="1480" y="1"/>
                  </a:moveTo>
                  <a:lnTo>
                    <a:pt x="1480" y="1"/>
                  </a:lnTo>
                  <a:cubicBezTo>
                    <a:pt x="1279" y="176"/>
                    <a:pt x="1028" y="352"/>
                    <a:pt x="778" y="477"/>
                  </a:cubicBezTo>
                  <a:cubicBezTo>
                    <a:pt x="527" y="628"/>
                    <a:pt x="277" y="753"/>
                    <a:pt x="1" y="828"/>
                  </a:cubicBezTo>
                  <a:cubicBezTo>
                    <a:pt x="101" y="1154"/>
                    <a:pt x="252" y="1530"/>
                    <a:pt x="352" y="1856"/>
                  </a:cubicBezTo>
                  <a:cubicBezTo>
                    <a:pt x="452" y="1856"/>
                    <a:pt x="502" y="1831"/>
                    <a:pt x="502" y="1831"/>
                  </a:cubicBezTo>
                  <a:lnTo>
                    <a:pt x="803" y="1254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8"/>
            <p:cNvSpPr/>
            <p:nvPr/>
          </p:nvSpPr>
          <p:spPr>
            <a:xfrm>
              <a:off x="5594150" y="567050"/>
              <a:ext cx="27600" cy="72725"/>
            </a:xfrm>
            <a:custGeom>
              <a:avLst/>
              <a:gdLst/>
              <a:ahLst/>
              <a:cxnLst/>
              <a:rect l="l" t="t" r="r" b="b"/>
              <a:pathLst>
                <a:path w="1104" h="2909" extrusionOk="0">
                  <a:moveTo>
                    <a:pt x="727" y="1"/>
                  </a:moveTo>
                  <a:cubicBezTo>
                    <a:pt x="552" y="552"/>
                    <a:pt x="276" y="1354"/>
                    <a:pt x="0" y="1881"/>
                  </a:cubicBezTo>
                  <a:cubicBezTo>
                    <a:pt x="326" y="2557"/>
                    <a:pt x="577" y="2908"/>
                    <a:pt x="577" y="2908"/>
                  </a:cubicBezTo>
                  <a:cubicBezTo>
                    <a:pt x="577" y="2908"/>
                    <a:pt x="702" y="2582"/>
                    <a:pt x="878" y="2232"/>
                  </a:cubicBezTo>
                  <a:cubicBezTo>
                    <a:pt x="878" y="2232"/>
                    <a:pt x="1103" y="978"/>
                    <a:pt x="727" y="1"/>
                  </a:cubicBezTo>
                  <a:close/>
                </a:path>
              </a:pathLst>
            </a:custGeom>
            <a:solidFill>
              <a:srgbClr val="D3C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51"/>
          <p:cNvSpPr txBox="1">
            <a:spLocks noGrp="1"/>
          </p:cNvSpPr>
          <p:nvPr>
            <p:ph type="title"/>
          </p:nvPr>
        </p:nvSpPr>
        <p:spPr>
          <a:xfrm>
            <a:off x="962550" y="571607"/>
            <a:ext cx="2612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</a:t>
            </a:r>
            <a:r>
              <a:rPr lang="en" dirty="0" smtClean="0"/>
              <a:t>icussion cont…</a:t>
            </a:r>
            <a:endParaRPr/>
          </a:p>
        </p:txBody>
      </p:sp>
      <p:sp>
        <p:nvSpPr>
          <p:cNvPr id="3662" name="Google Shape;3662;p51"/>
          <p:cNvSpPr txBox="1">
            <a:spLocks noGrp="1"/>
          </p:cNvSpPr>
          <p:nvPr>
            <p:ph type="body" idx="1"/>
          </p:nvPr>
        </p:nvSpPr>
        <p:spPr>
          <a:xfrm>
            <a:off x="969463" y="1554788"/>
            <a:ext cx="2612400" cy="19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dirty="0" smtClean="0">
                <a:latin typeface="MS UI Gothic" pitchFamily="34" charset="-128"/>
                <a:ea typeface="MS UI Gothic" pitchFamily="34" charset="-128"/>
              </a:rPr>
              <a:t>ACE inhibitors and ARBs can also make it easier to get infected with SARS-CoV-2 because of the increased expression of ACE2 of these drugs. (</a:t>
            </a:r>
            <a:r>
              <a:rPr lang="en-US" dirty="0" err="1" smtClean="0">
                <a:latin typeface="MS UI Gothic" pitchFamily="34" charset="-128"/>
                <a:ea typeface="MS UI Gothic" pitchFamily="34" charset="-128"/>
              </a:rPr>
              <a:t>Alfhad</a:t>
            </a:r>
            <a:r>
              <a:rPr lang="en-US" dirty="0" smtClean="0">
                <a:latin typeface="MS UI Gothic" pitchFamily="34" charset="-128"/>
                <a:ea typeface="MS UI Gothic" pitchFamily="34" charset="-128"/>
              </a:rPr>
              <a:t> et all, 2020)</a:t>
            </a:r>
            <a:endParaRPr lang="en-US" dirty="0">
              <a:latin typeface="MS UI Gothic" pitchFamily="34" charset="-128"/>
              <a:ea typeface="MS UI Gothic" pitchFamily="34" charset="-128"/>
            </a:endParaRPr>
          </a:p>
        </p:txBody>
      </p:sp>
      <p:pic>
        <p:nvPicPr>
          <p:cNvPr id="3663" name="Google Shape;36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460" y="956724"/>
            <a:ext cx="4228449" cy="2822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45"/>
          <p:cNvSpPr txBox="1">
            <a:spLocks noGrp="1"/>
          </p:cNvSpPr>
          <p:nvPr>
            <p:ph type="title"/>
          </p:nvPr>
        </p:nvSpPr>
        <p:spPr>
          <a:xfrm>
            <a:off x="3922775" y="539500"/>
            <a:ext cx="449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</a:t>
            </a:r>
            <a:endParaRPr/>
          </a:p>
        </p:txBody>
      </p:sp>
      <p:sp>
        <p:nvSpPr>
          <p:cNvPr id="3178" name="Google Shape;3178;p45"/>
          <p:cNvSpPr txBox="1">
            <a:spLocks noGrp="1"/>
          </p:cNvSpPr>
          <p:nvPr>
            <p:ph type="body" idx="1"/>
          </p:nvPr>
        </p:nvSpPr>
        <p:spPr>
          <a:xfrm>
            <a:off x="3922775" y="1184625"/>
            <a:ext cx="4493700" cy="29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ID" sz="2000" dirty="0" smtClean="0"/>
              <a:t>We found that mortality was associated with </a:t>
            </a:r>
            <a:r>
              <a:rPr lang="en-ID" sz="2000" dirty="0" err="1" smtClean="0"/>
              <a:t>comorbidity</a:t>
            </a:r>
            <a:r>
              <a:rPr lang="en-ID" sz="2000" dirty="0" smtClean="0"/>
              <a:t> (pre-existing </a:t>
            </a:r>
            <a:r>
              <a:rPr lang="en-ID" sz="2000" dirty="0" err="1" smtClean="0"/>
              <a:t>hypertention</a:t>
            </a:r>
            <a:r>
              <a:rPr lang="en-ID" sz="2000" dirty="0" smtClean="0"/>
              <a:t> and diabetes), higher age, heavier weight and abnormal D-</a:t>
            </a:r>
            <a:r>
              <a:rPr lang="en-ID" sz="2000" dirty="0" err="1" smtClean="0"/>
              <a:t>dimer</a:t>
            </a:r>
            <a:endParaRPr lang="en-US" sz="2000" dirty="0"/>
          </a:p>
        </p:txBody>
      </p:sp>
      <p:grpSp>
        <p:nvGrpSpPr>
          <p:cNvPr id="3179" name="Google Shape;3179;p45"/>
          <p:cNvGrpSpPr/>
          <p:nvPr/>
        </p:nvGrpSpPr>
        <p:grpSpPr>
          <a:xfrm>
            <a:off x="672244" y="1332024"/>
            <a:ext cx="2754163" cy="3381846"/>
            <a:chOff x="1351025" y="2251700"/>
            <a:chExt cx="1152900" cy="1415650"/>
          </a:xfrm>
        </p:grpSpPr>
        <p:sp>
          <p:nvSpPr>
            <p:cNvPr id="3180" name="Google Shape;3180;p45"/>
            <p:cNvSpPr/>
            <p:nvPr/>
          </p:nvSpPr>
          <p:spPr>
            <a:xfrm>
              <a:off x="1351025" y="2793250"/>
              <a:ext cx="382225" cy="780750"/>
            </a:xfrm>
            <a:custGeom>
              <a:avLst/>
              <a:gdLst/>
              <a:ahLst/>
              <a:cxnLst/>
              <a:rect l="l" t="t" r="r" b="b"/>
              <a:pathLst>
                <a:path w="15289" h="31230" extrusionOk="0">
                  <a:moveTo>
                    <a:pt x="1965" y="1"/>
                  </a:moveTo>
                  <a:cubicBezTo>
                    <a:pt x="1953" y="1"/>
                    <a:pt x="1942" y="1"/>
                    <a:pt x="1930" y="1"/>
                  </a:cubicBezTo>
                  <a:lnTo>
                    <a:pt x="1654" y="26"/>
                  </a:lnTo>
                  <a:cubicBezTo>
                    <a:pt x="577" y="177"/>
                    <a:pt x="0" y="477"/>
                    <a:pt x="376" y="4237"/>
                  </a:cubicBezTo>
                  <a:cubicBezTo>
                    <a:pt x="627" y="6593"/>
                    <a:pt x="1754" y="14287"/>
                    <a:pt x="2682" y="19901"/>
                  </a:cubicBezTo>
                  <a:lnTo>
                    <a:pt x="2707" y="20026"/>
                  </a:lnTo>
                  <a:cubicBezTo>
                    <a:pt x="3258" y="23385"/>
                    <a:pt x="3734" y="25966"/>
                    <a:pt x="3860" y="26167"/>
                  </a:cubicBezTo>
                  <a:cubicBezTo>
                    <a:pt x="4236" y="26668"/>
                    <a:pt x="15288" y="31229"/>
                    <a:pt x="15288" y="31229"/>
                  </a:cubicBezTo>
                  <a:lnTo>
                    <a:pt x="14637" y="25490"/>
                  </a:lnTo>
                  <a:lnTo>
                    <a:pt x="14612" y="25365"/>
                  </a:lnTo>
                  <a:lnTo>
                    <a:pt x="14135" y="21179"/>
                  </a:lnTo>
                  <a:cubicBezTo>
                    <a:pt x="14060" y="21154"/>
                    <a:pt x="12331" y="20327"/>
                    <a:pt x="10652" y="19575"/>
                  </a:cubicBezTo>
                  <a:cubicBezTo>
                    <a:pt x="9800" y="19199"/>
                    <a:pt x="8947" y="18848"/>
                    <a:pt x="8346" y="18598"/>
                  </a:cubicBezTo>
                  <a:cubicBezTo>
                    <a:pt x="8095" y="18497"/>
                    <a:pt x="7870" y="18422"/>
                    <a:pt x="7669" y="18322"/>
                  </a:cubicBezTo>
                  <a:cubicBezTo>
                    <a:pt x="7243" y="18147"/>
                    <a:pt x="6867" y="17971"/>
                    <a:pt x="6567" y="17771"/>
                  </a:cubicBezTo>
                  <a:cubicBezTo>
                    <a:pt x="5865" y="17269"/>
                    <a:pt x="5464" y="16568"/>
                    <a:pt x="5313" y="15089"/>
                  </a:cubicBezTo>
                  <a:cubicBezTo>
                    <a:pt x="5063" y="12658"/>
                    <a:pt x="4060" y="3911"/>
                    <a:pt x="3734" y="2658"/>
                  </a:cubicBezTo>
                  <a:cubicBezTo>
                    <a:pt x="3461" y="1489"/>
                    <a:pt x="3360" y="1"/>
                    <a:pt x="1965" y="1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1733225" y="3553300"/>
              <a:ext cx="47025" cy="114050"/>
            </a:xfrm>
            <a:custGeom>
              <a:avLst/>
              <a:gdLst/>
              <a:ahLst/>
              <a:cxnLst/>
              <a:rect l="l" t="t" r="r" b="b"/>
              <a:pathLst>
                <a:path w="1881" h="4562" extrusionOk="0">
                  <a:moveTo>
                    <a:pt x="1880" y="0"/>
                  </a:moveTo>
                  <a:lnTo>
                    <a:pt x="0" y="75"/>
                  </a:lnTo>
                  <a:lnTo>
                    <a:pt x="602" y="4562"/>
                  </a:lnTo>
                  <a:lnTo>
                    <a:pt x="1629" y="4562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1704400" y="3283250"/>
              <a:ext cx="492500" cy="290750"/>
            </a:xfrm>
            <a:custGeom>
              <a:avLst/>
              <a:gdLst/>
              <a:ahLst/>
              <a:cxnLst/>
              <a:rect l="l" t="t" r="r" b="b"/>
              <a:pathLst>
                <a:path w="19700" h="11630" extrusionOk="0">
                  <a:moveTo>
                    <a:pt x="19700" y="0"/>
                  </a:moveTo>
                  <a:cubicBezTo>
                    <a:pt x="19625" y="25"/>
                    <a:pt x="14286" y="777"/>
                    <a:pt x="10853" y="1003"/>
                  </a:cubicBezTo>
                  <a:lnTo>
                    <a:pt x="10752" y="1003"/>
                  </a:lnTo>
                  <a:cubicBezTo>
                    <a:pt x="7294" y="1203"/>
                    <a:pt x="0" y="1579"/>
                    <a:pt x="0" y="1579"/>
                  </a:cubicBezTo>
                  <a:lnTo>
                    <a:pt x="477" y="5765"/>
                  </a:lnTo>
                  <a:lnTo>
                    <a:pt x="502" y="5890"/>
                  </a:lnTo>
                  <a:lnTo>
                    <a:pt x="1153" y="11629"/>
                  </a:lnTo>
                  <a:lnTo>
                    <a:pt x="18973" y="10852"/>
                  </a:lnTo>
                  <a:lnTo>
                    <a:pt x="19399" y="4486"/>
                  </a:lnTo>
                  <a:lnTo>
                    <a:pt x="19424" y="438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1418050" y="3290750"/>
              <a:ext cx="771975" cy="139750"/>
            </a:xfrm>
            <a:custGeom>
              <a:avLst/>
              <a:gdLst/>
              <a:ahLst/>
              <a:cxnLst/>
              <a:rect l="l" t="t" r="r" b="b"/>
              <a:pathLst>
                <a:path w="30879" h="5590" extrusionOk="0">
                  <a:moveTo>
                    <a:pt x="1" y="1"/>
                  </a:moveTo>
                  <a:lnTo>
                    <a:pt x="26" y="126"/>
                  </a:lnTo>
                  <a:lnTo>
                    <a:pt x="11931" y="5565"/>
                  </a:lnTo>
                  <a:lnTo>
                    <a:pt x="11956" y="5590"/>
                  </a:lnTo>
                  <a:lnTo>
                    <a:pt x="30853" y="4186"/>
                  </a:lnTo>
                  <a:lnTo>
                    <a:pt x="30878" y="4086"/>
                  </a:lnTo>
                  <a:lnTo>
                    <a:pt x="11956" y="5490"/>
                  </a:lnTo>
                  <a:lnTo>
                    <a:pt x="11931" y="5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2131100" y="3555175"/>
              <a:ext cx="45750" cy="112175"/>
            </a:xfrm>
            <a:custGeom>
              <a:avLst/>
              <a:gdLst/>
              <a:ahLst/>
              <a:cxnLst/>
              <a:rect l="l" t="t" r="r" b="b"/>
              <a:pathLst>
                <a:path w="1830" h="4487" extrusionOk="0">
                  <a:moveTo>
                    <a:pt x="1830" y="0"/>
                  </a:moveTo>
                  <a:lnTo>
                    <a:pt x="0" y="76"/>
                  </a:lnTo>
                  <a:lnTo>
                    <a:pt x="677" y="4487"/>
                  </a:lnTo>
                  <a:lnTo>
                    <a:pt x="1705" y="4487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1399250" y="2764450"/>
              <a:ext cx="798900" cy="558300"/>
            </a:xfrm>
            <a:custGeom>
              <a:avLst/>
              <a:gdLst/>
              <a:ahLst/>
              <a:cxnLst/>
              <a:rect l="l" t="t" r="r" b="b"/>
              <a:pathLst>
                <a:path w="31956" h="22332" extrusionOk="0">
                  <a:moveTo>
                    <a:pt x="14337" y="0"/>
                  </a:moveTo>
                  <a:lnTo>
                    <a:pt x="1" y="1153"/>
                  </a:lnTo>
                  <a:cubicBezTo>
                    <a:pt x="13" y="1153"/>
                    <a:pt x="24" y="1153"/>
                    <a:pt x="36" y="1153"/>
                  </a:cubicBezTo>
                  <a:cubicBezTo>
                    <a:pt x="1431" y="1153"/>
                    <a:pt x="1532" y="2641"/>
                    <a:pt x="1805" y="3810"/>
                  </a:cubicBezTo>
                  <a:cubicBezTo>
                    <a:pt x="2131" y="5063"/>
                    <a:pt x="3134" y="13810"/>
                    <a:pt x="3384" y="16241"/>
                  </a:cubicBezTo>
                  <a:cubicBezTo>
                    <a:pt x="3535" y="17720"/>
                    <a:pt x="3936" y="18421"/>
                    <a:pt x="4638" y="18923"/>
                  </a:cubicBezTo>
                  <a:cubicBezTo>
                    <a:pt x="4888" y="19048"/>
                    <a:pt x="5264" y="19248"/>
                    <a:pt x="5740" y="19474"/>
                  </a:cubicBezTo>
                  <a:cubicBezTo>
                    <a:pt x="5941" y="19574"/>
                    <a:pt x="6166" y="19649"/>
                    <a:pt x="6417" y="19750"/>
                  </a:cubicBezTo>
                  <a:cubicBezTo>
                    <a:pt x="7018" y="20000"/>
                    <a:pt x="7871" y="20351"/>
                    <a:pt x="8723" y="20727"/>
                  </a:cubicBezTo>
                  <a:cubicBezTo>
                    <a:pt x="10427" y="21504"/>
                    <a:pt x="12206" y="22331"/>
                    <a:pt x="12206" y="22331"/>
                  </a:cubicBezTo>
                  <a:cubicBezTo>
                    <a:pt x="12206" y="22331"/>
                    <a:pt x="15790" y="22156"/>
                    <a:pt x="22958" y="21755"/>
                  </a:cubicBezTo>
                  <a:cubicBezTo>
                    <a:pt x="26417" y="21529"/>
                    <a:pt x="31906" y="20752"/>
                    <a:pt x="31906" y="20752"/>
                  </a:cubicBezTo>
                  <a:cubicBezTo>
                    <a:pt x="31956" y="20201"/>
                    <a:pt x="31254" y="19223"/>
                    <a:pt x="28197" y="18196"/>
                  </a:cubicBezTo>
                  <a:cubicBezTo>
                    <a:pt x="25164" y="17168"/>
                    <a:pt x="17670" y="15489"/>
                    <a:pt x="17169" y="14862"/>
                  </a:cubicBezTo>
                  <a:cubicBezTo>
                    <a:pt x="16668" y="14236"/>
                    <a:pt x="14337" y="0"/>
                    <a:pt x="1433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1466300" y="3458050"/>
              <a:ext cx="48900" cy="159800"/>
            </a:xfrm>
            <a:custGeom>
              <a:avLst/>
              <a:gdLst/>
              <a:ahLst/>
              <a:cxnLst/>
              <a:rect l="l" t="t" r="r" b="b"/>
              <a:pathLst>
                <a:path w="1956" h="6392" extrusionOk="0">
                  <a:moveTo>
                    <a:pt x="1" y="1"/>
                  </a:moveTo>
                  <a:cubicBezTo>
                    <a:pt x="51" y="26"/>
                    <a:pt x="953" y="6392"/>
                    <a:pt x="953" y="6392"/>
                  </a:cubicBezTo>
                  <a:lnTo>
                    <a:pt x="1956" y="6392"/>
                  </a:lnTo>
                  <a:lnTo>
                    <a:pt x="1956" y="9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2216925" y="2807675"/>
              <a:ext cx="255050" cy="810175"/>
            </a:xfrm>
            <a:custGeom>
              <a:avLst/>
              <a:gdLst/>
              <a:ahLst/>
              <a:cxnLst/>
              <a:rect l="l" t="t" r="r" b="b"/>
              <a:pathLst>
                <a:path w="10202" h="32407" extrusionOk="0">
                  <a:moveTo>
                    <a:pt x="7470" y="1"/>
                  </a:moveTo>
                  <a:cubicBezTo>
                    <a:pt x="7470" y="1"/>
                    <a:pt x="7144" y="326"/>
                    <a:pt x="6467" y="803"/>
                  </a:cubicBezTo>
                  <a:cubicBezTo>
                    <a:pt x="5866" y="1178"/>
                    <a:pt x="5038" y="1655"/>
                    <a:pt x="3986" y="2081"/>
                  </a:cubicBezTo>
                  <a:cubicBezTo>
                    <a:pt x="2949" y="2479"/>
                    <a:pt x="2068" y="2588"/>
                    <a:pt x="1415" y="2588"/>
                  </a:cubicBezTo>
                  <a:cubicBezTo>
                    <a:pt x="631" y="2588"/>
                    <a:pt x="176" y="2432"/>
                    <a:pt x="176" y="2432"/>
                  </a:cubicBezTo>
                  <a:cubicBezTo>
                    <a:pt x="176" y="2432"/>
                    <a:pt x="151" y="10126"/>
                    <a:pt x="176" y="12181"/>
                  </a:cubicBezTo>
                  <a:cubicBezTo>
                    <a:pt x="201" y="14211"/>
                    <a:pt x="1" y="16467"/>
                    <a:pt x="1555" y="18597"/>
                  </a:cubicBezTo>
                  <a:lnTo>
                    <a:pt x="1630" y="18697"/>
                  </a:lnTo>
                  <a:lnTo>
                    <a:pt x="1680" y="18747"/>
                  </a:lnTo>
                  <a:cubicBezTo>
                    <a:pt x="1680" y="18747"/>
                    <a:pt x="4412" y="31304"/>
                    <a:pt x="4612" y="32407"/>
                  </a:cubicBezTo>
                  <a:cubicBezTo>
                    <a:pt x="4612" y="32407"/>
                    <a:pt x="4863" y="32382"/>
                    <a:pt x="5114" y="32332"/>
                  </a:cubicBezTo>
                  <a:cubicBezTo>
                    <a:pt x="5339" y="32281"/>
                    <a:pt x="5590" y="32206"/>
                    <a:pt x="5590" y="32156"/>
                  </a:cubicBezTo>
                  <a:cubicBezTo>
                    <a:pt x="5590" y="32031"/>
                    <a:pt x="6542" y="28196"/>
                    <a:pt x="6517" y="26692"/>
                  </a:cubicBezTo>
                  <a:lnTo>
                    <a:pt x="6517" y="26692"/>
                  </a:lnTo>
                  <a:lnTo>
                    <a:pt x="6542" y="26768"/>
                  </a:lnTo>
                  <a:lnTo>
                    <a:pt x="6642" y="26918"/>
                  </a:lnTo>
                  <a:lnTo>
                    <a:pt x="6793" y="27219"/>
                  </a:lnTo>
                  <a:lnTo>
                    <a:pt x="8648" y="30727"/>
                  </a:lnTo>
                  <a:cubicBezTo>
                    <a:pt x="8648" y="30727"/>
                    <a:pt x="9249" y="30276"/>
                    <a:pt x="9274" y="29976"/>
                  </a:cubicBezTo>
                  <a:cubicBezTo>
                    <a:pt x="9324" y="29750"/>
                    <a:pt x="9349" y="23685"/>
                    <a:pt x="7219" y="19925"/>
                  </a:cubicBezTo>
                  <a:cubicBezTo>
                    <a:pt x="6617" y="18848"/>
                    <a:pt x="5815" y="17971"/>
                    <a:pt x="4813" y="17469"/>
                  </a:cubicBezTo>
                  <a:lnTo>
                    <a:pt x="4713" y="17419"/>
                  </a:lnTo>
                  <a:cubicBezTo>
                    <a:pt x="4713" y="17419"/>
                    <a:pt x="4988" y="17018"/>
                    <a:pt x="5364" y="16392"/>
                  </a:cubicBezTo>
                  <a:cubicBezTo>
                    <a:pt x="5439" y="16266"/>
                    <a:pt x="5515" y="16141"/>
                    <a:pt x="5590" y="16016"/>
                  </a:cubicBezTo>
                  <a:cubicBezTo>
                    <a:pt x="6517" y="14487"/>
                    <a:pt x="7946" y="12081"/>
                    <a:pt x="8472" y="10727"/>
                  </a:cubicBezTo>
                  <a:cubicBezTo>
                    <a:pt x="9324" y="8622"/>
                    <a:pt x="10201" y="6016"/>
                    <a:pt x="9575" y="4036"/>
                  </a:cubicBezTo>
                  <a:cubicBezTo>
                    <a:pt x="8948" y="2056"/>
                    <a:pt x="7470" y="1"/>
                    <a:pt x="7470" y="1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2304025" y="2807675"/>
              <a:ext cx="167950" cy="808300"/>
            </a:xfrm>
            <a:custGeom>
              <a:avLst/>
              <a:gdLst/>
              <a:ahLst/>
              <a:cxnLst/>
              <a:rect l="l" t="t" r="r" b="b"/>
              <a:pathLst>
                <a:path w="6718" h="32332" extrusionOk="0">
                  <a:moveTo>
                    <a:pt x="3986" y="1"/>
                  </a:moveTo>
                  <a:cubicBezTo>
                    <a:pt x="3986" y="1"/>
                    <a:pt x="3660" y="326"/>
                    <a:pt x="2983" y="803"/>
                  </a:cubicBezTo>
                  <a:cubicBezTo>
                    <a:pt x="3685" y="2256"/>
                    <a:pt x="4637" y="4286"/>
                    <a:pt x="4737" y="6742"/>
                  </a:cubicBezTo>
                  <a:cubicBezTo>
                    <a:pt x="4863" y="9524"/>
                    <a:pt x="1" y="18021"/>
                    <a:pt x="1" y="18021"/>
                  </a:cubicBezTo>
                  <a:cubicBezTo>
                    <a:pt x="1" y="18021"/>
                    <a:pt x="452" y="18773"/>
                    <a:pt x="1479" y="22382"/>
                  </a:cubicBezTo>
                  <a:cubicBezTo>
                    <a:pt x="2281" y="25113"/>
                    <a:pt x="1880" y="30076"/>
                    <a:pt x="1630" y="32332"/>
                  </a:cubicBezTo>
                  <a:cubicBezTo>
                    <a:pt x="1855" y="32281"/>
                    <a:pt x="2106" y="32206"/>
                    <a:pt x="2106" y="32156"/>
                  </a:cubicBezTo>
                  <a:cubicBezTo>
                    <a:pt x="2106" y="32031"/>
                    <a:pt x="3058" y="28196"/>
                    <a:pt x="3033" y="26692"/>
                  </a:cubicBezTo>
                  <a:lnTo>
                    <a:pt x="3033" y="26692"/>
                  </a:lnTo>
                  <a:lnTo>
                    <a:pt x="3309" y="27219"/>
                  </a:lnTo>
                  <a:cubicBezTo>
                    <a:pt x="3534" y="25239"/>
                    <a:pt x="3810" y="22206"/>
                    <a:pt x="3735" y="19925"/>
                  </a:cubicBezTo>
                  <a:cubicBezTo>
                    <a:pt x="3108" y="18823"/>
                    <a:pt x="2281" y="17920"/>
                    <a:pt x="1229" y="17419"/>
                  </a:cubicBezTo>
                  <a:cubicBezTo>
                    <a:pt x="1229" y="17419"/>
                    <a:pt x="4161" y="12833"/>
                    <a:pt x="4988" y="10727"/>
                  </a:cubicBezTo>
                  <a:cubicBezTo>
                    <a:pt x="5840" y="8622"/>
                    <a:pt x="6717" y="6016"/>
                    <a:pt x="6091" y="4036"/>
                  </a:cubicBezTo>
                  <a:cubicBezTo>
                    <a:pt x="5464" y="2056"/>
                    <a:pt x="3986" y="1"/>
                    <a:pt x="3986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923075" y="2448650"/>
              <a:ext cx="580850" cy="481100"/>
            </a:xfrm>
            <a:custGeom>
              <a:avLst/>
              <a:gdLst/>
              <a:ahLst/>
              <a:cxnLst/>
              <a:rect l="l" t="t" r="r" b="b"/>
              <a:pathLst>
                <a:path w="23234" h="19244" extrusionOk="0">
                  <a:moveTo>
                    <a:pt x="13935" y="1"/>
                  </a:moveTo>
                  <a:cubicBezTo>
                    <a:pt x="13890" y="832"/>
                    <a:pt x="13242" y="2005"/>
                    <a:pt x="11826" y="2005"/>
                  </a:cubicBezTo>
                  <a:cubicBezTo>
                    <a:pt x="11662" y="2005"/>
                    <a:pt x="11488" y="1989"/>
                    <a:pt x="11304" y="1955"/>
                  </a:cubicBezTo>
                  <a:cubicBezTo>
                    <a:pt x="10502" y="1805"/>
                    <a:pt x="10076" y="1254"/>
                    <a:pt x="9800" y="752"/>
                  </a:cubicBezTo>
                  <a:cubicBezTo>
                    <a:pt x="9549" y="878"/>
                    <a:pt x="9349" y="1053"/>
                    <a:pt x="9349" y="1053"/>
                  </a:cubicBezTo>
                  <a:lnTo>
                    <a:pt x="8422" y="1429"/>
                  </a:lnTo>
                  <a:cubicBezTo>
                    <a:pt x="8121" y="2557"/>
                    <a:pt x="7695" y="4011"/>
                    <a:pt x="7294" y="4737"/>
                  </a:cubicBezTo>
                  <a:cubicBezTo>
                    <a:pt x="6964" y="5366"/>
                    <a:pt x="6482" y="5593"/>
                    <a:pt x="5940" y="5593"/>
                  </a:cubicBezTo>
                  <a:cubicBezTo>
                    <a:pt x="5574" y="5593"/>
                    <a:pt x="5181" y="5490"/>
                    <a:pt x="4787" y="5339"/>
                  </a:cubicBezTo>
                  <a:lnTo>
                    <a:pt x="4787" y="5339"/>
                  </a:lnTo>
                  <a:cubicBezTo>
                    <a:pt x="4787" y="5564"/>
                    <a:pt x="4812" y="6041"/>
                    <a:pt x="4787" y="6291"/>
                  </a:cubicBezTo>
                  <a:cubicBezTo>
                    <a:pt x="4737" y="7419"/>
                    <a:pt x="4687" y="8697"/>
                    <a:pt x="4637" y="9675"/>
                  </a:cubicBezTo>
                  <a:cubicBezTo>
                    <a:pt x="4587" y="11479"/>
                    <a:pt x="4612" y="12131"/>
                    <a:pt x="4261" y="12557"/>
                  </a:cubicBezTo>
                  <a:cubicBezTo>
                    <a:pt x="3935" y="13008"/>
                    <a:pt x="0" y="18748"/>
                    <a:pt x="0" y="18748"/>
                  </a:cubicBezTo>
                  <a:cubicBezTo>
                    <a:pt x="0" y="18748"/>
                    <a:pt x="452" y="18973"/>
                    <a:pt x="953" y="19123"/>
                  </a:cubicBezTo>
                  <a:cubicBezTo>
                    <a:pt x="1191" y="19197"/>
                    <a:pt x="1443" y="19243"/>
                    <a:pt x="1659" y="19243"/>
                  </a:cubicBezTo>
                  <a:cubicBezTo>
                    <a:pt x="1739" y="19243"/>
                    <a:pt x="1813" y="19237"/>
                    <a:pt x="1880" y="19224"/>
                  </a:cubicBezTo>
                  <a:cubicBezTo>
                    <a:pt x="1880" y="19224"/>
                    <a:pt x="4888" y="17369"/>
                    <a:pt x="6166" y="15665"/>
                  </a:cubicBezTo>
                  <a:cubicBezTo>
                    <a:pt x="7444" y="13986"/>
                    <a:pt x="8121" y="12306"/>
                    <a:pt x="7995" y="11179"/>
                  </a:cubicBezTo>
                  <a:lnTo>
                    <a:pt x="7995" y="11179"/>
                  </a:lnTo>
                  <a:cubicBezTo>
                    <a:pt x="7996" y="11179"/>
                    <a:pt x="8351" y="11463"/>
                    <a:pt x="8837" y="11463"/>
                  </a:cubicBezTo>
                  <a:cubicBezTo>
                    <a:pt x="8929" y="11463"/>
                    <a:pt x="9024" y="11453"/>
                    <a:pt x="9123" y="11429"/>
                  </a:cubicBezTo>
                  <a:cubicBezTo>
                    <a:pt x="9123" y="11429"/>
                    <a:pt x="9324" y="11680"/>
                    <a:pt x="9599" y="12106"/>
                  </a:cubicBezTo>
                  <a:cubicBezTo>
                    <a:pt x="10276" y="13058"/>
                    <a:pt x="11454" y="14963"/>
                    <a:pt x="11930" y="16793"/>
                  </a:cubicBezTo>
                  <a:cubicBezTo>
                    <a:pt x="11930" y="16793"/>
                    <a:pt x="12385" y="16949"/>
                    <a:pt x="13169" y="16949"/>
                  </a:cubicBezTo>
                  <a:cubicBezTo>
                    <a:pt x="13822" y="16949"/>
                    <a:pt x="14703" y="16840"/>
                    <a:pt x="15740" y="16442"/>
                  </a:cubicBezTo>
                  <a:cubicBezTo>
                    <a:pt x="16767" y="16041"/>
                    <a:pt x="17594" y="15565"/>
                    <a:pt x="18171" y="15189"/>
                  </a:cubicBezTo>
                  <a:cubicBezTo>
                    <a:pt x="18873" y="14712"/>
                    <a:pt x="19224" y="14362"/>
                    <a:pt x="19224" y="14362"/>
                  </a:cubicBezTo>
                  <a:cubicBezTo>
                    <a:pt x="19224" y="14362"/>
                    <a:pt x="18096" y="12331"/>
                    <a:pt x="17720" y="11354"/>
                  </a:cubicBezTo>
                  <a:cubicBezTo>
                    <a:pt x="17344" y="10377"/>
                    <a:pt x="16767" y="8372"/>
                    <a:pt x="16642" y="7870"/>
                  </a:cubicBezTo>
                  <a:cubicBezTo>
                    <a:pt x="16517" y="7369"/>
                    <a:pt x="16467" y="6266"/>
                    <a:pt x="16467" y="6266"/>
                  </a:cubicBezTo>
                  <a:lnTo>
                    <a:pt x="16467" y="6266"/>
                  </a:lnTo>
                  <a:cubicBezTo>
                    <a:pt x="16467" y="6266"/>
                    <a:pt x="19199" y="7720"/>
                    <a:pt x="19449" y="7971"/>
                  </a:cubicBezTo>
                  <a:cubicBezTo>
                    <a:pt x="19449" y="7971"/>
                    <a:pt x="20001" y="10326"/>
                    <a:pt x="20226" y="11905"/>
                  </a:cubicBezTo>
                  <a:cubicBezTo>
                    <a:pt x="20351" y="12883"/>
                    <a:pt x="20376" y="14186"/>
                    <a:pt x="20351" y="15063"/>
                  </a:cubicBezTo>
                  <a:cubicBezTo>
                    <a:pt x="20351" y="15615"/>
                    <a:pt x="20351" y="15991"/>
                    <a:pt x="20351" y="15991"/>
                  </a:cubicBezTo>
                  <a:cubicBezTo>
                    <a:pt x="20351" y="15991"/>
                    <a:pt x="21103" y="16241"/>
                    <a:pt x="21680" y="16442"/>
                  </a:cubicBezTo>
                  <a:cubicBezTo>
                    <a:pt x="21930" y="16517"/>
                    <a:pt x="22156" y="16592"/>
                    <a:pt x="22231" y="16617"/>
                  </a:cubicBezTo>
                  <a:cubicBezTo>
                    <a:pt x="22231" y="16617"/>
                    <a:pt x="23234" y="12407"/>
                    <a:pt x="23234" y="10351"/>
                  </a:cubicBezTo>
                  <a:cubicBezTo>
                    <a:pt x="23234" y="8321"/>
                    <a:pt x="22958" y="6993"/>
                    <a:pt x="22256" y="6166"/>
                  </a:cubicBezTo>
                  <a:cubicBezTo>
                    <a:pt x="22181" y="6091"/>
                    <a:pt x="22081" y="5991"/>
                    <a:pt x="21930" y="5840"/>
                  </a:cubicBezTo>
                  <a:cubicBezTo>
                    <a:pt x="20677" y="4637"/>
                    <a:pt x="16517" y="1153"/>
                    <a:pt x="14386" y="176"/>
                  </a:cubicBezTo>
                  <a:cubicBezTo>
                    <a:pt x="14236" y="101"/>
                    <a:pt x="14061" y="51"/>
                    <a:pt x="13935" y="1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2042750" y="2448650"/>
              <a:ext cx="240000" cy="157300"/>
            </a:xfrm>
            <a:custGeom>
              <a:avLst/>
              <a:gdLst/>
              <a:ahLst/>
              <a:cxnLst/>
              <a:rect l="l" t="t" r="r" b="b"/>
              <a:pathLst>
                <a:path w="9600" h="6292" extrusionOk="0">
                  <a:moveTo>
                    <a:pt x="9148" y="1"/>
                  </a:moveTo>
                  <a:cubicBezTo>
                    <a:pt x="9103" y="832"/>
                    <a:pt x="8455" y="2005"/>
                    <a:pt x="7039" y="2005"/>
                  </a:cubicBezTo>
                  <a:cubicBezTo>
                    <a:pt x="6875" y="2005"/>
                    <a:pt x="6701" y="1989"/>
                    <a:pt x="6517" y="1955"/>
                  </a:cubicBezTo>
                  <a:cubicBezTo>
                    <a:pt x="5715" y="1805"/>
                    <a:pt x="5289" y="1254"/>
                    <a:pt x="5013" y="752"/>
                  </a:cubicBezTo>
                  <a:cubicBezTo>
                    <a:pt x="4762" y="878"/>
                    <a:pt x="4562" y="1053"/>
                    <a:pt x="4562" y="1053"/>
                  </a:cubicBezTo>
                  <a:lnTo>
                    <a:pt x="3635" y="1429"/>
                  </a:lnTo>
                  <a:cubicBezTo>
                    <a:pt x="3334" y="2557"/>
                    <a:pt x="2908" y="4011"/>
                    <a:pt x="2507" y="4737"/>
                  </a:cubicBezTo>
                  <a:cubicBezTo>
                    <a:pt x="2177" y="5366"/>
                    <a:pt x="1695" y="5593"/>
                    <a:pt x="1153" y="5593"/>
                  </a:cubicBezTo>
                  <a:cubicBezTo>
                    <a:pt x="787" y="5593"/>
                    <a:pt x="394" y="5490"/>
                    <a:pt x="0" y="5339"/>
                  </a:cubicBezTo>
                  <a:lnTo>
                    <a:pt x="0" y="5339"/>
                  </a:lnTo>
                  <a:cubicBezTo>
                    <a:pt x="0" y="5564"/>
                    <a:pt x="25" y="6041"/>
                    <a:pt x="0" y="6291"/>
                  </a:cubicBezTo>
                  <a:cubicBezTo>
                    <a:pt x="677" y="6266"/>
                    <a:pt x="1730" y="6166"/>
                    <a:pt x="2457" y="5564"/>
                  </a:cubicBezTo>
                  <a:cubicBezTo>
                    <a:pt x="3559" y="4637"/>
                    <a:pt x="3635" y="2958"/>
                    <a:pt x="3635" y="2958"/>
                  </a:cubicBezTo>
                  <a:cubicBezTo>
                    <a:pt x="3768" y="2997"/>
                    <a:pt x="3893" y="3014"/>
                    <a:pt x="4009" y="3014"/>
                  </a:cubicBezTo>
                  <a:cubicBezTo>
                    <a:pt x="4937" y="3014"/>
                    <a:pt x="5314" y="1905"/>
                    <a:pt x="5314" y="1905"/>
                  </a:cubicBezTo>
                  <a:cubicBezTo>
                    <a:pt x="5314" y="1905"/>
                    <a:pt x="6370" y="2680"/>
                    <a:pt x="7523" y="2680"/>
                  </a:cubicBezTo>
                  <a:cubicBezTo>
                    <a:pt x="7746" y="2680"/>
                    <a:pt x="7973" y="2651"/>
                    <a:pt x="8196" y="2582"/>
                  </a:cubicBezTo>
                  <a:cubicBezTo>
                    <a:pt x="9274" y="2256"/>
                    <a:pt x="9599" y="1003"/>
                    <a:pt x="9599" y="176"/>
                  </a:cubicBezTo>
                  <a:cubicBezTo>
                    <a:pt x="9449" y="101"/>
                    <a:pt x="9274" y="51"/>
                    <a:pt x="9148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1946875" y="2676725"/>
              <a:ext cx="250025" cy="253025"/>
            </a:xfrm>
            <a:custGeom>
              <a:avLst/>
              <a:gdLst/>
              <a:ahLst/>
              <a:cxnLst/>
              <a:rect l="l" t="t" r="r" b="b"/>
              <a:pathLst>
                <a:path w="10001" h="10121" extrusionOk="0">
                  <a:moveTo>
                    <a:pt x="5916" y="0"/>
                  </a:moveTo>
                  <a:cubicBezTo>
                    <a:pt x="6191" y="1228"/>
                    <a:pt x="5640" y="4286"/>
                    <a:pt x="4362" y="6341"/>
                  </a:cubicBezTo>
                  <a:cubicBezTo>
                    <a:pt x="3284" y="8046"/>
                    <a:pt x="778" y="9549"/>
                    <a:pt x="1" y="10000"/>
                  </a:cubicBezTo>
                  <a:cubicBezTo>
                    <a:pt x="239" y="10074"/>
                    <a:pt x="491" y="10120"/>
                    <a:pt x="707" y="10120"/>
                  </a:cubicBezTo>
                  <a:cubicBezTo>
                    <a:pt x="787" y="10120"/>
                    <a:pt x="861" y="10114"/>
                    <a:pt x="928" y="10101"/>
                  </a:cubicBezTo>
                  <a:cubicBezTo>
                    <a:pt x="928" y="10101"/>
                    <a:pt x="3936" y="8246"/>
                    <a:pt x="5214" y="6542"/>
                  </a:cubicBezTo>
                  <a:cubicBezTo>
                    <a:pt x="6492" y="4863"/>
                    <a:pt x="7169" y="3183"/>
                    <a:pt x="7043" y="2056"/>
                  </a:cubicBezTo>
                  <a:lnTo>
                    <a:pt x="7043" y="2056"/>
                  </a:lnTo>
                  <a:cubicBezTo>
                    <a:pt x="7044" y="2056"/>
                    <a:pt x="7399" y="2340"/>
                    <a:pt x="7885" y="2340"/>
                  </a:cubicBezTo>
                  <a:cubicBezTo>
                    <a:pt x="7977" y="2340"/>
                    <a:pt x="8072" y="2330"/>
                    <a:pt x="8171" y="2306"/>
                  </a:cubicBezTo>
                  <a:cubicBezTo>
                    <a:pt x="8171" y="2306"/>
                    <a:pt x="8372" y="2557"/>
                    <a:pt x="8647" y="2983"/>
                  </a:cubicBezTo>
                  <a:cubicBezTo>
                    <a:pt x="9174" y="2482"/>
                    <a:pt x="10001" y="1579"/>
                    <a:pt x="10001" y="1579"/>
                  </a:cubicBezTo>
                  <a:lnTo>
                    <a:pt x="10001" y="1579"/>
                  </a:lnTo>
                  <a:cubicBezTo>
                    <a:pt x="10001" y="1579"/>
                    <a:pt x="9433" y="1668"/>
                    <a:pt x="8720" y="1668"/>
                  </a:cubicBezTo>
                  <a:cubicBezTo>
                    <a:pt x="8363" y="1668"/>
                    <a:pt x="7971" y="1646"/>
                    <a:pt x="7595" y="1579"/>
                  </a:cubicBezTo>
                  <a:cubicBezTo>
                    <a:pt x="6542" y="1379"/>
                    <a:pt x="5941" y="101"/>
                    <a:pt x="5916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2465050" y="2594650"/>
              <a:ext cx="38875" cy="269450"/>
            </a:xfrm>
            <a:custGeom>
              <a:avLst/>
              <a:gdLst/>
              <a:ahLst/>
              <a:cxnLst/>
              <a:rect l="l" t="t" r="r" b="b"/>
              <a:pathLst>
                <a:path w="1555" h="10778" extrusionOk="0">
                  <a:moveTo>
                    <a:pt x="251" y="0"/>
                  </a:moveTo>
                  <a:cubicBezTo>
                    <a:pt x="527" y="1228"/>
                    <a:pt x="828" y="2907"/>
                    <a:pt x="828" y="4386"/>
                  </a:cubicBezTo>
                  <a:cubicBezTo>
                    <a:pt x="878" y="7068"/>
                    <a:pt x="201" y="9173"/>
                    <a:pt x="1" y="10602"/>
                  </a:cubicBezTo>
                  <a:cubicBezTo>
                    <a:pt x="251" y="10677"/>
                    <a:pt x="477" y="10752"/>
                    <a:pt x="552" y="10777"/>
                  </a:cubicBezTo>
                  <a:cubicBezTo>
                    <a:pt x="552" y="10777"/>
                    <a:pt x="1555" y="6567"/>
                    <a:pt x="1555" y="4511"/>
                  </a:cubicBezTo>
                  <a:cubicBezTo>
                    <a:pt x="1555" y="2481"/>
                    <a:pt x="1279" y="1153"/>
                    <a:pt x="577" y="326"/>
                  </a:cubicBezTo>
                  <a:cubicBezTo>
                    <a:pt x="502" y="251"/>
                    <a:pt x="402" y="151"/>
                    <a:pt x="251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2289625" y="2556325"/>
              <a:ext cx="149150" cy="272050"/>
            </a:xfrm>
            <a:custGeom>
              <a:avLst/>
              <a:gdLst/>
              <a:ahLst/>
              <a:cxnLst/>
              <a:rect l="l" t="t" r="r" b="b"/>
              <a:pathLst>
                <a:path w="5966" h="10882" extrusionOk="0">
                  <a:moveTo>
                    <a:pt x="586" y="1"/>
                  </a:moveTo>
                  <a:cubicBezTo>
                    <a:pt x="581" y="1"/>
                    <a:pt x="578" y="2"/>
                    <a:pt x="577" y="4"/>
                  </a:cubicBezTo>
                  <a:cubicBezTo>
                    <a:pt x="526" y="80"/>
                    <a:pt x="1128" y="1709"/>
                    <a:pt x="1253" y="3112"/>
                  </a:cubicBezTo>
                  <a:cubicBezTo>
                    <a:pt x="1354" y="4516"/>
                    <a:pt x="0" y="5593"/>
                    <a:pt x="0" y="5593"/>
                  </a:cubicBezTo>
                  <a:cubicBezTo>
                    <a:pt x="1028" y="5343"/>
                    <a:pt x="1654" y="4516"/>
                    <a:pt x="1654" y="4516"/>
                  </a:cubicBezTo>
                  <a:lnTo>
                    <a:pt x="1654" y="4516"/>
                  </a:lnTo>
                  <a:cubicBezTo>
                    <a:pt x="1654" y="4516"/>
                    <a:pt x="1554" y="5243"/>
                    <a:pt x="2055" y="6872"/>
                  </a:cubicBezTo>
                  <a:cubicBezTo>
                    <a:pt x="2531" y="8325"/>
                    <a:pt x="3158" y="10004"/>
                    <a:pt x="3509" y="10882"/>
                  </a:cubicBezTo>
                  <a:cubicBezTo>
                    <a:pt x="4211" y="10405"/>
                    <a:pt x="4562" y="10055"/>
                    <a:pt x="4562" y="10055"/>
                  </a:cubicBezTo>
                  <a:cubicBezTo>
                    <a:pt x="4562" y="10055"/>
                    <a:pt x="3434" y="8024"/>
                    <a:pt x="3058" y="7047"/>
                  </a:cubicBezTo>
                  <a:cubicBezTo>
                    <a:pt x="2682" y="6070"/>
                    <a:pt x="2105" y="4065"/>
                    <a:pt x="1980" y="3563"/>
                  </a:cubicBezTo>
                  <a:cubicBezTo>
                    <a:pt x="1855" y="3062"/>
                    <a:pt x="1805" y="1959"/>
                    <a:pt x="1805" y="1959"/>
                  </a:cubicBezTo>
                  <a:lnTo>
                    <a:pt x="1805" y="1959"/>
                  </a:lnTo>
                  <a:cubicBezTo>
                    <a:pt x="1805" y="1959"/>
                    <a:pt x="4537" y="3413"/>
                    <a:pt x="4787" y="3664"/>
                  </a:cubicBezTo>
                  <a:cubicBezTo>
                    <a:pt x="4787" y="3664"/>
                    <a:pt x="5339" y="6019"/>
                    <a:pt x="5564" y="7598"/>
                  </a:cubicBezTo>
                  <a:cubicBezTo>
                    <a:pt x="5689" y="8576"/>
                    <a:pt x="5714" y="9879"/>
                    <a:pt x="5689" y="10756"/>
                  </a:cubicBezTo>
                  <a:cubicBezTo>
                    <a:pt x="5689" y="10756"/>
                    <a:pt x="5965" y="4290"/>
                    <a:pt x="5213" y="3112"/>
                  </a:cubicBezTo>
                  <a:cubicBezTo>
                    <a:pt x="4479" y="1986"/>
                    <a:pt x="806" y="1"/>
                    <a:pt x="586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1974450" y="2251700"/>
              <a:ext cx="297650" cy="341000"/>
            </a:xfrm>
            <a:custGeom>
              <a:avLst/>
              <a:gdLst/>
              <a:ahLst/>
              <a:cxnLst/>
              <a:rect l="l" t="t" r="r" b="b"/>
              <a:pathLst>
                <a:path w="11906" h="13640" extrusionOk="0">
                  <a:moveTo>
                    <a:pt x="3779" y="1"/>
                  </a:moveTo>
                  <a:cubicBezTo>
                    <a:pt x="3442" y="1"/>
                    <a:pt x="3108" y="51"/>
                    <a:pt x="2783" y="159"/>
                  </a:cubicBezTo>
                  <a:cubicBezTo>
                    <a:pt x="2482" y="259"/>
                    <a:pt x="2181" y="410"/>
                    <a:pt x="1905" y="635"/>
                  </a:cubicBezTo>
                  <a:cubicBezTo>
                    <a:pt x="1179" y="1162"/>
                    <a:pt x="1" y="2365"/>
                    <a:pt x="351" y="4445"/>
                  </a:cubicBezTo>
                  <a:cubicBezTo>
                    <a:pt x="677" y="6500"/>
                    <a:pt x="1655" y="7753"/>
                    <a:pt x="1905" y="9407"/>
                  </a:cubicBezTo>
                  <a:cubicBezTo>
                    <a:pt x="2181" y="11062"/>
                    <a:pt x="1454" y="12415"/>
                    <a:pt x="2582" y="13117"/>
                  </a:cubicBezTo>
                  <a:cubicBezTo>
                    <a:pt x="2808" y="13267"/>
                    <a:pt x="3008" y="13367"/>
                    <a:pt x="3234" y="13468"/>
                  </a:cubicBezTo>
                  <a:cubicBezTo>
                    <a:pt x="3531" y="13578"/>
                    <a:pt x="3822" y="13639"/>
                    <a:pt x="4098" y="13639"/>
                  </a:cubicBezTo>
                  <a:cubicBezTo>
                    <a:pt x="4636" y="13639"/>
                    <a:pt x="5116" y="13405"/>
                    <a:pt x="5464" y="12841"/>
                  </a:cubicBezTo>
                  <a:cubicBezTo>
                    <a:pt x="5514" y="12791"/>
                    <a:pt x="5539" y="12741"/>
                    <a:pt x="5564" y="12691"/>
                  </a:cubicBezTo>
                  <a:cubicBezTo>
                    <a:pt x="5915" y="12014"/>
                    <a:pt x="6316" y="10711"/>
                    <a:pt x="6592" y="9683"/>
                  </a:cubicBezTo>
                  <a:cubicBezTo>
                    <a:pt x="6617" y="9633"/>
                    <a:pt x="6617" y="9583"/>
                    <a:pt x="6642" y="9533"/>
                  </a:cubicBezTo>
                  <a:cubicBezTo>
                    <a:pt x="6717" y="9282"/>
                    <a:pt x="6768" y="9031"/>
                    <a:pt x="6818" y="8806"/>
                  </a:cubicBezTo>
                  <a:lnTo>
                    <a:pt x="6818" y="8806"/>
                  </a:lnTo>
                  <a:cubicBezTo>
                    <a:pt x="6692" y="8931"/>
                    <a:pt x="6542" y="9031"/>
                    <a:pt x="6392" y="9132"/>
                  </a:cubicBezTo>
                  <a:cubicBezTo>
                    <a:pt x="6051" y="9302"/>
                    <a:pt x="5664" y="9403"/>
                    <a:pt x="5247" y="9403"/>
                  </a:cubicBezTo>
                  <a:cubicBezTo>
                    <a:pt x="5050" y="9403"/>
                    <a:pt x="4846" y="9380"/>
                    <a:pt x="4637" y="9332"/>
                  </a:cubicBezTo>
                  <a:cubicBezTo>
                    <a:pt x="4562" y="9332"/>
                    <a:pt x="4512" y="9307"/>
                    <a:pt x="4437" y="9282"/>
                  </a:cubicBezTo>
                  <a:cubicBezTo>
                    <a:pt x="3133" y="8956"/>
                    <a:pt x="2231" y="7954"/>
                    <a:pt x="1705" y="6550"/>
                  </a:cubicBezTo>
                  <a:cubicBezTo>
                    <a:pt x="1128" y="5046"/>
                    <a:pt x="1179" y="4570"/>
                    <a:pt x="1705" y="4495"/>
                  </a:cubicBezTo>
                  <a:cubicBezTo>
                    <a:pt x="2206" y="4395"/>
                    <a:pt x="2532" y="4194"/>
                    <a:pt x="3209" y="3593"/>
                  </a:cubicBezTo>
                  <a:cubicBezTo>
                    <a:pt x="3760" y="3117"/>
                    <a:pt x="3935" y="2415"/>
                    <a:pt x="4712" y="2290"/>
                  </a:cubicBezTo>
                  <a:lnTo>
                    <a:pt x="4762" y="2264"/>
                  </a:lnTo>
                  <a:cubicBezTo>
                    <a:pt x="4816" y="2259"/>
                    <a:pt x="4867" y="2256"/>
                    <a:pt x="4918" y="2256"/>
                  </a:cubicBezTo>
                  <a:cubicBezTo>
                    <a:pt x="5583" y="2256"/>
                    <a:pt x="6049" y="2720"/>
                    <a:pt x="6818" y="3768"/>
                  </a:cubicBezTo>
                  <a:cubicBezTo>
                    <a:pt x="7394" y="4545"/>
                    <a:pt x="7544" y="5297"/>
                    <a:pt x="7544" y="6124"/>
                  </a:cubicBezTo>
                  <a:cubicBezTo>
                    <a:pt x="7544" y="6525"/>
                    <a:pt x="7519" y="6976"/>
                    <a:pt x="7469" y="7427"/>
                  </a:cubicBezTo>
                  <a:cubicBezTo>
                    <a:pt x="7469" y="7427"/>
                    <a:pt x="7469" y="8254"/>
                    <a:pt x="7895" y="8981"/>
                  </a:cubicBezTo>
                  <a:cubicBezTo>
                    <a:pt x="8171" y="9457"/>
                    <a:pt x="8597" y="9884"/>
                    <a:pt x="9349" y="10034"/>
                  </a:cubicBezTo>
                  <a:cubicBezTo>
                    <a:pt x="9527" y="10065"/>
                    <a:pt x="9697" y="10079"/>
                    <a:pt x="9856" y="10079"/>
                  </a:cubicBezTo>
                  <a:cubicBezTo>
                    <a:pt x="10077" y="10079"/>
                    <a:pt x="10277" y="10053"/>
                    <a:pt x="10452" y="10009"/>
                  </a:cubicBezTo>
                  <a:cubicBezTo>
                    <a:pt x="11404" y="9733"/>
                    <a:pt x="11855" y="8856"/>
                    <a:pt x="11880" y="8204"/>
                  </a:cubicBezTo>
                  <a:cubicBezTo>
                    <a:pt x="11905" y="8104"/>
                    <a:pt x="11905" y="8029"/>
                    <a:pt x="11880" y="7954"/>
                  </a:cubicBezTo>
                  <a:cubicBezTo>
                    <a:pt x="11755" y="7102"/>
                    <a:pt x="11529" y="6676"/>
                    <a:pt x="10502" y="5698"/>
                  </a:cubicBezTo>
                  <a:cubicBezTo>
                    <a:pt x="9499" y="4746"/>
                    <a:pt x="8572" y="3242"/>
                    <a:pt x="7269" y="1738"/>
                  </a:cubicBezTo>
                  <a:cubicBezTo>
                    <a:pt x="6393" y="743"/>
                    <a:pt x="5075" y="1"/>
                    <a:pt x="3779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2085350" y="2479975"/>
              <a:ext cx="53925" cy="92750"/>
            </a:xfrm>
            <a:custGeom>
              <a:avLst/>
              <a:gdLst/>
              <a:ahLst/>
              <a:cxnLst/>
              <a:rect l="l" t="t" r="r" b="b"/>
              <a:pathLst>
                <a:path w="2157" h="3710" extrusionOk="0">
                  <a:moveTo>
                    <a:pt x="1956" y="1"/>
                  </a:moveTo>
                  <a:cubicBezTo>
                    <a:pt x="1615" y="171"/>
                    <a:pt x="1228" y="272"/>
                    <a:pt x="811" y="272"/>
                  </a:cubicBezTo>
                  <a:cubicBezTo>
                    <a:pt x="614" y="272"/>
                    <a:pt x="410" y="249"/>
                    <a:pt x="201" y="201"/>
                  </a:cubicBezTo>
                  <a:cubicBezTo>
                    <a:pt x="126" y="201"/>
                    <a:pt x="76" y="176"/>
                    <a:pt x="1" y="151"/>
                  </a:cubicBezTo>
                  <a:lnTo>
                    <a:pt x="1" y="151"/>
                  </a:lnTo>
                  <a:cubicBezTo>
                    <a:pt x="326" y="552"/>
                    <a:pt x="577" y="1003"/>
                    <a:pt x="727" y="1504"/>
                  </a:cubicBezTo>
                  <a:cubicBezTo>
                    <a:pt x="978" y="2507"/>
                    <a:pt x="1028" y="3234"/>
                    <a:pt x="1028" y="3710"/>
                  </a:cubicBezTo>
                  <a:cubicBezTo>
                    <a:pt x="1078" y="3660"/>
                    <a:pt x="1103" y="3610"/>
                    <a:pt x="1128" y="3560"/>
                  </a:cubicBezTo>
                  <a:cubicBezTo>
                    <a:pt x="1479" y="2883"/>
                    <a:pt x="1880" y="1580"/>
                    <a:pt x="2156" y="552"/>
                  </a:cubicBezTo>
                  <a:cubicBezTo>
                    <a:pt x="2106" y="326"/>
                    <a:pt x="2031" y="151"/>
                    <a:pt x="1956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2044000" y="2251700"/>
              <a:ext cx="228100" cy="250225"/>
            </a:xfrm>
            <a:custGeom>
              <a:avLst/>
              <a:gdLst/>
              <a:ahLst/>
              <a:cxnLst/>
              <a:rect l="l" t="t" r="r" b="b"/>
              <a:pathLst>
                <a:path w="9124" h="10009" extrusionOk="0">
                  <a:moveTo>
                    <a:pt x="997" y="1"/>
                  </a:moveTo>
                  <a:cubicBezTo>
                    <a:pt x="660" y="1"/>
                    <a:pt x="326" y="51"/>
                    <a:pt x="1" y="159"/>
                  </a:cubicBezTo>
                  <a:cubicBezTo>
                    <a:pt x="853" y="660"/>
                    <a:pt x="1579" y="1362"/>
                    <a:pt x="1980" y="2264"/>
                  </a:cubicBezTo>
                  <a:cubicBezTo>
                    <a:pt x="2034" y="2259"/>
                    <a:pt x="2085" y="2256"/>
                    <a:pt x="2136" y="2256"/>
                  </a:cubicBezTo>
                  <a:cubicBezTo>
                    <a:pt x="2801" y="2256"/>
                    <a:pt x="3267" y="2720"/>
                    <a:pt x="4036" y="3768"/>
                  </a:cubicBezTo>
                  <a:cubicBezTo>
                    <a:pt x="4612" y="4545"/>
                    <a:pt x="4762" y="5297"/>
                    <a:pt x="4762" y="6124"/>
                  </a:cubicBezTo>
                  <a:cubicBezTo>
                    <a:pt x="5464" y="7803"/>
                    <a:pt x="6467" y="9783"/>
                    <a:pt x="7670" y="10009"/>
                  </a:cubicBezTo>
                  <a:cubicBezTo>
                    <a:pt x="8622" y="9733"/>
                    <a:pt x="9073" y="8856"/>
                    <a:pt x="9098" y="8204"/>
                  </a:cubicBezTo>
                  <a:cubicBezTo>
                    <a:pt x="9123" y="8104"/>
                    <a:pt x="9123" y="8029"/>
                    <a:pt x="9098" y="7954"/>
                  </a:cubicBezTo>
                  <a:cubicBezTo>
                    <a:pt x="8973" y="7102"/>
                    <a:pt x="8747" y="6676"/>
                    <a:pt x="7720" y="5698"/>
                  </a:cubicBezTo>
                  <a:cubicBezTo>
                    <a:pt x="6717" y="4746"/>
                    <a:pt x="5790" y="3242"/>
                    <a:pt x="4487" y="1738"/>
                  </a:cubicBezTo>
                  <a:cubicBezTo>
                    <a:pt x="3611" y="743"/>
                    <a:pt x="2293" y="1"/>
                    <a:pt x="997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2107275" y="2443000"/>
              <a:ext cx="62075" cy="69625"/>
            </a:xfrm>
            <a:custGeom>
              <a:avLst/>
              <a:gdLst/>
              <a:ahLst/>
              <a:cxnLst/>
              <a:rect l="l" t="t" r="r" b="b"/>
              <a:pathLst>
                <a:path w="2483" h="2785" extrusionOk="0">
                  <a:moveTo>
                    <a:pt x="2131" y="1"/>
                  </a:moveTo>
                  <a:cubicBezTo>
                    <a:pt x="2031" y="327"/>
                    <a:pt x="1881" y="602"/>
                    <a:pt x="1655" y="853"/>
                  </a:cubicBezTo>
                  <a:cubicBezTo>
                    <a:pt x="1254" y="1304"/>
                    <a:pt x="678" y="1580"/>
                    <a:pt x="1" y="1630"/>
                  </a:cubicBezTo>
                  <a:cubicBezTo>
                    <a:pt x="126" y="1730"/>
                    <a:pt x="302" y="1881"/>
                    <a:pt x="452" y="2031"/>
                  </a:cubicBezTo>
                  <a:cubicBezTo>
                    <a:pt x="865" y="2396"/>
                    <a:pt x="1349" y="2784"/>
                    <a:pt x="1790" y="2784"/>
                  </a:cubicBezTo>
                  <a:cubicBezTo>
                    <a:pt x="1803" y="2784"/>
                    <a:pt x="1817" y="2784"/>
                    <a:pt x="1830" y="2783"/>
                  </a:cubicBezTo>
                  <a:cubicBezTo>
                    <a:pt x="1981" y="2758"/>
                    <a:pt x="2106" y="2708"/>
                    <a:pt x="2231" y="2607"/>
                  </a:cubicBezTo>
                  <a:cubicBezTo>
                    <a:pt x="2457" y="2382"/>
                    <a:pt x="2482" y="1881"/>
                    <a:pt x="2432" y="1379"/>
                  </a:cubicBezTo>
                  <a:cubicBezTo>
                    <a:pt x="2382" y="903"/>
                    <a:pt x="2231" y="377"/>
                    <a:pt x="2131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2107275" y="2443000"/>
              <a:ext cx="60800" cy="50800"/>
            </a:xfrm>
            <a:custGeom>
              <a:avLst/>
              <a:gdLst/>
              <a:ahLst/>
              <a:cxnLst/>
              <a:rect l="l" t="t" r="r" b="b"/>
              <a:pathLst>
                <a:path w="2432" h="2032" extrusionOk="0">
                  <a:moveTo>
                    <a:pt x="2131" y="1"/>
                  </a:moveTo>
                  <a:cubicBezTo>
                    <a:pt x="2031" y="327"/>
                    <a:pt x="1881" y="602"/>
                    <a:pt x="1655" y="853"/>
                  </a:cubicBezTo>
                  <a:cubicBezTo>
                    <a:pt x="1254" y="1304"/>
                    <a:pt x="678" y="1580"/>
                    <a:pt x="1" y="1630"/>
                  </a:cubicBezTo>
                  <a:cubicBezTo>
                    <a:pt x="126" y="1730"/>
                    <a:pt x="302" y="1881"/>
                    <a:pt x="452" y="2031"/>
                  </a:cubicBezTo>
                  <a:cubicBezTo>
                    <a:pt x="928" y="1956"/>
                    <a:pt x="1856" y="1831"/>
                    <a:pt x="2432" y="1379"/>
                  </a:cubicBezTo>
                  <a:cubicBezTo>
                    <a:pt x="2382" y="903"/>
                    <a:pt x="2231" y="377"/>
                    <a:pt x="213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1909925" y="3548275"/>
              <a:ext cx="102775" cy="82750"/>
            </a:xfrm>
            <a:custGeom>
              <a:avLst/>
              <a:gdLst/>
              <a:ahLst/>
              <a:cxnLst/>
              <a:rect l="l" t="t" r="r" b="b"/>
              <a:pathLst>
                <a:path w="4111" h="3310" extrusionOk="0">
                  <a:moveTo>
                    <a:pt x="0" y="1"/>
                  </a:moveTo>
                  <a:cubicBezTo>
                    <a:pt x="677" y="1254"/>
                    <a:pt x="2531" y="3309"/>
                    <a:pt x="2531" y="3309"/>
                  </a:cubicBezTo>
                  <a:lnTo>
                    <a:pt x="4110" y="3309"/>
                  </a:lnTo>
                  <a:cubicBezTo>
                    <a:pt x="3960" y="2332"/>
                    <a:pt x="3935" y="1354"/>
                    <a:pt x="4010" y="327"/>
                  </a:cubicBezTo>
                  <a:lnTo>
                    <a:pt x="4010" y="327"/>
                  </a:lnTo>
                  <a:cubicBezTo>
                    <a:pt x="3694" y="346"/>
                    <a:pt x="3393" y="354"/>
                    <a:pt x="3108" y="354"/>
                  </a:cubicBezTo>
                  <a:cubicBezTo>
                    <a:pt x="2646" y="354"/>
                    <a:pt x="2226" y="332"/>
                    <a:pt x="1855" y="301"/>
                  </a:cubicBezTo>
                  <a:cubicBezTo>
                    <a:pt x="978" y="201"/>
                    <a:pt x="351" y="76"/>
                    <a:pt x="5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2087850" y="3521350"/>
              <a:ext cx="78975" cy="109675"/>
            </a:xfrm>
            <a:custGeom>
              <a:avLst/>
              <a:gdLst/>
              <a:ahLst/>
              <a:cxnLst/>
              <a:rect l="l" t="t" r="r" b="b"/>
              <a:pathLst>
                <a:path w="3159" h="4387" extrusionOk="0">
                  <a:moveTo>
                    <a:pt x="2983" y="0"/>
                  </a:moveTo>
                  <a:cubicBezTo>
                    <a:pt x="2507" y="226"/>
                    <a:pt x="1931" y="476"/>
                    <a:pt x="1229" y="677"/>
                  </a:cubicBezTo>
                  <a:cubicBezTo>
                    <a:pt x="853" y="802"/>
                    <a:pt x="452" y="902"/>
                    <a:pt x="1" y="1003"/>
                  </a:cubicBezTo>
                  <a:cubicBezTo>
                    <a:pt x="226" y="2932"/>
                    <a:pt x="1580" y="4386"/>
                    <a:pt x="1580" y="4386"/>
                  </a:cubicBezTo>
                  <a:lnTo>
                    <a:pt x="3159" y="4386"/>
                  </a:lnTo>
                  <a:cubicBezTo>
                    <a:pt x="3159" y="4386"/>
                    <a:pt x="3008" y="1103"/>
                    <a:pt x="298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1909925" y="3548275"/>
              <a:ext cx="72700" cy="82750"/>
            </a:xfrm>
            <a:custGeom>
              <a:avLst/>
              <a:gdLst/>
              <a:ahLst/>
              <a:cxnLst/>
              <a:rect l="l" t="t" r="r" b="b"/>
              <a:pathLst>
                <a:path w="2908" h="3310" extrusionOk="0">
                  <a:moveTo>
                    <a:pt x="0" y="1"/>
                  </a:moveTo>
                  <a:cubicBezTo>
                    <a:pt x="677" y="1254"/>
                    <a:pt x="2531" y="3309"/>
                    <a:pt x="2531" y="3309"/>
                  </a:cubicBezTo>
                  <a:lnTo>
                    <a:pt x="2907" y="3309"/>
                  </a:lnTo>
                  <a:cubicBezTo>
                    <a:pt x="2632" y="2557"/>
                    <a:pt x="2181" y="1304"/>
                    <a:pt x="1855" y="301"/>
                  </a:cubicBezTo>
                  <a:cubicBezTo>
                    <a:pt x="978" y="201"/>
                    <a:pt x="351" y="76"/>
                    <a:pt x="5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2087850" y="3538250"/>
              <a:ext cx="50775" cy="92775"/>
            </a:xfrm>
            <a:custGeom>
              <a:avLst/>
              <a:gdLst/>
              <a:ahLst/>
              <a:cxnLst/>
              <a:rect l="l" t="t" r="r" b="b"/>
              <a:pathLst>
                <a:path w="2031" h="3711" extrusionOk="0">
                  <a:moveTo>
                    <a:pt x="1229" y="1"/>
                  </a:moveTo>
                  <a:cubicBezTo>
                    <a:pt x="853" y="126"/>
                    <a:pt x="452" y="226"/>
                    <a:pt x="1" y="327"/>
                  </a:cubicBezTo>
                  <a:cubicBezTo>
                    <a:pt x="226" y="2256"/>
                    <a:pt x="1580" y="3710"/>
                    <a:pt x="1580" y="3710"/>
                  </a:cubicBezTo>
                  <a:lnTo>
                    <a:pt x="2031" y="3710"/>
                  </a:lnTo>
                  <a:cubicBezTo>
                    <a:pt x="1630" y="2682"/>
                    <a:pt x="1304" y="928"/>
                    <a:pt x="1229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2047125" y="3051025"/>
              <a:ext cx="89000" cy="215325"/>
            </a:xfrm>
            <a:custGeom>
              <a:avLst/>
              <a:gdLst/>
              <a:ahLst/>
              <a:cxnLst/>
              <a:rect l="l" t="t" r="r" b="b"/>
              <a:pathLst>
                <a:path w="3560" h="8613" extrusionOk="0">
                  <a:moveTo>
                    <a:pt x="346" y="1"/>
                  </a:moveTo>
                  <a:cubicBezTo>
                    <a:pt x="314" y="1"/>
                    <a:pt x="282" y="6"/>
                    <a:pt x="251" y="16"/>
                  </a:cubicBezTo>
                  <a:cubicBezTo>
                    <a:pt x="76" y="91"/>
                    <a:pt x="1" y="267"/>
                    <a:pt x="51" y="442"/>
                  </a:cubicBezTo>
                  <a:lnTo>
                    <a:pt x="2908" y="8387"/>
                  </a:lnTo>
                  <a:cubicBezTo>
                    <a:pt x="2958" y="8512"/>
                    <a:pt x="3084" y="8612"/>
                    <a:pt x="3209" y="8612"/>
                  </a:cubicBezTo>
                  <a:lnTo>
                    <a:pt x="3334" y="8587"/>
                  </a:lnTo>
                  <a:cubicBezTo>
                    <a:pt x="3485" y="8537"/>
                    <a:pt x="3560" y="8337"/>
                    <a:pt x="3510" y="8186"/>
                  </a:cubicBezTo>
                  <a:lnTo>
                    <a:pt x="652" y="216"/>
                  </a:lnTo>
                  <a:cubicBezTo>
                    <a:pt x="593" y="77"/>
                    <a:pt x="469" y="1"/>
                    <a:pt x="346" y="1"/>
                  </a:cubicBezTo>
                  <a:close/>
                </a:path>
              </a:pathLst>
            </a:custGeom>
            <a:solidFill>
              <a:srgbClr val="FFE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1515175" y="3027875"/>
              <a:ext cx="672950" cy="529075"/>
            </a:xfrm>
            <a:custGeom>
              <a:avLst/>
              <a:gdLst/>
              <a:ahLst/>
              <a:cxnLst/>
              <a:rect l="l" t="t" r="r" b="b"/>
              <a:pathLst>
                <a:path w="26918" h="21163" extrusionOk="0">
                  <a:moveTo>
                    <a:pt x="11385" y="1"/>
                  </a:moveTo>
                  <a:cubicBezTo>
                    <a:pt x="9678" y="1"/>
                    <a:pt x="7481" y="88"/>
                    <a:pt x="5915" y="466"/>
                  </a:cubicBezTo>
                  <a:lnTo>
                    <a:pt x="5840" y="466"/>
                  </a:lnTo>
                  <a:cubicBezTo>
                    <a:pt x="4863" y="716"/>
                    <a:pt x="3960" y="1017"/>
                    <a:pt x="3184" y="1368"/>
                  </a:cubicBezTo>
                  <a:cubicBezTo>
                    <a:pt x="1730" y="2020"/>
                    <a:pt x="652" y="2922"/>
                    <a:pt x="1" y="4150"/>
                  </a:cubicBezTo>
                  <a:cubicBezTo>
                    <a:pt x="1" y="4150"/>
                    <a:pt x="51" y="5453"/>
                    <a:pt x="1229" y="7032"/>
                  </a:cubicBezTo>
                  <a:cubicBezTo>
                    <a:pt x="2432" y="8611"/>
                    <a:pt x="4036" y="8486"/>
                    <a:pt x="6492" y="8987"/>
                  </a:cubicBezTo>
                  <a:cubicBezTo>
                    <a:pt x="8923" y="9488"/>
                    <a:pt x="12507" y="9564"/>
                    <a:pt x="12507" y="9564"/>
                  </a:cubicBezTo>
                  <a:cubicBezTo>
                    <a:pt x="12507" y="9564"/>
                    <a:pt x="12482" y="9990"/>
                    <a:pt x="12507" y="10716"/>
                  </a:cubicBezTo>
                  <a:cubicBezTo>
                    <a:pt x="12507" y="11669"/>
                    <a:pt x="12632" y="13122"/>
                    <a:pt x="13083" y="14802"/>
                  </a:cubicBezTo>
                  <a:cubicBezTo>
                    <a:pt x="13885" y="17759"/>
                    <a:pt x="15665" y="20767"/>
                    <a:pt x="15665" y="20767"/>
                  </a:cubicBezTo>
                  <a:cubicBezTo>
                    <a:pt x="15665" y="20767"/>
                    <a:pt x="15740" y="20792"/>
                    <a:pt x="15840" y="20817"/>
                  </a:cubicBezTo>
                  <a:cubicBezTo>
                    <a:pt x="16116" y="20867"/>
                    <a:pt x="16692" y="20992"/>
                    <a:pt x="17469" y="21067"/>
                  </a:cubicBezTo>
                  <a:cubicBezTo>
                    <a:pt x="17993" y="21122"/>
                    <a:pt x="18608" y="21163"/>
                    <a:pt x="19277" y="21163"/>
                  </a:cubicBezTo>
                  <a:cubicBezTo>
                    <a:pt x="19536" y="21163"/>
                    <a:pt x="19803" y="21157"/>
                    <a:pt x="20076" y="21143"/>
                  </a:cubicBezTo>
                  <a:cubicBezTo>
                    <a:pt x="20452" y="21117"/>
                    <a:pt x="20878" y="21092"/>
                    <a:pt x="21279" y="21042"/>
                  </a:cubicBezTo>
                  <a:cubicBezTo>
                    <a:pt x="21855" y="20942"/>
                    <a:pt x="22407" y="20842"/>
                    <a:pt x="22908" y="20742"/>
                  </a:cubicBezTo>
                  <a:cubicBezTo>
                    <a:pt x="24136" y="20466"/>
                    <a:pt x="25164" y="20115"/>
                    <a:pt x="25890" y="19739"/>
                  </a:cubicBezTo>
                  <a:cubicBezTo>
                    <a:pt x="26417" y="19438"/>
                    <a:pt x="26768" y="19138"/>
                    <a:pt x="26918" y="18862"/>
                  </a:cubicBezTo>
                  <a:cubicBezTo>
                    <a:pt x="26918" y="18862"/>
                    <a:pt x="25665" y="12646"/>
                    <a:pt x="25239" y="9965"/>
                  </a:cubicBezTo>
                  <a:cubicBezTo>
                    <a:pt x="25088" y="8862"/>
                    <a:pt x="25013" y="7734"/>
                    <a:pt x="24888" y="6731"/>
                  </a:cubicBezTo>
                  <a:cubicBezTo>
                    <a:pt x="24738" y="5278"/>
                    <a:pt x="24537" y="4075"/>
                    <a:pt x="23935" y="3548"/>
                  </a:cubicBezTo>
                  <a:cubicBezTo>
                    <a:pt x="23384" y="3072"/>
                    <a:pt x="22682" y="2621"/>
                    <a:pt x="21705" y="2195"/>
                  </a:cubicBezTo>
                  <a:cubicBezTo>
                    <a:pt x="20828" y="1819"/>
                    <a:pt x="19725" y="1493"/>
                    <a:pt x="18321" y="1168"/>
                  </a:cubicBezTo>
                  <a:cubicBezTo>
                    <a:pt x="15389" y="541"/>
                    <a:pt x="13986" y="65"/>
                    <a:pt x="13986" y="65"/>
                  </a:cubicBezTo>
                  <a:cubicBezTo>
                    <a:pt x="13951" y="65"/>
                    <a:pt x="12848" y="1"/>
                    <a:pt x="1138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1827825" y="3196150"/>
              <a:ext cx="360300" cy="360800"/>
            </a:xfrm>
            <a:custGeom>
              <a:avLst/>
              <a:gdLst/>
              <a:ahLst/>
              <a:cxnLst/>
              <a:rect l="l" t="t" r="r" b="b"/>
              <a:pathLst>
                <a:path w="14412" h="14432" extrusionOk="0">
                  <a:moveTo>
                    <a:pt x="12382" y="0"/>
                  </a:moveTo>
                  <a:cubicBezTo>
                    <a:pt x="10700" y="2125"/>
                    <a:pt x="8647" y="4093"/>
                    <a:pt x="2616" y="4093"/>
                  </a:cubicBezTo>
                  <a:cubicBezTo>
                    <a:pt x="1817" y="4093"/>
                    <a:pt x="948" y="4059"/>
                    <a:pt x="1" y="3985"/>
                  </a:cubicBezTo>
                  <a:lnTo>
                    <a:pt x="1" y="3985"/>
                  </a:lnTo>
                  <a:cubicBezTo>
                    <a:pt x="1" y="4938"/>
                    <a:pt x="126" y="6391"/>
                    <a:pt x="577" y="8071"/>
                  </a:cubicBezTo>
                  <a:cubicBezTo>
                    <a:pt x="1379" y="11028"/>
                    <a:pt x="3159" y="14036"/>
                    <a:pt x="3159" y="14036"/>
                  </a:cubicBezTo>
                  <a:cubicBezTo>
                    <a:pt x="3159" y="14036"/>
                    <a:pt x="3234" y="14061"/>
                    <a:pt x="3334" y="14086"/>
                  </a:cubicBezTo>
                  <a:cubicBezTo>
                    <a:pt x="3610" y="14136"/>
                    <a:pt x="4186" y="14261"/>
                    <a:pt x="4963" y="14336"/>
                  </a:cubicBezTo>
                  <a:cubicBezTo>
                    <a:pt x="5487" y="14391"/>
                    <a:pt x="6102" y="14432"/>
                    <a:pt x="6771" y="14432"/>
                  </a:cubicBezTo>
                  <a:cubicBezTo>
                    <a:pt x="7030" y="14432"/>
                    <a:pt x="7297" y="14426"/>
                    <a:pt x="7570" y="14412"/>
                  </a:cubicBezTo>
                  <a:cubicBezTo>
                    <a:pt x="7946" y="14386"/>
                    <a:pt x="8372" y="14361"/>
                    <a:pt x="8773" y="14311"/>
                  </a:cubicBezTo>
                  <a:cubicBezTo>
                    <a:pt x="9349" y="14211"/>
                    <a:pt x="9901" y="14111"/>
                    <a:pt x="10402" y="14011"/>
                  </a:cubicBezTo>
                  <a:cubicBezTo>
                    <a:pt x="11630" y="13735"/>
                    <a:pt x="12658" y="13384"/>
                    <a:pt x="13384" y="13008"/>
                  </a:cubicBezTo>
                  <a:cubicBezTo>
                    <a:pt x="13911" y="12707"/>
                    <a:pt x="14262" y="12407"/>
                    <a:pt x="14412" y="12131"/>
                  </a:cubicBezTo>
                  <a:cubicBezTo>
                    <a:pt x="14412" y="12131"/>
                    <a:pt x="13159" y="5915"/>
                    <a:pt x="12733" y="3234"/>
                  </a:cubicBezTo>
                  <a:cubicBezTo>
                    <a:pt x="12582" y="2131"/>
                    <a:pt x="12507" y="1003"/>
                    <a:pt x="12382" y="0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1661175" y="3027875"/>
              <a:ext cx="396625" cy="99375"/>
            </a:xfrm>
            <a:custGeom>
              <a:avLst/>
              <a:gdLst/>
              <a:ahLst/>
              <a:cxnLst/>
              <a:rect l="l" t="t" r="r" b="b"/>
              <a:pathLst>
                <a:path w="15865" h="3975" extrusionOk="0">
                  <a:moveTo>
                    <a:pt x="5545" y="1"/>
                  </a:moveTo>
                  <a:cubicBezTo>
                    <a:pt x="3838" y="1"/>
                    <a:pt x="1641" y="88"/>
                    <a:pt x="75" y="466"/>
                  </a:cubicBezTo>
                  <a:lnTo>
                    <a:pt x="0" y="466"/>
                  </a:lnTo>
                  <a:lnTo>
                    <a:pt x="151" y="1017"/>
                  </a:lnTo>
                  <a:lnTo>
                    <a:pt x="6015" y="3975"/>
                  </a:lnTo>
                  <a:lnTo>
                    <a:pt x="15865" y="2195"/>
                  </a:lnTo>
                  <a:cubicBezTo>
                    <a:pt x="14988" y="1819"/>
                    <a:pt x="13885" y="1493"/>
                    <a:pt x="12481" y="1168"/>
                  </a:cubicBezTo>
                  <a:cubicBezTo>
                    <a:pt x="9549" y="541"/>
                    <a:pt x="8146" y="65"/>
                    <a:pt x="8146" y="65"/>
                  </a:cubicBezTo>
                  <a:cubicBezTo>
                    <a:pt x="8111" y="65"/>
                    <a:pt x="7008" y="1"/>
                    <a:pt x="5545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1515175" y="3062075"/>
              <a:ext cx="436750" cy="492500"/>
            </a:xfrm>
            <a:custGeom>
              <a:avLst/>
              <a:gdLst/>
              <a:ahLst/>
              <a:cxnLst/>
              <a:rect l="l" t="t" r="r" b="b"/>
              <a:pathLst>
                <a:path w="17470" h="19700" extrusionOk="0">
                  <a:moveTo>
                    <a:pt x="3184" y="0"/>
                  </a:moveTo>
                  <a:cubicBezTo>
                    <a:pt x="1730" y="652"/>
                    <a:pt x="652" y="1554"/>
                    <a:pt x="1" y="2782"/>
                  </a:cubicBezTo>
                  <a:cubicBezTo>
                    <a:pt x="1" y="2782"/>
                    <a:pt x="51" y="4085"/>
                    <a:pt x="1229" y="5664"/>
                  </a:cubicBezTo>
                  <a:cubicBezTo>
                    <a:pt x="2432" y="7243"/>
                    <a:pt x="4036" y="7118"/>
                    <a:pt x="6492" y="7619"/>
                  </a:cubicBezTo>
                  <a:cubicBezTo>
                    <a:pt x="8923" y="8120"/>
                    <a:pt x="12507" y="8196"/>
                    <a:pt x="12507" y="8196"/>
                  </a:cubicBezTo>
                  <a:cubicBezTo>
                    <a:pt x="12507" y="8196"/>
                    <a:pt x="12306" y="10451"/>
                    <a:pt x="13083" y="13434"/>
                  </a:cubicBezTo>
                  <a:cubicBezTo>
                    <a:pt x="13885" y="16391"/>
                    <a:pt x="15665" y="19399"/>
                    <a:pt x="15665" y="19399"/>
                  </a:cubicBezTo>
                  <a:cubicBezTo>
                    <a:pt x="15665" y="19399"/>
                    <a:pt x="15740" y="19424"/>
                    <a:pt x="15840" y="19449"/>
                  </a:cubicBezTo>
                  <a:cubicBezTo>
                    <a:pt x="16116" y="19499"/>
                    <a:pt x="16692" y="19624"/>
                    <a:pt x="17469" y="19699"/>
                  </a:cubicBezTo>
                  <a:cubicBezTo>
                    <a:pt x="14011" y="14236"/>
                    <a:pt x="15665" y="5564"/>
                    <a:pt x="15665" y="5564"/>
                  </a:cubicBezTo>
                  <a:lnTo>
                    <a:pt x="15665" y="5564"/>
                  </a:lnTo>
                  <a:cubicBezTo>
                    <a:pt x="14887" y="5899"/>
                    <a:pt x="13875" y="6039"/>
                    <a:pt x="12789" y="6039"/>
                  </a:cubicBezTo>
                  <a:cubicBezTo>
                    <a:pt x="9812" y="6039"/>
                    <a:pt x="6279" y="4990"/>
                    <a:pt x="5489" y="4035"/>
                  </a:cubicBezTo>
                  <a:cubicBezTo>
                    <a:pt x="4462" y="2832"/>
                    <a:pt x="3559" y="1153"/>
                    <a:pt x="3184" y="0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1447500" y="2630250"/>
              <a:ext cx="459300" cy="501375"/>
            </a:xfrm>
            <a:custGeom>
              <a:avLst/>
              <a:gdLst/>
              <a:ahLst/>
              <a:cxnLst/>
              <a:rect l="l" t="t" r="r" b="b"/>
              <a:pathLst>
                <a:path w="18372" h="20055" extrusionOk="0">
                  <a:moveTo>
                    <a:pt x="9843" y="0"/>
                  </a:moveTo>
                  <a:cubicBezTo>
                    <a:pt x="9755" y="0"/>
                    <a:pt x="9665" y="2"/>
                    <a:pt x="9575" y="5"/>
                  </a:cubicBezTo>
                  <a:cubicBezTo>
                    <a:pt x="8271" y="55"/>
                    <a:pt x="6943" y="331"/>
                    <a:pt x="5740" y="782"/>
                  </a:cubicBezTo>
                  <a:cubicBezTo>
                    <a:pt x="4111" y="1408"/>
                    <a:pt x="2708" y="2336"/>
                    <a:pt x="1830" y="3438"/>
                  </a:cubicBezTo>
                  <a:cubicBezTo>
                    <a:pt x="1605" y="3739"/>
                    <a:pt x="1379" y="4065"/>
                    <a:pt x="1229" y="4391"/>
                  </a:cubicBezTo>
                  <a:cubicBezTo>
                    <a:pt x="126" y="6797"/>
                    <a:pt x="1" y="9554"/>
                    <a:pt x="1" y="9554"/>
                  </a:cubicBezTo>
                  <a:cubicBezTo>
                    <a:pt x="1" y="9554"/>
                    <a:pt x="402" y="9629"/>
                    <a:pt x="853" y="9729"/>
                  </a:cubicBezTo>
                  <a:cubicBezTo>
                    <a:pt x="1429" y="9879"/>
                    <a:pt x="2131" y="10030"/>
                    <a:pt x="2206" y="10030"/>
                  </a:cubicBezTo>
                  <a:cubicBezTo>
                    <a:pt x="2231" y="10030"/>
                    <a:pt x="2281" y="10381"/>
                    <a:pt x="2357" y="10932"/>
                  </a:cubicBezTo>
                  <a:cubicBezTo>
                    <a:pt x="2532" y="12260"/>
                    <a:pt x="2758" y="14666"/>
                    <a:pt x="2758" y="14666"/>
                  </a:cubicBezTo>
                  <a:cubicBezTo>
                    <a:pt x="2457" y="16947"/>
                    <a:pt x="2708" y="20055"/>
                    <a:pt x="2708" y="20055"/>
                  </a:cubicBezTo>
                  <a:cubicBezTo>
                    <a:pt x="3359" y="18827"/>
                    <a:pt x="4437" y="17925"/>
                    <a:pt x="5891" y="17273"/>
                  </a:cubicBezTo>
                  <a:cubicBezTo>
                    <a:pt x="6693" y="16897"/>
                    <a:pt x="7620" y="16596"/>
                    <a:pt x="8622" y="16371"/>
                  </a:cubicBezTo>
                  <a:cubicBezTo>
                    <a:pt x="10188" y="15993"/>
                    <a:pt x="12385" y="15906"/>
                    <a:pt x="14092" y="15906"/>
                  </a:cubicBezTo>
                  <a:cubicBezTo>
                    <a:pt x="15555" y="15906"/>
                    <a:pt x="16658" y="15970"/>
                    <a:pt x="16693" y="15970"/>
                  </a:cubicBezTo>
                  <a:cubicBezTo>
                    <a:pt x="16768" y="15970"/>
                    <a:pt x="15214" y="12862"/>
                    <a:pt x="15214" y="12862"/>
                  </a:cubicBezTo>
                  <a:lnTo>
                    <a:pt x="14838" y="11859"/>
                  </a:lnTo>
                  <a:lnTo>
                    <a:pt x="14813" y="11759"/>
                  </a:lnTo>
                  <a:cubicBezTo>
                    <a:pt x="15063" y="11433"/>
                    <a:pt x="15264" y="11158"/>
                    <a:pt x="15414" y="10882"/>
                  </a:cubicBezTo>
                  <a:cubicBezTo>
                    <a:pt x="15665" y="10431"/>
                    <a:pt x="15740" y="10055"/>
                    <a:pt x="15740" y="9679"/>
                  </a:cubicBezTo>
                  <a:cubicBezTo>
                    <a:pt x="15740" y="9103"/>
                    <a:pt x="15239" y="8200"/>
                    <a:pt x="15239" y="8200"/>
                  </a:cubicBezTo>
                  <a:cubicBezTo>
                    <a:pt x="15464" y="8150"/>
                    <a:pt x="15715" y="8100"/>
                    <a:pt x="15991" y="8050"/>
                  </a:cubicBezTo>
                  <a:cubicBezTo>
                    <a:pt x="17119" y="7874"/>
                    <a:pt x="18372" y="7799"/>
                    <a:pt x="18372" y="7799"/>
                  </a:cubicBezTo>
                  <a:cubicBezTo>
                    <a:pt x="18372" y="7799"/>
                    <a:pt x="17645" y="4817"/>
                    <a:pt x="16768" y="3463"/>
                  </a:cubicBezTo>
                  <a:cubicBezTo>
                    <a:pt x="16241" y="2686"/>
                    <a:pt x="15114" y="1609"/>
                    <a:pt x="13535" y="857"/>
                  </a:cubicBezTo>
                  <a:cubicBezTo>
                    <a:pt x="12474" y="362"/>
                    <a:pt x="11237" y="0"/>
                    <a:pt x="9843" y="0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1447500" y="2716200"/>
              <a:ext cx="45775" cy="157300"/>
            </a:xfrm>
            <a:custGeom>
              <a:avLst/>
              <a:gdLst/>
              <a:ahLst/>
              <a:cxnLst/>
              <a:rect l="l" t="t" r="r" b="b"/>
              <a:pathLst>
                <a:path w="1831" h="6292" extrusionOk="0">
                  <a:moveTo>
                    <a:pt x="1830" y="0"/>
                  </a:moveTo>
                  <a:lnTo>
                    <a:pt x="1830" y="0"/>
                  </a:lnTo>
                  <a:cubicBezTo>
                    <a:pt x="1605" y="301"/>
                    <a:pt x="1379" y="627"/>
                    <a:pt x="1229" y="953"/>
                  </a:cubicBezTo>
                  <a:cubicBezTo>
                    <a:pt x="126" y="3359"/>
                    <a:pt x="1" y="6116"/>
                    <a:pt x="1" y="6116"/>
                  </a:cubicBezTo>
                  <a:cubicBezTo>
                    <a:pt x="1" y="6116"/>
                    <a:pt x="402" y="6191"/>
                    <a:pt x="853" y="6291"/>
                  </a:cubicBezTo>
                  <a:lnTo>
                    <a:pt x="1204" y="5740"/>
                  </a:lnTo>
                  <a:cubicBezTo>
                    <a:pt x="1329" y="4938"/>
                    <a:pt x="1580" y="1780"/>
                    <a:pt x="1830" y="0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5"/>
            <p:cNvSpPr/>
            <p:nvPr/>
          </p:nvSpPr>
          <p:spPr>
            <a:xfrm>
              <a:off x="1506400" y="2764450"/>
              <a:ext cx="182350" cy="367175"/>
            </a:xfrm>
            <a:custGeom>
              <a:avLst/>
              <a:gdLst/>
              <a:ahLst/>
              <a:cxnLst/>
              <a:rect l="l" t="t" r="r" b="b"/>
              <a:pathLst>
                <a:path w="7294" h="1468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707" y="19"/>
                    <a:pt x="1713" y="46"/>
                    <a:pt x="1721" y="82"/>
                  </a:cubicBezTo>
                  <a:lnTo>
                    <a:pt x="1721" y="82"/>
                  </a:lnTo>
                  <a:cubicBezTo>
                    <a:pt x="1715" y="43"/>
                    <a:pt x="1710" y="16"/>
                    <a:pt x="1705" y="0"/>
                  </a:cubicBezTo>
                  <a:close/>
                  <a:moveTo>
                    <a:pt x="1721" y="82"/>
                  </a:moveTo>
                  <a:lnTo>
                    <a:pt x="1721" y="82"/>
                  </a:lnTo>
                  <a:cubicBezTo>
                    <a:pt x="1742" y="236"/>
                    <a:pt x="1770" y="581"/>
                    <a:pt x="1830" y="1178"/>
                  </a:cubicBezTo>
                  <a:cubicBezTo>
                    <a:pt x="1905" y="2030"/>
                    <a:pt x="1930" y="3810"/>
                    <a:pt x="1930" y="3810"/>
                  </a:cubicBezTo>
                  <a:cubicBezTo>
                    <a:pt x="1930" y="3810"/>
                    <a:pt x="681" y="4863"/>
                    <a:pt x="556" y="4863"/>
                  </a:cubicBezTo>
                  <a:cubicBezTo>
                    <a:pt x="554" y="4863"/>
                    <a:pt x="553" y="4863"/>
                    <a:pt x="552" y="4862"/>
                  </a:cubicBezTo>
                  <a:cubicBezTo>
                    <a:pt x="551" y="4861"/>
                    <a:pt x="550" y="4861"/>
                    <a:pt x="548" y="4861"/>
                  </a:cubicBezTo>
                  <a:cubicBezTo>
                    <a:pt x="508" y="4861"/>
                    <a:pt x="289" y="5132"/>
                    <a:pt x="1" y="5564"/>
                  </a:cubicBezTo>
                  <a:cubicBezTo>
                    <a:pt x="176" y="6892"/>
                    <a:pt x="402" y="9298"/>
                    <a:pt x="402" y="9298"/>
                  </a:cubicBezTo>
                  <a:cubicBezTo>
                    <a:pt x="101" y="11579"/>
                    <a:pt x="352" y="14687"/>
                    <a:pt x="352" y="14687"/>
                  </a:cubicBezTo>
                  <a:cubicBezTo>
                    <a:pt x="1003" y="13459"/>
                    <a:pt x="2081" y="12557"/>
                    <a:pt x="3535" y="11905"/>
                  </a:cubicBezTo>
                  <a:cubicBezTo>
                    <a:pt x="3359" y="11253"/>
                    <a:pt x="3008" y="9950"/>
                    <a:pt x="2983" y="8872"/>
                  </a:cubicBezTo>
                  <a:cubicBezTo>
                    <a:pt x="2933" y="7394"/>
                    <a:pt x="4111" y="6391"/>
                    <a:pt x="4111" y="6391"/>
                  </a:cubicBezTo>
                  <a:cubicBezTo>
                    <a:pt x="4687" y="6592"/>
                    <a:pt x="5233" y="6659"/>
                    <a:pt x="5705" y="6659"/>
                  </a:cubicBezTo>
                  <a:cubicBezTo>
                    <a:pt x="6648" y="6659"/>
                    <a:pt x="7294" y="6391"/>
                    <a:pt x="7294" y="6391"/>
                  </a:cubicBezTo>
                  <a:lnTo>
                    <a:pt x="7294" y="6391"/>
                  </a:lnTo>
                  <a:cubicBezTo>
                    <a:pt x="7104" y="6411"/>
                    <a:pt x="6918" y="6421"/>
                    <a:pt x="6735" y="6421"/>
                  </a:cubicBezTo>
                  <a:cubicBezTo>
                    <a:pt x="4604" y="6421"/>
                    <a:pt x="2996" y="5109"/>
                    <a:pt x="2557" y="3308"/>
                  </a:cubicBezTo>
                  <a:cubicBezTo>
                    <a:pt x="2148" y="1604"/>
                    <a:pt x="1801" y="435"/>
                    <a:pt x="1721" y="82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5"/>
            <p:cNvSpPr/>
            <p:nvPr/>
          </p:nvSpPr>
          <p:spPr>
            <a:xfrm>
              <a:off x="1776450" y="2776350"/>
              <a:ext cx="70825" cy="151600"/>
            </a:xfrm>
            <a:custGeom>
              <a:avLst/>
              <a:gdLst/>
              <a:ahLst/>
              <a:cxnLst/>
              <a:rect l="l" t="t" r="r" b="b"/>
              <a:pathLst>
                <a:path w="2833" h="6064" extrusionOk="0">
                  <a:moveTo>
                    <a:pt x="1154" y="0"/>
                  </a:moveTo>
                  <a:cubicBezTo>
                    <a:pt x="1154" y="0"/>
                    <a:pt x="1780" y="1655"/>
                    <a:pt x="2081" y="2582"/>
                  </a:cubicBezTo>
                  <a:cubicBezTo>
                    <a:pt x="2407" y="3509"/>
                    <a:pt x="2106" y="5514"/>
                    <a:pt x="1" y="5915"/>
                  </a:cubicBezTo>
                  <a:cubicBezTo>
                    <a:pt x="1" y="5915"/>
                    <a:pt x="609" y="6063"/>
                    <a:pt x="1186" y="6063"/>
                  </a:cubicBezTo>
                  <a:cubicBezTo>
                    <a:pt x="1359" y="6063"/>
                    <a:pt x="1530" y="6050"/>
                    <a:pt x="1680" y="6015"/>
                  </a:cubicBezTo>
                  <a:lnTo>
                    <a:pt x="1655" y="5915"/>
                  </a:lnTo>
                  <a:cubicBezTo>
                    <a:pt x="1905" y="5589"/>
                    <a:pt x="2106" y="5314"/>
                    <a:pt x="2256" y="5038"/>
                  </a:cubicBezTo>
                  <a:cubicBezTo>
                    <a:pt x="2507" y="4587"/>
                    <a:pt x="2582" y="4211"/>
                    <a:pt x="2582" y="3835"/>
                  </a:cubicBezTo>
                  <a:cubicBezTo>
                    <a:pt x="2582" y="3259"/>
                    <a:pt x="2081" y="2356"/>
                    <a:pt x="2081" y="2356"/>
                  </a:cubicBezTo>
                  <a:cubicBezTo>
                    <a:pt x="2306" y="2306"/>
                    <a:pt x="2557" y="2256"/>
                    <a:pt x="2833" y="2206"/>
                  </a:cubicBezTo>
                  <a:cubicBezTo>
                    <a:pt x="2582" y="1554"/>
                    <a:pt x="1981" y="502"/>
                    <a:pt x="1154" y="0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1591000" y="2630250"/>
              <a:ext cx="194875" cy="57150"/>
            </a:xfrm>
            <a:custGeom>
              <a:avLst/>
              <a:gdLst/>
              <a:ahLst/>
              <a:cxnLst/>
              <a:rect l="l" t="t" r="r" b="b"/>
              <a:pathLst>
                <a:path w="7795" h="2286" extrusionOk="0">
                  <a:moveTo>
                    <a:pt x="4103" y="0"/>
                  </a:moveTo>
                  <a:cubicBezTo>
                    <a:pt x="4015" y="0"/>
                    <a:pt x="3925" y="2"/>
                    <a:pt x="3835" y="5"/>
                  </a:cubicBezTo>
                  <a:cubicBezTo>
                    <a:pt x="2531" y="55"/>
                    <a:pt x="1203" y="331"/>
                    <a:pt x="0" y="782"/>
                  </a:cubicBezTo>
                  <a:cubicBezTo>
                    <a:pt x="652" y="1433"/>
                    <a:pt x="1880" y="2285"/>
                    <a:pt x="3935" y="2285"/>
                  </a:cubicBezTo>
                  <a:cubicBezTo>
                    <a:pt x="5915" y="2285"/>
                    <a:pt x="7143" y="1509"/>
                    <a:pt x="7795" y="857"/>
                  </a:cubicBezTo>
                  <a:cubicBezTo>
                    <a:pt x="6734" y="362"/>
                    <a:pt x="5497" y="0"/>
                    <a:pt x="4103" y="0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2002650" y="2308425"/>
              <a:ext cx="163550" cy="178475"/>
            </a:xfrm>
            <a:custGeom>
              <a:avLst/>
              <a:gdLst/>
              <a:ahLst/>
              <a:cxnLst/>
              <a:rect l="l" t="t" r="r" b="b"/>
              <a:pathLst>
                <a:path w="6542" h="7139" extrusionOk="0">
                  <a:moveTo>
                    <a:pt x="3819" y="0"/>
                  </a:moveTo>
                  <a:cubicBezTo>
                    <a:pt x="3743" y="0"/>
                    <a:pt x="3665" y="7"/>
                    <a:pt x="3584" y="21"/>
                  </a:cubicBezTo>
                  <a:cubicBezTo>
                    <a:pt x="3459" y="21"/>
                    <a:pt x="3359" y="71"/>
                    <a:pt x="3259" y="96"/>
                  </a:cubicBezTo>
                  <a:cubicBezTo>
                    <a:pt x="2732" y="346"/>
                    <a:pt x="2557" y="923"/>
                    <a:pt x="2081" y="1324"/>
                  </a:cubicBezTo>
                  <a:cubicBezTo>
                    <a:pt x="1404" y="1925"/>
                    <a:pt x="1078" y="2126"/>
                    <a:pt x="577" y="2226"/>
                  </a:cubicBezTo>
                  <a:cubicBezTo>
                    <a:pt x="51" y="2301"/>
                    <a:pt x="0" y="2777"/>
                    <a:pt x="577" y="4281"/>
                  </a:cubicBezTo>
                  <a:cubicBezTo>
                    <a:pt x="1128" y="5760"/>
                    <a:pt x="2106" y="6787"/>
                    <a:pt x="3509" y="7088"/>
                  </a:cubicBezTo>
                  <a:cubicBezTo>
                    <a:pt x="3710" y="7113"/>
                    <a:pt x="3885" y="7138"/>
                    <a:pt x="4086" y="7138"/>
                  </a:cubicBezTo>
                  <a:cubicBezTo>
                    <a:pt x="4712" y="7138"/>
                    <a:pt x="5289" y="6938"/>
                    <a:pt x="5690" y="6537"/>
                  </a:cubicBezTo>
                  <a:cubicBezTo>
                    <a:pt x="5765" y="6487"/>
                    <a:pt x="5815" y="6412"/>
                    <a:pt x="5890" y="6336"/>
                  </a:cubicBezTo>
                  <a:cubicBezTo>
                    <a:pt x="6015" y="6186"/>
                    <a:pt x="6141" y="5985"/>
                    <a:pt x="6216" y="5785"/>
                  </a:cubicBezTo>
                  <a:cubicBezTo>
                    <a:pt x="6291" y="5584"/>
                    <a:pt x="6316" y="5384"/>
                    <a:pt x="6341" y="5158"/>
                  </a:cubicBezTo>
                  <a:cubicBezTo>
                    <a:pt x="6467" y="3730"/>
                    <a:pt x="6542" y="2677"/>
                    <a:pt x="5690" y="1499"/>
                  </a:cubicBezTo>
                  <a:cubicBezTo>
                    <a:pt x="4929" y="470"/>
                    <a:pt x="4448" y="0"/>
                    <a:pt x="3819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2084100" y="2308425"/>
              <a:ext cx="82100" cy="158425"/>
            </a:xfrm>
            <a:custGeom>
              <a:avLst/>
              <a:gdLst/>
              <a:ahLst/>
              <a:cxnLst/>
              <a:rect l="l" t="t" r="r" b="b"/>
              <a:pathLst>
                <a:path w="3284" h="6337" extrusionOk="0">
                  <a:moveTo>
                    <a:pt x="561" y="0"/>
                  </a:moveTo>
                  <a:cubicBezTo>
                    <a:pt x="485" y="0"/>
                    <a:pt x="407" y="7"/>
                    <a:pt x="326" y="21"/>
                  </a:cubicBezTo>
                  <a:cubicBezTo>
                    <a:pt x="201" y="21"/>
                    <a:pt x="101" y="71"/>
                    <a:pt x="1" y="96"/>
                  </a:cubicBezTo>
                  <a:cubicBezTo>
                    <a:pt x="853" y="572"/>
                    <a:pt x="1605" y="1198"/>
                    <a:pt x="2231" y="2853"/>
                  </a:cubicBezTo>
                  <a:cubicBezTo>
                    <a:pt x="2757" y="4206"/>
                    <a:pt x="2682" y="5685"/>
                    <a:pt x="2632" y="6336"/>
                  </a:cubicBezTo>
                  <a:cubicBezTo>
                    <a:pt x="2757" y="6186"/>
                    <a:pt x="2883" y="5985"/>
                    <a:pt x="2958" y="5785"/>
                  </a:cubicBezTo>
                  <a:cubicBezTo>
                    <a:pt x="3033" y="5584"/>
                    <a:pt x="3058" y="5384"/>
                    <a:pt x="3083" y="5158"/>
                  </a:cubicBezTo>
                  <a:cubicBezTo>
                    <a:pt x="3209" y="3730"/>
                    <a:pt x="3284" y="2677"/>
                    <a:pt x="2432" y="1499"/>
                  </a:cubicBezTo>
                  <a:cubicBezTo>
                    <a:pt x="1671" y="470"/>
                    <a:pt x="1190" y="0"/>
                    <a:pt x="56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1586600" y="2469350"/>
              <a:ext cx="198650" cy="191450"/>
            </a:xfrm>
            <a:custGeom>
              <a:avLst/>
              <a:gdLst/>
              <a:ahLst/>
              <a:cxnLst/>
              <a:rect l="l" t="t" r="r" b="b"/>
              <a:pathLst>
                <a:path w="7946" h="7658" extrusionOk="0">
                  <a:moveTo>
                    <a:pt x="6099" y="1"/>
                  </a:moveTo>
                  <a:cubicBezTo>
                    <a:pt x="6019" y="1"/>
                    <a:pt x="5991" y="25"/>
                    <a:pt x="5991" y="25"/>
                  </a:cubicBezTo>
                  <a:cubicBezTo>
                    <a:pt x="5991" y="25"/>
                    <a:pt x="5815" y="576"/>
                    <a:pt x="4813" y="726"/>
                  </a:cubicBezTo>
                  <a:cubicBezTo>
                    <a:pt x="4669" y="745"/>
                    <a:pt x="4538" y="753"/>
                    <a:pt x="4417" y="753"/>
                  </a:cubicBezTo>
                  <a:cubicBezTo>
                    <a:pt x="3740" y="753"/>
                    <a:pt x="3423" y="497"/>
                    <a:pt x="3359" y="476"/>
                  </a:cubicBezTo>
                  <a:lnTo>
                    <a:pt x="3359" y="451"/>
                  </a:lnTo>
                  <a:cubicBezTo>
                    <a:pt x="3359" y="451"/>
                    <a:pt x="3083" y="1027"/>
                    <a:pt x="2231" y="1528"/>
                  </a:cubicBezTo>
                  <a:cubicBezTo>
                    <a:pt x="2156" y="1579"/>
                    <a:pt x="2056" y="1629"/>
                    <a:pt x="1956" y="1679"/>
                  </a:cubicBezTo>
                  <a:cubicBezTo>
                    <a:pt x="1956" y="1679"/>
                    <a:pt x="1905" y="1679"/>
                    <a:pt x="1855" y="1754"/>
                  </a:cubicBezTo>
                  <a:cubicBezTo>
                    <a:pt x="1379" y="2280"/>
                    <a:pt x="1404" y="2757"/>
                    <a:pt x="1254" y="3559"/>
                  </a:cubicBezTo>
                  <a:cubicBezTo>
                    <a:pt x="1254" y="3559"/>
                    <a:pt x="1154" y="3508"/>
                    <a:pt x="1003" y="3458"/>
                  </a:cubicBezTo>
                  <a:cubicBezTo>
                    <a:pt x="853" y="3383"/>
                    <a:pt x="702" y="3333"/>
                    <a:pt x="627" y="3283"/>
                  </a:cubicBezTo>
                  <a:cubicBezTo>
                    <a:pt x="452" y="3233"/>
                    <a:pt x="126" y="2907"/>
                    <a:pt x="126" y="2907"/>
                  </a:cubicBezTo>
                  <a:lnTo>
                    <a:pt x="126" y="2907"/>
                  </a:lnTo>
                  <a:cubicBezTo>
                    <a:pt x="1" y="3107"/>
                    <a:pt x="176" y="4837"/>
                    <a:pt x="1028" y="4837"/>
                  </a:cubicBezTo>
                  <a:cubicBezTo>
                    <a:pt x="1028" y="4837"/>
                    <a:pt x="1028" y="4962"/>
                    <a:pt x="1078" y="5137"/>
                  </a:cubicBezTo>
                  <a:cubicBezTo>
                    <a:pt x="1154" y="5564"/>
                    <a:pt x="1404" y="6315"/>
                    <a:pt x="2106" y="6842"/>
                  </a:cubicBezTo>
                  <a:lnTo>
                    <a:pt x="2156" y="6892"/>
                  </a:lnTo>
                  <a:lnTo>
                    <a:pt x="2256" y="6942"/>
                  </a:lnTo>
                  <a:cubicBezTo>
                    <a:pt x="2959" y="7425"/>
                    <a:pt x="3891" y="7658"/>
                    <a:pt x="4651" y="7658"/>
                  </a:cubicBezTo>
                  <a:cubicBezTo>
                    <a:pt x="4759" y="7658"/>
                    <a:pt x="4863" y="7653"/>
                    <a:pt x="4963" y="7644"/>
                  </a:cubicBezTo>
                  <a:cubicBezTo>
                    <a:pt x="5239" y="7619"/>
                    <a:pt x="5464" y="7544"/>
                    <a:pt x="5665" y="7468"/>
                  </a:cubicBezTo>
                  <a:cubicBezTo>
                    <a:pt x="6442" y="7067"/>
                    <a:pt x="7144" y="5288"/>
                    <a:pt x="7144" y="5288"/>
                  </a:cubicBezTo>
                  <a:cubicBezTo>
                    <a:pt x="7144" y="5288"/>
                    <a:pt x="7178" y="5313"/>
                    <a:pt x="7235" y="5313"/>
                  </a:cubicBezTo>
                  <a:cubicBezTo>
                    <a:pt x="7336" y="5313"/>
                    <a:pt x="7508" y="5230"/>
                    <a:pt x="7670" y="4762"/>
                  </a:cubicBezTo>
                  <a:cubicBezTo>
                    <a:pt x="7845" y="4260"/>
                    <a:pt x="7921" y="4010"/>
                    <a:pt x="7946" y="3909"/>
                  </a:cubicBezTo>
                  <a:lnTo>
                    <a:pt x="7946" y="3909"/>
                  </a:lnTo>
                  <a:cubicBezTo>
                    <a:pt x="7820" y="3985"/>
                    <a:pt x="7695" y="4035"/>
                    <a:pt x="7545" y="4035"/>
                  </a:cubicBezTo>
                  <a:cubicBezTo>
                    <a:pt x="7529" y="4036"/>
                    <a:pt x="7513" y="4037"/>
                    <a:pt x="7498" y="4037"/>
                  </a:cubicBezTo>
                  <a:cubicBezTo>
                    <a:pt x="7031" y="4037"/>
                    <a:pt x="6850" y="3311"/>
                    <a:pt x="7068" y="2631"/>
                  </a:cubicBezTo>
                  <a:cubicBezTo>
                    <a:pt x="7119" y="2531"/>
                    <a:pt x="7144" y="2431"/>
                    <a:pt x="7169" y="2356"/>
                  </a:cubicBezTo>
                  <a:lnTo>
                    <a:pt x="7319" y="1955"/>
                  </a:lnTo>
                  <a:cubicBezTo>
                    <a:pt x="7319" y="1955"/>
                    <a:pt x="7319" y="551"/>
                    <a:pt x="6718" y="225"/>
                  </a:cubicBezTo>
                  <a:cubicBezTo>
                    <a:pt x="6392" y="41"/>
                    <a:pt x="6202" y="1"/>
                    <a:pt x="6099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1586600" y="2507550"/>
              <a:ext cx="55800" cy="132850"/>
            </a:xfrm>
            <a:custGeom>
              <a:avLst/>
              <a:gdLst/>
              <a:ahLst/>
              <a:cxnLst/>
              <a:rect l="l" t="t" r="r" b="b"/>
              <a:pathLst>
                <a:path w="2232" h="5314" extrusionOk="0">
                  <a:moveTo>
                    <a:pt x="2231" y="0"/>
                  </a:moveTo>
                  <a:lnTo>
                    <a:pt x="2231" y="0"/>
                  </a:lnTo>
                  <a:cubicBezTo>
                    <a:pt x="2156" y="51"/>
                    <a:pt x="2056" y="101"/>
                    <a:pt x="1956" y="151"/>
                  </a:cubicBezTo>
                  <a:cubicBezTo>
                    <a:pt x="1956" y="151"/>
                    <a:pt x="1905" y="151"/>
                    <a:pt x="1855" y="226"/>
                  </a:cubicBezTo>
                  <a:cubicBezTo>
                    <a:pt x="1379" y="752"/>
                    <a:pt x="1404" y="1229"/>
                    <a:pt x="1254" y="2031"/>
                  </a:cubicBezTo>
                  <a:cubicBezTo>
                    <a:pt x="1254" y="2031"/>
                    <a:pt x="1154" y="1980"/>
                    <a:pt x="1003" y="1930"/>
                  </a:cubicBezTo>
                  <a:cubicBezTo>
                    <a:pt x="853" y="1855"/>
                    <a:pt x="702" y="1805"/>
                    <a:pt x="627" y="1755"/>
                  </a:cubicBezTo>
                  <a:cubicBezTo>
                    <a:pt x="452" y="1705"/>
                    <a:pt x="126" y="1379"/>
                    <a:pt x="126" y="1379"/>
                  </a:cubicBezTo>
                  <a:lnTo>
                    <a:pt x="126" y="1379"/>
                  </a:lnTo>
                  <a:cubicBezTo>
                    <a:pt x="1" y="1579"/>
                    <a:pt x="176" y="3309"/>
                    <a:pt x="1028" y="3309"/>
                  </a:cubicBezTo>
                  <a:cubicBezTo>
                    <a:pt x="1028" y="3309"/>
                    <a:pt x="1028" y="3434"/>
                    <a:pt x="1078" y="3609"/>
                  </a:cubicBezTo>
                  <a:cubicBezTo>
                    <a:pt x="1154" y="4036"/>
                    <a:pt x="1404" y="4787"/>
                    <a:pt x="2106" y="5314"/>
                  </a:cubicBezTo>
                  <a:cubicBezTo>
                    <a:pt x="1680" y="3785"/>
                    <a:pt x="1880" y="1554"/>
                    <a:pt x="223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5"/>
            <p:cNvSpPr/>
            <p:nvPr/>
          </p:nvSpPr>
          <p:spPr>
            <a:xfrm>
              <a:off x="1828450" y="2825225"/>
              <a:ext cx="275100" cy="208825"/>
            </a:xfrm>
            <a:custGeom>
              <a:avLst/>
              <a:gdLst/>
              <a:ahLst/>
              <a:cxnLst/>
              <a:rect l="l" t="t" r="r" b="b"/>
              <a:pathLst>
                <a:path w="11004" h="8353" extrusionOk="0">
                  <a:moveTo>
                    <a:pt x="3134" y="0"/>
                  </a:moveTo>
                  <a:cubicBezTo>
                    <a:pt x="3134" y="0"/>
                    <a:pt x="1906" y="75"/>
                    <a:pt x="803" y="251"/>
                  </a:cubicBezTo>
                  <a:cubicBezTo>
                    <a:pt x="527" y="301"/>
                    <a:pt x="252" y="351"/>
                    <a:pt x="1" y="401"/>
                  </a:cubicBezTo>
                  <a:cubicBezTo>
                    <a:pt x="1" y="401"/>
                    <a:pt x="502" y="1304"/>
                    <a:pt x="502" y="1880"/>
                  </a:cubicBezTo>
                  <a:cubicBezTo>
                    <a:pt x="502" y="2256"/>
                    <a:pt x="427" y="2632"/>
                    <a:pt x="176" y="3083"/>
                  </a:cubicBezTo>
                  <a:cubicBezTo>
                    <a:pt x="277" y="3334"/>
                    <a:pt x="552" y="4035"/>
                    <a:pt x="1054" y="4562"/>
                  </a:cubicBezTo>
                  <a:cubicBezTo>
                    <a:pt x="1680" y="5238"/>
                    <a:pt x="3485" y="6617"/>
                    <a:pt x="5414" y="6867"/>
                  </a:cubicBezTo>
                  <a:cubicBezTo>
                    <a:pt x="5839" y="6916"/>
                    <a:pt x="6240" y="6936"/>
                    <a:pt x="6607" y="6936"/>
                  </a:cubicBezTo>
                  <a:cubicBezTo>
                    <a:pt x="7367" y="6936"/>
                    <a:pt x="7983" y="6852"/>
                    <a:pt x="8372" y="6767"/>
                  </a:cubicBezTo>
                  <a:cubicBezTo>
                    <a:pt x="8648" y="6717"/>
                    <a:pt x="8823" y="6667"/>
                    <a:pt x="8823" y="6667"/>
                  </a:cubicBezTo>
                  <a:cubicBezTo>
                    <a:pt x="8823" y="6667"/>
                    <a:pt x="8823" y="6742"/>
                    <a:pt x="8848" y="6842"/>
                  </a:cubicBezTo>
                  <a:cubicBezTo>
                    <a:pt x="8894" y="7096"/>
                    <a:pt x="9004" y="7581"/>
                    <a:pt x="9196" y="7581"/>
                  </a:cubicBezTo>
                  <a:cubicBezTo>
                    <a:pt x="9213" y="7581"/>
                    <a:pt x="9231" y="7577"/>
                    <a:pt x="9249" y="7569"/>
                  </a:cubicBezTo>
                  <a:cubicBezTo>
                    <a:pt x="9575" y="7419"/>
                    <a:pt x="9700" y="6893"/>
                    <a:pt x="9700" y="6893"/>
                  </a:cubicBezTo>
                  <a:cubicBezTo>
                    <a:pt x="10101" y="7118"/>
                    <a:pt x="10176" y="7845"/>
                    <a:pt x="10176" y="7845"/>
                  </a:cubicBezTo>
                  <a:cubicBezTo>
                    <a:pt x="10176" y="7845"/>
                    <a:pt x="9956" y="8353"/>
                    <a:pt x="10142" y="8353"/>
                  </a:cubicBezTo>
                  <a:cubicBezTo>
                    <a:pt x="10183" y="8353"/>
                    <a:pt x="10242" y="8329"/>
                    <a:pt x="10327" y="8271"/>
                  </a:cubicBezTo>
                  <a:cubicBezTo>
                    <a:pt x="10402" y="8221"/>
                    <a:pt x="10477" y="8171"/>
                    <a:pt x="10527" y="8070"/>
                  </a:cubicBezTo>
                  <a:cubicBezTo>
                    <a:pt x="10878" y="7644"/>
                    <a:pt x="11003" y="6867"/>
                    <a:pt x="10628" y="6191"/>
                  </a:cubicBezTo>
                  <a:cubicBezTo>
                    <a:pt x="10201" y="5389"/>
                    <a:pt x="8272" y="5063"/>
                    <a:pt x="8272" y="5063"/>
                  </a:cubicBezTo>
                  <a:cubicBezTo>
                    <a:pt x="8272" y="5063"/>
                    <a:pt x="7445" y="4236"/>
                    <a:pt x="5841" y="3233"/>
                  </a:cubicBezTo>
                  <a:cubicBezTo>
                    <a:pt x="4557" y="2431"/>
                    <a:pt x="3916" y="2351"/>
                    <a:pt x="3710" y="2351"/>
                  </a:cubicBezTo>
                  <a:cubicBezTo>
                    <a:pt x="3659" y="2351"/>
                    <a:pt x="3635" y="2356"/>
                    <a:pt x="3635" y="2356"/>
                  </a:cubicBezTo>
                  <a:cubicBezTo>
                    <a:pt x="3585" y="2106"/>
                    <a:pt x="3134" y="0"/>
                    <a:pt x="313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5"/>
            <p:cNvSpPr/>
            <p:nvPr/>
          </p:nvSpPr>
          <p:spPr>
            <a:xfrm>
              <a:off x="1828450" y="2831475"/>
              <a:ext cx="209300" cy="167175"/>
            </a:xfrm>
            <a:custGeom>
              <a:avLst/>
              <a:gdLst/>
              <a:ahLst/>
              <a:cxnLst/>
              <a:rect l="l" t="t" r="r" b="b"/>
              <a:pathLst>
                <a:path w="8372" h="6687" extrusionOk="0">
                  <a:moveTo>
                    <a:pt x="803" y="1"/>
                  </a:moveTo>
                  <a:cubicBezTo>
                    <a:pt x="527" y="51"/>
                    <a:pt x="252" y="101"/>
                    <a:pt x="1" y="151"/>
                  </a:cubicBezTo>
                  <a:cubicBezTo>
                    <a:pt x="1" y="151"/>
                    <a:pt x="502" y="1054"/>
                    <a:pt x="502" y="1630"/>
                  </a:cubicBezTo>
                  <a:cubicBezTo>
                    <a:pt x="502" y="2006"/>
                    <a:pt x="427" y="2382"/>
                    <a:pt x="176" y="2833"/>
                  </a:cubicBezTo>
                  <a:cubicBezTo>
                    <a:pt x="277" y="3084"/>
                    <a:pt x="552" y="3785"/>
                    <a:pt x="1054" y="4312"/>
                  </a:cubicBezTo>
                  <a:cubicBezTo>
                    <a:pt x="1680" y="4988"/>
                    <a:pt x="3485" y="6367"/>
                    <a:pt x="5414" y="6617"/>
                  </a:cubicBezTo>
                  <a:cubicBezTo>
                    <a:pt x="5839" y="6666"/>
                    <a:pt x="6240" y="6686"/>
                    <a:pt x="6607" y="6686"/>
                  </a:cubicBezTo>
                  <a:cubicBezTo>
                    <a:pt x="7367" y="6686"/>
                    <a:pt x="7983" y="6602"/>
                    <a:pt x="8372" y="6517"/>
                  </a:cubicBezTo>
                  <a:lnTo>
                    <a:pt x="8146" y="6492"/>
                  </a:lnTo>
                  <a:cubicBezTo>
                    <a:pt x="6868" y="6342"/>
                    <a:pt x="3134" y="4938"/>
                    <a:pt x="1981" y="3585"/>
                  </a:cubicBezTo>
                  <a:cubicBezTo>
                    <a:pt x="928" y="2407"/>
                    <a:pt x="853" y="953"/>
                    <a:pt x="803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2049650" y="2991100"/>
              <a:ext cx="42625" cy="42950"/>
            </a:xfrm>
            <a:custGeom>
              <a:avLst/>
              <a:gdLst/>
              <a:ahLst/>
              <a:cxnLst/>
              <a:rect l="l" t="t" r="r" b="b"/>
              <a:pathLst>
                <a:path w="1705" h="1718" extrusionOk="0">
                  <a:moveTo>
                    <a:pt x="821" y="1"/>
                  </a:moveTo>
                  <a:cubicBezTo>
                    <a:pt x="571" y="1"/>
                    <a:pt x="426" y="258"/>
                    <a:pt x="426" y="258"/>
                  </a:cubicBezTo>
                  <a:lnTo>
                    <a:pt x="0" y="207"/>
                  </a:lnTo>
                  <a:lnTo>
                    <a:pt x="0" y="207"/>
                  </a:lnTo>
                  <a:cubicBezTo>
                    <a:pt x="46" y="461"/>
                    <a:pt x="156" y="946"/>
                    <a:pt x="348" y="946"/>
                  </a:cubicBezTo>
                  <a:cubicBezTo>
                    <a:pt x="365" y="946"/>
                    <a:pt x="383" y="942"/>
                    <a:pt x="401" y="934"/>
                  </a:cubicBezTo>
                  <a:cubicBezTo>
                    <a:pt x="727" y="784"/>
                    <a:pt x="852" y="258"/>
                    <a:pt x="852" y="258"/>
                  </a:cubicBezTo>
                  <a:cubicBezTo>
                    <a:pt x="1253" y="483"/>
                    <a:pt x="1328" y="1210"/>
                    <a:pt x="1328" y="1210"/>
                  </a:cubicBezTo>
                  <a:cubicBezTo>
                    <a:pt x="1328" y="1210"/>
                    <a:pt x="1108" y="1718"/>
                    <a:pt x="1294" y="1718"/>
                  </a:cubicBezTo>
                  <a:cubicBezTo>
                    <a:pt x="1335" y="1718"/>
                    <a:pt x="1394" y="1694"/>
                    <a:pt x="1479" y="1636"/>
                  </a:cubicBezTo>
                  <a:cubicBezTo>
                    <a:pt x="1554" y="1586"/>
                    <a:pt x="1629" y="1536"/>
                    <a:pt x="1679" y="1435"/>
                  </a:cubicBezTo>
                  <a:cubicBezTo>
                    <a:pt x="1704" y="709"/>
                    <a:pt x="1303" y="232"/>
                    <a:pt x="1028" y="57"/>
                  </a:cubicBezTo>
                  <a:cubicBezTo>
                    <a:pt x="952" y="17"/>
                    <a:pt x="883" y="1"/>
                    <a:pt x="82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1973200" y="3631000"/>
              <a:ext cx="102150" cy="34475"/>
            </a:xfrm>
            <a:custGeom>
              <a:avLst/>
              <a:gdLst/>
              <a:ahLst/>
              <a:cxnLst/>
              <a:rect l="l" t="t" r="r" b="b"/>
              <a:pathLst>
                <a:path w="4086" h="1379" extrusionOk="0">
                  <a:moveTo>
                    <a:pt x="0" y="0"/>
                  </a:moveTo>
                  <a:lnTo>
                    <a:pt x="0" y="1378"/>
                  </a:lnTo>
                  <a:lnTo>
                    <a:pt x="4086" y="137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2127325" y="3631000"/>
              <a:ext cx="102800" cy="34475"/>
            </a:xfrm>
            <a:custGeom>
              <a:avLst/>
              <a:gdLst/>
              <a:ahLst/>
              <a:cxnLst/>
              <a:rect l="l" t="t" r="r" b="b"/>
              <a:pathLst>
                <a:path w="4112" h="1379" extrusionOk="0">
                  <a:moveTo>
                    <a:pt x="1" y="0"/>
                  </a:moveTo>
                  <a:lnTo>
                    <a:pt x="1" y="1378"/>
                  </a:lnTo>
                  <a:lnTo>
                    <a:pt x="4111" y="1378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2069700" y="2358050"/>
              <a:ext cx="42625" cy="22400"/>
            </a:xfrm>
            <a:custGeom>
              <a:avLst/>
              <a:gdLst/>
              <a:ahLst/>
              <a:cxnLst/>
              <a:rect l="l" t="t" r="r" b="b"/>
              <a:pathLst>
                <a:path w="1705" h="896" extrusionOk="0">
                  <a:moveTo>
                    <a:pt x="1360" y="1"/>
                  </a:moveTo>
                  <a:cubicBezTo>
                    <a:pt x="1079" y="1"/>
                    <a:pt x="690" y="39"/>
                    <a:pt x="426" y="241"/>
                  </a:cubicBezTo>
                  <a:cubicBezTo>
                    <a:pt x="0" y="592"/>
                    <a:pt x="25" y="893"/>
                    <a:pt x="276" y="893"/>
                  </a:cubicBezTo>
                  <a:cubicBezTo>
                    <a:pt x="292" y="894"/>
                    <a:pt x="308" y="895"/>
                    <a:pt x="323" y="895"/>
                  </a:cubicBezTo>
                  <a:cubicBezTo>
                    <a:pt x="517" y="895"/>
                    <a:pt x="623" y="747"/>
                    <a:pt x="902" y="492"/>
                  </a:cubicBezTo>
                  <a:cubicBezTo>
                    <a:pt x="1178" y="216"/>
                    <a:pt x="1704" y="15"/>
                    <a:pt x="1704" y="15"/>
                  </a:cubicBezTo>
                  <a:cubicBezTo>
                    <a:pt x="1666" y="15"/>
                    <a:pt x="1533" y="1"/>
                    <a:pt x="136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2018950" y="2385525"/>
              <a:ext cx="32600" cy="24300"/>
            </a:xfrm>
            <a:custGeom>
              <a:avLst/>
              <a:gdLst/>
              <a:ahLst/>
              <a:cxnLst/>
              <a:rect l="l" t="t" r="r" b="b"/>
              <a:pathLst>
                <a:path w="1304" h="972" extrusionOk="0">
                  <a:moveTo>
                    <a:pt x="962" y="0"/>
                  </a:moveTo>
                  <a:cubicBezTo>
                    <a:pt x="860" y="0"/>
                    <a:pt x="725" y="32"/>
                    <a:pt x="551" y="120"/>
                  </a:cubicBezTo>
                  <a:cubicBezTo>
                    <a:pt x="0" y="420"/>
                    <a:pt x="25" y="972"/>
                    <a:pt x="25" y="972"/>
                  </a:cubicBezTo>
                  <a:cubicBezTo>
                    <a:pt x="551" y="571"/>
                    <a:pt x="1303" y="470"/>
                    <a:pt x="1278" y="220"/>
                  </a:cubicBezTo>
                  <a:cubicBezTo>
                    <a:pt x="1261" y="151"/>
                    <a:pt x="1185" y="0"/>
                    <a:pt x="962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5"/>
            <p:cNvSpPr/>
            <p:nvPr/>
          </p:nvSpPr>
          <p:spPr>
            <a:xfrm>
              <a:off x="2264550" y="3611575"/>
              <a:ext cx="107175" cy="44500"/>
            </a:xfrm>
            <a:custGeom>
              <a:avLst/>
              <a:gdLst/>
              <a:ahLst/>
              <a:cxnLst/>
              <a:rect l="l" t="t" r="r" b="b"/>
              <a:pathLst>
                <a:path w="4287" h="1780" extrusionOk="0">
                  <a:moveTo>
                    <a:pt x="3685" y="0"/>
                  </a:moveTo>
                  <a:lnTo>
                    <a:pt x="2707" y="251"/>
                  </a:lnTo>
                  <a:lnTo>
                    <a:pt x="1" y="1780"/>
                  </a:lnTo>
                  <a:lnTo>
                    <a:pt x="4286" y="1780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2380475" y="3557050"/>
              <a:ext cx="107150" cy="99025"/>
            </a:xfrm>
            <a:custGeom>
              <a:avLst/>
              <a:gdLst/>
              <a:ahLst/>
              <a:cxnLst/>
              <a:rect l="l" t="t" r="r" b="b"/>
              <a:pathLst>
                <a:path w="4286" h="3961" extrusionOk="0">
                  <a:moveTo>
                    <a:pt x="2732" y="1"/>
                  </a:moveTo>
                  <a:lnTo>
                    <a:pt x="2106" y="752"/>
                  </a:lnTo>
                  <a:lnTo>
                    <a:pt x="0" y="3961"/>
                  </a:lnTo>
                  <a:lnTo>
                    <a:pt x="4286" y="2031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1650650" y="2520575"/>
              <a:ext cx="48125" cy="16025"/>
            </a:xfrm>
            <a:custGeom>
              <a:avLst/>
              <a:gdLst/>
              <a:ahLst/>
              <a:cxnLst/>
              <a:rect l="l" t="t" r="r" b="b"/>
              <a:pathLst>
                <a:path w="1925" h="641" extrusionOk="0">
                  <a:moveTo>
                    <a:pt x="964" y="1"/>
                  </a:moveTo>
                  <a:cubicBezTo>
                    <a:pt x="455" y="1"/>
                    <a:pt x="0" y="315"/>
                    <a:pt x="70" y="432"/>
                  </a:cubicBezTo>
                  <a:cubicBezTo>
                    <a:pt x="70" y="432"/>
                    <a:pt x="159" y="387"/>
                    <a:pt x="419" y="387"/>
                  </a:cubicBezTo>
                  <a:cubicBezTo>
                    <a:pt x="549" y="387"/>
                    <a:pt x="722" y="398"/>
                    <a:pt x="947" y="432"/>
                  </a:cubicBezTo>
                  <a:cubicBezTo>
                    <a:pt x="1343" y="501"/>
                    <a:pt x="1561" y="640"/>
                    <a:pt x="1692" y="640"/>
                  </a:cubicBezTo>
                  <a:cubicBezTo>
                    <a:pt x="1752" y="640"/>
                    <a:pt x="1793" y="611"/>
                    <a:pt x="1825" y="532"/>
                  </a:cubicBezTo>
                  <a:cubicBezTo>
                    <a:pt x="1925" y="281"/>
                    <a:pt x="1624" y="56"/>
                    <a:pt x="1073" y="6"/>
                  </a:cubicBezTo>
                  <a:cubicBezTo>
                    <a:pt x="1036" y="2"/>
                    <a:pt x="1000" y="1"/>
                    <a:pt x="964" y="1"/>
                  </a:cubicBezTo>
                  <a:close/>
                </a:path>
              </a:pathLst>
            </a:custGeom>
            <a:solidFill>
              <a:srgbClr val="EAD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1730925" y="2528200"/>
              <a:ext cx="35525" cy="13850"/>
            </a:xfrm>
            <a:custGeom>
              <a:avLst/>
              <a:gdLst/>
              <a:ahLst/>
              <a:cxnLst/>
              <a:rect l="l" t="t" r="r" b="b"/>
              <a:pathLst>
                <a:path w="1421" h="554" extrusionOk="0">
                  <a:moveTo>
                    <a:pt x="728" y="0"/>
                  </a:moveTo>
                  <a:cubicBezTo>
                    <a:pt x="709" y="0"/>
                    <a:pt x="689" y="1"/>
                    <a:pt x="669" y="2"/>
                  </a:cubicBezTo>
                  <a:cubicBezTo>
                    <a:pt x="179" y="26"/>
                    <a:pt x="0" y="554"/>
                    <a:pt x="180" y="554"/>
                  </a:cubicBezTo>
                  <a:cubicBezTo>
                    <a:pt x="184" y="554"/>
                    <a:pt x="188" y="553"/>
                    <a:pt x="193" y="553"/>
                  </a:cubicBezTo>
                  <a:cubicBezTo>
                    <a:pt x="493" y="511"/>
                    <a:pt x="730" y="497"/>
                    <a:pt x="912" y="497"/>
                  </a:cubicBezTo>
                  <a:cubicBezTo>
                    <a:pt x="1276" y="497"/>
                    <a:pt x="1421" y="553"/>
                    <a:pt x="1421" y="553"/>
                  </a:cubicBezTo>
                  <a:lnTo>
                    <a:pt x="1421" y="277"/>
                  </a:lnTo>
                  <a:cubicBezTo>
                    <a:pt x="1421" y="277"/>
                    <a:pt x="1190" y="0"/>
                    <a:pt x="728" y="0"/>
                  </a:cubicBezTo>
                  <a:close/>
                </a:path>
              </a:pathLst>
            </a:custGeom>
            <a:solidFill>
              <a:srgbClr val="EAD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1664925" y="2619075"/>
              <a:ext cx="51400" cy="24675"/>
            </a:xfrm>
            <a:custGeom>
              <a:avLst/>
              <a:gdLst/>
              <a:ahLst/>
              <a:cxnLst/>
              <a:rect l="l" t="t" r="r" b="b"/>
              <a:pathLst>
                <a:path w="2056" h="98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6" y="878"/>
                    <a:pt x="878" y="978"/>
                  </a:cubicBezTo>
                  <a:cubicBezTo>
                    <a:pt x="922" y="983"/>
                    <a:pt x="966" y="986"/>
                    <a:pt x="1008" y="986"/>
                  </a:cubicBezTo>
                  <a:cubicBezTo>
                    <a:pt x="1742" y="986"/>
                    <a:pt x="2056" y="201"/>
                    <a:pt x="2056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2089750" y="2434250"/>
              <a:ext cx="47625" cy="33250"/>
            </a:xfrm>
            <a:custGeom>
              <a:avLst/>
              <a:gdLst/>
              <a:ahLst/>
              <a:cxnLst/>
              <a:rect l="l" t="t" r="r" b="b"/>
              <a:pathLst>
                <a:path w="1905" h="1330" extrusionOk="0">
                  <a:moveTo>
                    <a:pt x="1479" y="0"/>
                  </a:moveTo>
                  <a:cubicBezTo>
                    <a:pt x="952" y="451"/>
                    <a:pt x="25" y="1003"/>
                    <a:pt x="0" y="1103"/>
                  </a:cubicBezTo>
                  <a:cubicBezTo>
                    <a:pt x="0" y="1103"/>
                    <a:pt x="324" y="1330"/>
                    <a:pt x="709" y="1330"/>
                  </a:cubicBezTo>
                  <a:cubicBezTo>
                    <a:pt x="911" y="1330"/>
                    <a:pt x="1130" y="1267"/>
                    <a:pt x="1328" y="1078"/>
                  </a:cubicBezTo>
                  <a:cubicBezTo>
                    <a:pt x="1905" y="551"/>
                    <a:pt x="1479" y="0"/>
                    <a:pt x="1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1564675" y="2407925"/>
              <a:ext cx="241875" cy="189900"/>
            </a:xfrm>
            <a:custGeom>
              <a:avLst/>
              <a:gdLst/>
              <a:ahLst/>
              <a:cxnLst/>
              <a:rect l="l" t="t" r="r" b="b"/>
              <a:pathLst>
                <a:path w="9675" h="7596" extrusionOk="0">
                  <a:moveTo>
                    <a:pt x="5138" y="0"/>
                  </a:moveTo>
                  <a:cubicBezTo>
                    <a:pt x="4412" y="0"/>
                    <a:pt x="4011" y="853"/>
                    <a:pt x="4011" y="853"/>
                  </a:cubicBezTo>
                  <a:cubicBezTo>
                    <a:pt x="4011" y="853"/>
                    <a:pt x="3811" y="567"/>
                    <a:pt x="3379" y="567"/>
                  </a:cubicBezTo>
                  <a:cubicBezTo>
                    <a:pt x="3238" y="567"/>
                    <a:pt x="3073" y="597"/>
                    <a:pt x="2883" y="677"/>
                  </a:cubicBezTo>
                  <a:cubicBezTo>
                    <a:pt x="2482" y="853"/>
                    <a:pt x="2532" y="1504"/>
                    <a:pt x="2532" y="1504"/>
                  </a:cubicBezTo>
                  <a:cubicBezTo>
                    <a:pt x="2370" y="1456"/>
                    <a:pt x="2219" y="1428"/>
                    <a:pt x="2091" y="1428"/>
                  </a:cubicBezTo>
                  <a:cubicBezTo>
                    <a:pt x="2021" y="1428"/>
                    <a:pt x="1959" y="1436"/>
                    <a:pt x="1905" y="1454"/>
                  </a:cubicBezTo>
                  <a:cubicBezTo>
                    <a:pt x="1178" y="1604"/>
                    <a:pt x="1304" y="2632"/>
                    <a:pt x="1304" y="2632"/>
                  </a:cubicBezTo>
                  <a:cubicBezTo>
                    <a:pt x="0" y="3760"/>
                    <a:pt x="677" y="5013"/>
                    <a:pt x="677" y="5013"/>
                  </a:cubicBezTo>
                  <a:cubicBezTo>
                    <a:pt x="402" y="7490"/>
                    <a:pt x="1701" y="7595"/>
                    <a:pt x="1923" y="7595"/>
                  </a:cubicBezTo>
                  <a:cubicBezTo>
                    <a:pt x="1944" y="7595"/>
                    <a:pt x="1955" y="7594"/>
                    <a:pt x="1955" y="7594"/>
                  </a:cubicBezTo>
                  <a:cubicBezTo>
                    <a:pt x="1930" y="7494"/>
                    <a:pt x="1930" y="7419"/>
                    <a:pt x="1905" y="7369"/>
                  </a:cubicBezTo>
                  <a:cubicBezTo>
                    <a:pt x="1905" y="7319"/>
                    <a:pt x="1905" y="7294"/>
                    <a:pt x="1905" y="7294"/>
                  </a:cubicBezTo>
                  <a:cubicBezTo>
                    <a:pt x="1053" y="7294"/>
                    <a:pt x="878" y="5564"/>
                    <a:pt x="1003" y="5364"/>
                  </a:cubicBezTo>
                  <a:lnTo>
                    <a:pt x="1003" y="5364"/>
                  </a:lnTo>
                  <a:cubicBezTo>
                    <a:pt x="1003" y="5364"/>
                    <a:pt x="1329" y="5690"/>
                    <a:pt x="1504" y="5740"/>
                  </a:cubicBezTo>
                  <a:cubicBezTo>
                    <a:pt x="1655" y="5815"/>
                    <a:pt x="2131" y="6016"/>
                    <a:pt x="2131" y="6016"/>
                  </a:cubicBezTo>
                  <a:cubicBezTo>
                    <a:pt x="2181" y="5765"/>
                    <a:pt x="2231" y="5514"/>
                    <a:pt x="2281" y="5264"/>
                  </a:cubicBezTo>
                  <a:cubicBezTo>
                    <a:pt x="2432" y="4612"/>
                    <a:pt x="2607" y="4336"/>
                    <a:pt x="2732" y="4211"/>
                  </a:cubicBezTo>
                  <a:cubicBezTo>
                    <a:pt x="2782" y="4136"/>
                    <a:pt x="2833" y="4136"/>
                    <a:pt x="2833" y="4136"/>
                  </a:cubicBezTo>
                  <a:cubicBezTo>
                    <a:pt x="3910" y="3609"/>
                    <a:pt x="4236" y="2908"/>
                    <a:pt x="4236" y="2908"/>
                  </a:cubicBezTo>
                  <a:cubicBezTo>
                    <a:pt x="4236" y="2908"/>
                    <a:pt x="4562" y="3216"/>
                    <a:pt x="5275" y="3216"/>
                  </a:cubicBezTo>
                  <a:cubicBezTo>
                    <a:pt x="5401" y="3216"/>
                    <a:pt x="5539" y="3206"/>
                    <a:pt x="5690" y="3183"/>
                  </a:cubicBezTo>
                  <a:cubicBezTo>
                    <a:pt x="6692" y="3033"/>
                    <a:pt x="6868" y="2482"/>
                    <a:pt x="6868" y="2482"/>
                  </a:cubicBezTo>
                  <a:cubicBezTo>
                    <a:pt x="6868" y="2482"/>
                    <a:pt x="6896" y="2458"/>
                    <a:pt x="6976" y="2458"/>
                  </a:cubicBezTo>
                  <a:cubicBezTo>
                    <a:pt x="7079" y="2458"/>
                    <a:pt x="7269" y="2498"/>
                    <a:pt x="7595" y="2682"/>
                  </a:cubicBezTo>
                  <a:cubicBezTo>
                    <a:pt x="8196" y="3008"/>
                    <a:pt x="8196" y="4412"/>
                    <a:pt x="8196" y="4412"/>
                  </a:cubicBezTo>
                  <a:lnTo>
                    <a:pt x="7945" y="5088"/>
                  </a:lnTo>
                  <a:cubicBezTo>
                    <a:pt x="7727" y="5768"/>
                    <a:pt x="7908" y="6494"/>
                    <a:pt x="8375" y="6494"/>
                  </a:cubicBezTo>
                  <a:cubicBezTo>
                    <a:pt x="8390" y="6494"/>
                    <a:pt x="8406" y="6493"/>
                    <a:pt x="8422" y="6492"/>
                  </a:cubicBezTo>
                  <a:cubicBezTo>
                    <a:pt x="8572" y="6492"/>
                    <a:pt x="8697" y="6442"/>
                    <a:pt x="8823" y="6366"/>
                  </a:cubicBezTo>
                  <a:cubicBezTo>
                    <a:pt x="9148" y="6191"/>
                    <a:pt x="9399" y="5815"/>
                    <a:pt x="9499" y="5264"/>
                  </a:cubicBezTo>
                  <a:cubicBezTo>
                    <a:pt x="9675" y="4512"/>
                    <a:pt x="9199" y="3985"/>
                    <a:pt x="9199" y="3985"/>
                  </a:cubicBezTo>
                  <a:cubicBezTo>
                    <a:pt x="9199" y="3985"/>
                    <a:pt x="9449" y="3660"/>
                    <a:pt x="9299" y="2908"/>
                  </a:cubicBezTo>
                  <a:cubicBezTo>
                    <a:pt x="9224" y="2482"/>
                    <a:pt x="8998" y="2181"/>
                    <a:pt x="8848" y="2031"/>
                  </a:cubicBezTo>
                  <a:cubicBezTo>
                    <a:pt x="8722" y="1905"/>
                    <a:pt x="8622" y="1855"/>
                    <a:pt x="8622" y="1855"/>
                  </a:cubicBezTo>
                  <a:cubicBezTo>
                    <a:pt x="8622" y="1855"/>
                    <a:pt x="8948" y="828"/>
                    <a:pt x="8096" y="326"/>
                  </a:cubicBezTo>
                  <a:cubicBezTo>
                    <a:pt x="7807" y="166"/>
                    <a:pt x="7539" y="106"/>
                    <a:pt x="7299" y="106"/>
                  </a:cubicBezTo>
                  <a:cubicBezTo>
                    <a:pt x="6562" y="106"/>
                    <a:pt x="6091" y="677"/>
                    <a:pt x="6091" y="677"/>
                  </a:cubicBezTo>
                  <a:cubicBezTo>
                    <a:pt x="6091" y="677"/>
                    <a:pt x="6066" y="0"/>
                    <a:pt x="5138" y="0"/>
                  </a:cubicBezTo>
                  <a:close/>
                </a:path>
              </a:pathLst>
            </a:custGeom>
            <a:solidFill>
              <a:srgbClr val="EAD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1819700" y="3009425"/>
              <a:ext cx="268175" cy="92125"/>
            </a:xfrm>
            <a:custGeom>
              <a:avLst/>
              <a:gdLst/>
              <a:ahLst/>
              <a:cxnLst/>
              <a:rect l="l" t="t" r="r" b="b"/>
              <a:pathLst>
                <a:path w="10727" h="3685" extrusionOk="0">
                  <a:moveTo>
                    <a:pt x="10727" y="1"/>
                  </a:moveTo>
                  <a:lnTo>
                    <a:pt x="0" y="1755"/>
                  </a:lnTo>
                  <a:lnTo>
                    <a:pt x="0" y="3685"/>
                  </a:lnTo>
                  <a:lnTo>
                    <a:pt x="10000" y="1880"/>
                  </a:lnTo>
                  <a:lnTo>
                    <a:pt x="10727" y="1"/>
                  </a:lnTo>
                  <a:close/>
                </a:path>
              </a:pathLst>
            </a:custGeom>
            <a:solidFill>
              <a:srgbClr val="DDA3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1676825" y="2934250"/>
              <a:ext cx="411050" cy="119075"/>
            </a:xfrm>
            <a:custGeom>
              <a:avLst/>
              <a:gdLst/>
              <a:ahLst/>
              <a:cxnLst/>
              <a:rect l="l" t="t" r="r" b="b"/>
              <a:pathLst>
                <a:path w="16442" h="4763" extrusionOk="0">
                  <a:moveTo>
                    <a:pt x="10327" y="0"/>
                  </a:moveTo>
                  <a:lnTo>
                    <a:pt x="1" y="1679"/>
                  </a:lnTo>
                  <a:lnTo>
                    <a:pt x="5715" y="4762"/>
                  </a:lnTo>
                  <a:lnTo>
                    <a:pt x="16442" y="3008"/>
                  </a:lnTo>
                  <a:lnTo>
                    <a:pt x="10327" y="0"/>
                  </a:lnTo>
                  <a:close/>
                </a:path>
              </a:pathLst>
            </a:custGeom>
            <a:solidFill>
              <a:srgbClr val="FFE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1700025" y="3087025"/>
              <a:ext cx="115925" cy="228200"/>
            </a:xfrm>
            <a:custGeom>
              <a:avLst/>
              <a:gdLst/>
              <a:ahLst/>
              <a:cxnLst/>
              <a:rect l="l" t="t" r="r" b="b"/>
              <a:pathLst>
                <a:path w="4637" h="9128" extrusionOk="0">
                  <a:moveTo>
                    <a:pt x="4262" y="0"/>
                  </a:moveTo>
                  <a:cubicBezTo>
                    <a:pt x="4149" y="0"/>
                    <a:pt x="4040" y="70"/>
                    <a:pt x="3985" y="180"/>
                  </a:cubicBezTo>
                  <a:lnTo>
                    <a:pt x="75" y="8676"/>
                  </a:lnTo>
                  <a:cubicBezTo>
                    <a:pt x="0" y="8827"/>
                    <a:pt x="75" y="9027"/>
                    <a:pt x="226" y="9077"/>
                  </a:cubicBezTo>
                  <a:cubicBezTo>
                    <a:pt x="276" y="9102"/>
                    <a:pt x="326" y="9127"/>
                    <a:pt x="376" y="9127"/>
                  </a:cubicBezTo>
                  <a:cubicBezTo>
                    <a:pt x="476" y="9127"/>
                    <a:pt x="602" y="9052"/>
                    <a:pt x="652" y="8927"/>
                  </a:cubicBezTo>
                  <a:lnTo>
                    <a:pt x="4561" y="456"/>
                  </a:lnTo>
                  <a:cubicBezTo>
                    <a:pt x="4637" y="280"/>
                    <a:pt x="4561" y="105"/>
                    <a:pt x="4386" y="30"/>
                  </a:cubicBezTo>
                  <a:cubicBezTo>
                    <a:pt x="4346" y="9"/>
                    <a:pt x="4304" y="0"/>
                    <a:pt x="4262" y="0"/>
                  </a:cubicBezTo>
                  <a:close/>
                </a:path>
              </a:pathLst>
            </a:custGeom>
            <a:solidFill>
              <a:srgbClr val="FFE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1561550" y="3019975"/>
              <a:ext cx="132850" cy="246375"/>
            </a:xfrm>
            <a:custGeom>
              <a:avLst/>
              <a:gdLst/>
              <a:ahLst/>
              <a:cxnLst/>
              <a:rect l="l" t="t" r="r" b="b"/>
              <a:pathLst>
                <a:path w="5314" h="9855" extrusionOk="0">
                  <a:moveTo>
                    <a:pt x="4960" y="0"/>
                  </a:moveTo>
                  <a:cubicBezTo>
                    <a:pt x="4839" y="0"/>
                    <a:pt x="4717" y="70"/>
                    <a:pt x="4662" y="180"/>
                  </a:cubicBezTo>
                  <a:lnTo>
                    <a:pt x="75" y="9378"/>
                  </a:lnTo>
                  <a:cubicBezTo>
                    <a:pt x="0" y="9554"/>
                    <a:pt x="50" y="9729"/>
                    <a:pt x="226" y="9804"/>
                  </a:cubicBezTo>
                  <a:cubicBezTo>
                    <a:pt x="251" y="9829"/>
                    <a:pt x="301" y="9854"/>
                    <a:pt x="351" y="9854"/>
                  </a:cubicBezTo>
                  <a:cubicBezTo>
                    <a:pt x="476" y="9854"/>
                    <a:pt x="577" y="9779"/>
                    <a:pt x="627" y="9679"/>
                  </a:cubicBezTo>
                  <a:lnTo>
                    <a:pt x="5238" y="456"/>
                  </a:lnTo>
                  <a:cubicBezTo>
                    <a:pt x="5313" y="306"/>
                    <a:pt x="5238" y="105"/>
                    <a:pt x="5088" y="30"/>
                  </a:cubicBezTo>
                  <a:cubicBezTo>
                    <a:pt x="5048" y="10"/>
                    <a:pt x="5004" y="0"/>
                    <a:pt x="4960" y="0"/>
                  </a:cubicBezTo>
                  <a:close/>
                </a:path>
              </a:pathLst>
            </a:custGeom>
            <a:solidFill>
              <a:srgbClr val="FFE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1676825" y="2976225"/>
              <a:ext cx="142900" cy="125325"/>
            </a:xfrm>
            <a:custGeom>
              <a:avLst/>
              <a:gdLst/>
              <a:ahLst/>
              <a:cxnLst/>
              <a:rect l="l" t="t" r="r" b="b"/>
              <a:pathLst>
                <a:path w="5716" h="5013" extrusionOk="0">
                  <a:moveTo>
                    <a:pt x="1" y="0"/>
                  </a:moveTo>
                  <a:lnTo>
                    <a:pt x="1" y="2056"/>
                  </a:lnTo>
                  <a:lnTo>
                    <a:pt x="5715" y="5013"/>
                  </a:lnTo>
                  <a:lnTo>
                    <a:pt x="5715" y="30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1437475" y="2843325"/>
              <a:ext cx="280725" cy="209925"/>
            </a:xfrm>
            <a:custGeom>
              <a:avLst/>
              <a:gdLst/>
              <a:ahLst/>
              <a:cxnLst/>
              <a:rect l="l" t="t" r="r" b="b"/>
              <a:pathLst>
                <a:path w="11229" h="8397" extrusionOk="0">
                  <a:moveTo>
                    <a:pt x="4206" y="0"/>
                  </a:moveTo>
                  <a:cubicBezTo>
                    <a:pt x="3704" y="0"/>
                    <a:pt x="2810" y="79"/>
                    <a:pt x="1630" y="504"/>
                  </a:cubicBezTo>
                  <a:cubicBezTo>
                    <a:pt x="1254" y="655"/>
                    <a:pt x="828" y="805"/>
                    <a:pt x="402" y="1031"/>
                  </a:cubicBezTo>
                  <a:cubicBezTo>
                    <a:pt x="402" y="1031"/>
                    <a:pt x="1" y="3537"/>
                    <a:pt x="702" y="4615"/>
                  </a:cubicBezTo>
                  <a:cubicBezTo>
                    <a:pt x="1379" y="5692"/>
                    <a:pt x="3159" y="6620"/>
                    <a:pt x="5615" y="6845"/>
                  </a:cubicBezTo>
                  <a:cubicBezTo>
                    <a:pt x="7088" y="6981"/>
                    <a:pt x="7723" y="7008"/>
                    <a:pt x="7995" y="7008"/>
                  </a:cubicBezTo>
                  <a:cubicBezTo>
                    <a:pt x="8176" y="7008"/>
                    <a:pt x="8196" y="6996"/>
                    <a:pt x="8196" y="6996"/>
                  </a:cubicBezTo>
                  <a:cubicBezTo>
                    <a:pt x="8196" y="6996"/>
                    <a:pt x="8848" y="8123"/>
                    <a:pt x="9575" y="8299"/>
                  </a:cubicBezTo>
                  <a:cubicBezTo>
                    <a:pt x="9809" y="8366"/>
                    <a:pt x="10009" y="8396"/>
                    <a:pt x="10170" y="8396"/>
                  </a:cubicBezTo>
                  <a:cubicBezTo>
                    <a:pt x="10491" y="8396"/>
                    <a:pt x="10652" y="8274"/>
                    <a:pt x="10602" y="8073"/>
                  </a:cubicBezTo>
                  <a:lnTo>
                    <a:pt x="10577" y="8048"/>
                  </a:lnTo>
                  <a:lnTo>
                    <a:pt x="10577" y="8048"/>
                  </a:lnTo>
                  <a:cubicBezTo>
                    <a:pt x="10577" y="8048"/>
                    <a:pt x="10621" y="8055"/>
                    <a:pt x="10684" y="8055"/>
                  </a:cubicBezTo>
                  <a:cubicBezTo>
                    <a:pt x="10746" y="8055"/>
                    <a:pt x="10828" y="8048"/>
                    <a:pt x="10903" y="8023"/>
                  </a:cubicBezTo>
                  <a:cubicBezTo>
                    <a:pt x="11028" y="7973"/>
                    <a:pt x="11104" y="7923"/>
                    <a:pt x="11154" y="7798"/>
                  </a:cubicBezTo>
                  <a:cubicBezTo>
                    <a:pt x="11229" y="7597"/>
                    <a:pt x="11078" y="7522"/>
                    <a:pt x="11003" y="7472"/>
                  </a:cubicBezTo>
                  <a:lnTo>
                    <a:pt x="10953" y="7447"/>
                  </a:lnTo>
                  <a:cubicBezTo>
                    <a:pt x="10953" y="7447"/>
                    <a:pt x="10978" y="7422"/>
                    <a:pt x="11003" y="7372"/>
                  </a:cubicBezTo>
                  <a:cubicBezTo>
                    <a:pt x="11078" y="7246"/>
                    <a:pt x="11179" y="6996"/>
                    <a:pt x="10778" y="6845"/>
                  </a:cubicBezTo>
                  <a:cubicBezTo>
                    <a:pt x="10427" y="6720"/>
                    <a:pt x="10226" y="6620"/>
                    <a:pt x="10051" y="6444"/>
                  </a:cubicBezTo>
                  <a:cubicBezTo>
                    <a:pt x="9951" y="6344"/>
                    <a:pt x="9850" y="6219"/>
                    <a:pt x="9775" y="6043"/>
                  </a:cubicBezTo>
                  <a:cubicBezTo>
                    <a:pt x="9550" y="5592"/>
                    <a:pt x="9575" y="5316"/>
                    <a:pt x="9575" y="5316"/>
                  </a:cubicBezTo>
                  <a:cubicBezTo>
                    <a:pt x="9575" y="5316"/>
                    <a:pt x="11053" y="5266"/>
                    <a:pt x="10953" y="4840"/>
                  </a:cubicBezTo>
                  <a:cubicBezTo>
                    <a:pt x="10892" y="4643"/>
                    <a:pt x="10624" y="4549"/>
                    <a:pt x="10203" y="4549"/>
                  </a:cubicBezTo>
                  <a:cubicBezTo>
                    <a:pt x="9769" y="4549"/>
                    <a:pt x="9172" y="4649"/>
                    <a:pt x="8472" y="4840"/>
                  </a:cubicBezTo>
                  <a:cubicBezTo>
                    <a:pt x="8472" y="4840"/>
                    <a:pt x="6091" y="3487"/>
                    <a:pt x="4537" y="2710"/>
                  </a:cubicBezTo>
                  <a:cubicBezTo>
                    <a:pt x="4537" y="2710"/>
                    <a:pt x="4788" y="955"/>
                    <a:pt x="4662" y="28"/>
                  </a:cubicBezTo>
                  <a:cubicBezTo>
                    <a:pt x="4662" y="28"/>
                    <a:pt x="4503" y="0"/>
                    <a:pt x="4206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1684350" y="2543850"/>
              <a:ext cx="8800" cy="26375"/>
            </a:xfrm>
            <a:custGeom>
              <a:avLst/>
              <a:gdLst/>
              <a:ahLst/>
              <a:cxnLst/>
              <a:rect l="l" t="t" r="r" b="b"/>
              <a:pathLst>
                <a:path w="352" h="1055" extrusionOk="0">
                  <a:moveTo>
                    <a:pt x="239" y="0"/>
                  </a:moveTo>
                  <a:cubicBezTo>
                    <a:pt x="166" y="0"/>
                    <a:pt x="73" y="218"/>
                    <a:pt x="26" y="503"/>
                  </a:cubicBezTo>
                  <a:cubicBezTo>
                    <a:pt x="0" y="804"/>
                    <a:pt x="26" y="1030"/>
                    <a:pt x="101" y="1055"/>
                  </a:cubicBezTo>
                  <a:cubicBezTo>
                    <a:pt x="176" y="1055"/>
                    <a:pt x="276" y="829"/>
                    <a:pt x="326" y="553"/>
                  </a:cubicBezTo>
                  <a:cubicBezTo>
                    <a:pt x="351" y="253"/>
                    <a:pt x="326" y="2"/>
                    <a:pt x="251" y="2"/>
                  </a:cubicBezTo>
                  <a:cubicBezTo>
                    <a:pt x="247" y="1"/>
                    <a:pt x="243" y="0"/>
                    <a:pt x="239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1745125" y="2551975"/>
              <a:ext cx="9425" cy="25825"/>
            </a:xfrm>
            <a:custGeom>
              <a:avLst/>
              <a:gdLst/>
              <a:ahLst/>
              <a:cxnLst/>
              <a:rect l="l" t="t" r="r" b="b"/>
              <a:pathLst>
                <a:path w="377" h="1033" extrusionOk="0">
                  <a:moveTo>
                    <a:pt x="261" y="1"/>
                  </a:moveTo>
                  <a:cubicBezTo>
                    <a:pt x="168" y="1"/>
                    <a:pt x="98" y="219"/>
                    <a:pt x="51" y="504"/>
                  </a:cubicBezTo>
                  <a:cubicBezTo>
                    <a:pt x="1" y="780"/>
                    <a:pt x="51" y="1030"/>
                    <a:pt x="126" y="1030"/>
                  </a:cubicBezTo>
                  <a:cubicBezTo>
                    <a:pt x="130" y="1032"/>
                    <a:pt x="134" y="1032"/>
                    <a:pt x="138" y="1032"/>
                  </a:cubicBezTo>
                  <a:cubicBezTo>
                    <a:pt x="211" y="1032"/>
                    <a:pt x="304" y="815"/>
                    <a:pt x="351" y="529"/>
                  </a:cubicBezTo>
                  <a:cubicBezTo>
                    <a:pt x="377" y="254"/>
                    <a:pt x="351" y="3"/>
                    <a:pt x="276" y="3"/>
                  </a:cubicBezTo>
                  <a:cubicBezTo>
                    <a:pt x="271" y="2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2039625" y="2410375"/>
              <a:ext cx="10675" cy="23325"/>
            </a:xfrm>
            <a:custGeom>
              <a:avLst/>
              <a:gdLst/>
              <a:ahLst/>
              <a:cxnLst/>
              <a:rect l="l" t="t" r="r" b="b"/>
              <a:pathLst>
                <a:path w="427" h="933" extrusionOk="0">
                  <a:moveTo>
                    <a:pt x="89" y="1"/>
                  </a:moveTo>
                  <a:cubicBezTo>
                    <a:pt x="84" y="1"/>
                    <a:pt x="80" y="1"/>
                    <a:pt x="75" y="3"/>
                  </a:cubicBezTo>
                  <a:cubicBezTo>
                    <a:pt x="0" y="3"/>
                    <a:pt x="0" y="228"/>
                    <a:pt x="75" y="504"/>
                  </a:cubicBezTo>
                  <a:cubicBezTo>
                    <a:pt x="146" y="740"/>
                    <a:pt x="239" y="932"/>
                    <a:pt x="313" y="932"/>
                  </a:cubicBezTo>
                  <a:cubicBezTo>
                    <a:pt x="317" y="932"/>
                    <a:pt x="322" y="931"/>
                    <a:pt x="326" y="930"/>
                  </a:cubicBezTo>
                  <a:cubicBezTo>
                    <a:pt x="401" y="930"/>
                    <a:pt x="426" y="679"/>
                    <a:pt x="351" y="429"/>
                  </a:cubicBezTo>
                  <a:cubicBezTo>
                    <a:pt x="280" y="192"/>
                    <a:pt x="165" y="1"/>
                    <a:pt x="89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2089125" y="2390950"/>
              <a:ext cx="10675" cy="23950"/>
            </a:xfrm>
            <a:custGeom>
              <a:avLst/>
              <a:gdLst/>
              <a:ahLst/>
              <a:cxnLst/>
              <a:rect l="l" t="t" r="r" b="b"/>
              <a:pathLst>
                <a:path w="427" h="958" extrusionOk="0">
                  <a:moveTo>
                    <a:pt x="88" y="1"/>
                  </a:moveTo>
                  <a:cubicBezTo>
                    <a:pt x="84" y="1"/>
                    <a:pt x="79" y="1"/>
                    <a:pt x="75" y="3"/>
                  </a:cubicBezTo>
                  <a:cubicBezTo>
                    <a:pt x="0" y="28"/>
                    <a:pt x="0" y="253"/>
                    <a:pt x="75" y="529"/>
                  </a:cubicBezTo>
                  <a:cubicBezTo>
                    <a:pt x="146" y="765"/>
                    <a:pt x="262" y="957"/>
                    <a:pt x="338" y="957"/>
                  </a:cubicBezTo>
                  <a:cubicBezTo>
                    <a:pt x="342" y="957"/>
                    <a:pt x="347" y="957"/>
                    <a:pt x="351" y="955"/>
                  </a:cubicBezTo>
                  <a:cubicBezTo>
                    <a:pt x="426" y="930"/>
                    <a:pt x="426" y="705"/>
                    <a:pt x="351" y="454"/>
                  </a:cubicBezTo>
                  <a:cubicBezTo>
                    <a:pt x="280" y="194"/>
                    <a:pt x="164" y="1"/>
                    <a:pt x="88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1691875" y="2550775"/>
              <a:ext cx="35725" cy="55800"/>
            </a:xfrm>
            <a:custGeom>
              <a:avLst/>
              <a:gdLst/>
              <a:ahLst/>
              <a:cxnLst/>
              <a:rect l="l" t="t" r="r" b="b"/>
              <a:pathLst>
                <a:path w="1429" h="2232" extrusionOk="0">
                  <a:moveTo>
                    <a:pt x="1379" y="1"/>
                  </a:moveTo>
                  <a:lnTo>
                    <a:pt x="1329" y="51"/>
                  </a:lnTo>
                  <a:cubicBezTo>
                    <a:pt x="1329" y="402"/>
                    <a:pt x="1278" y="1855"/>
                    <a:pt x="953" y="2131"/>
                  </a:cubicBezTo>
                  <a:cubicBezTo>
                    <a:pt x="752" y="2081"/>
                    <a:pt x="201" y="1956"/>
                    <a:pt x="75" y="1780"/>
                  </a:cubicBezTo>
                  <a:lnTo>
                    <a:pt x="0" y="1755"/>
                  </a:lnTo>
                  <a:lnTo>
                    <a:pt x="0" y="1830"/>
                  </a:lnTo>
                  <a:cubicBezTo>
                    <a:pt x="201" y="2081"/>
                    <a:pt x="928" y="2206"/>
                    <a:pt x="978" y="2231"/>
                  </a:cubicBezTo>
                  <a:lnTo>
                    <a:pt x="1003" y="2206"/>
                  </a:lnTo>
                  <a:cubicBezTo>
                    <a:pt x="1404" y="1906"/>
                    <a:pt x="1429" y="51"/>
                    <a:pt x="1429" y="51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1596725" y="2580200"/>
              <a:ext cx="12725" cy="15250"/>
            </a:xfrm>
            <a:custGeom>
              <a:avLst/>
              <a:gdLst/>
              <a:ahLst/>
              <a:cxnLst/>
              <a:rect l="l" t="t" r="r" b="b"/>
              <a:pathLst>
                <a:path w="509" h="610" extrusionOk="0">
                  <a:moveTo>
                    <a:pt x="256" y="1"/>
                  </a:moveTo>
                  <a:cubicBezTo>
                    <a:pt x="21" y="1"/>
                    <a:pt x="1" y="530"/>
                    <a:pt x="172" y="603"/>
                  </a:cubicBezTo>
                  <a:cubicBezTo>
                    <a:pt x="182" y="607"/>
                    <a:pt x="192" y="609"/>
                    <a:pt x="202" y="609"/>
                  </a:cubicBezTo>
                  <a:cubicBezTo>
                    <a:pt x="366" y="609"/>
                    <a:pt x="509" y="49"/>
                    <a:pt x="272" y="2"/>
                  </a:cubicBezTo>
                  <a:cubicBezTo>
                    <a:pt x="267" y="1"/>
                    <a:pt x="261" y="1"/>
                    <a:pt x="256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1763700" y="2596350"/>
              <a:ext cx="17350" cy="15500"/>
            </a:xfrm>
            <a:custGeom>
              <a:avLst/>
              <a:gdLst/>
              <a:ahLst/>
              <a:cxnLst/>
              <a:rect l="l" t="t" r="r" b="b"/>
              <a:pathLst>
                <a:path w="694" h="620" extrusionOk="0">
                  <a:moveTo>
                    <a:pt x="413" y="0"/>
                  </a:moveTo>
                  <a:cubicBezTo>
                    <a:pt x="183" y="0"/>
                    <a:pt x="0" y="491"/>
                    <a:pt x="235" y="609"/>
                  </a:cubicBezTo>
                  <a:cubicBezTo>
                    <a:pt x="251" y="616"/>
                    <a:pt x="267" y="619"/>
                    <a:pt x="283" y="619"/>
                  </a:cubicBezTo>
                  <a:cubicBezTo>
                    <a:pt x="494" y="619"/>
                    <a:pt x="693" y="54"/>
                    <a:pt x="461" y="7"/>
                  </a:cubicBezTo>
                  <a:cubicBezTo>
                    <a:pt x="445" y="3"/>
                    <a:pt x="429" y="0"/>
                    <a:pt x="413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1542750" y="2739375"/>
              <a:ext cx="12550" cy="109050"/>
            </a:xfrm>
            <a:custGeom>
              <a:avLst/>
              <a:gdLst/>
              <a:ahLst/>
              <a:cxnLst/>
              <a:rect l="l" t="t" r="r" b="b"/>
              <a:pathLst>
                <a:path w="502" h="4362" extrusionOk="0">
                  <a:moveTo>
                    <a:pt x="50" y="1"/>
                  </a:moveTo>
                  <a:lnTo>
                    <a:pt x="0" y="76"/>
                  </a:lnTo>
                  <a:cubicBezTo>
                    <a:pt x="376" y="1279"/>
                    <a:pt x="426" y="4286"/>
                    <a:pt x="426" y="4311"/>
                  </a:cubicBezTo>
                  <a:lnTo>
                    <a:pt x="476" y="4362"/>
                  </a:lnTo>
                  <a:lnTo>
                    <a:pt x="502" y="4311"/>
                  </a:lnTo>
                  <a:cubicBezTo>
                    <a:pt x="502" y="4286"/>
                    <a:pt x="451" y="1254"/>
                    <a:pt x="101" y="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1802775" y="2771325"/>
              <a:ext cx="105275" cy="65200"/>
            </a:xfrm>
            <a:custGeom>
              <a:avLst/>
              <a:gdLst/>
              <a:ahLst/>
              <a:cxnLst/>
              <a:rect l="l" t="t" r="r" b="b"/>
              <a:pathLst>
                <a:path w="4211" h="2608" extrusionOk="0">
                  <a:moveTo>
                    <a:pt x="50" y="1"/>
                  </a:moveTo>
                  <a:lnTo>
                    <a:pt x="0" y="51"/>
                  </a:lnTo>
                  <a:cubicBezTo>
                    <a:pt x="50" y="151"/>
                    <a:pt x="777" y="2282"/>
                    <a:pt x="1003" y="2582"/>
                  </a:cubicBezTo>
                  <a:lnTo>
                    <a:pt x="1028" y="2607"/>
                  </a:lnTo>
                  <a:lnTo>
                    <a:pt x="1053" y="2607"/>
                  </a:lnTo>
                  <a:cubicBezTo>
                    <a:pt x="1053" y="2607"/>
                    <a:pt x="1680" y="2457"/>
                    <a:pt x="2431" y="2357"/>
                  </a:cubicBezTo>
                  <a:cubicBezTo>
                    <a:pt x="3158" y="2282"/>
                    <a:pt x="4161" y="2206"/>
                    <a:pt x="4161" y="2206"/>
                  </a:cubicBezTo>
                  <a:lnTo>
                    <a:pt x="4211" y="2156"/>
                  </a:lnTo>
                  <a:lnTo>
                    <a:pt x="4161" y="2131"/>
                  </a:lnTo>
                  <a:cubicBezTo>
                    <a:pt x="4161" y="2131"/>
                    <a:pt x="3158" y="2206"/>
                    <a:pt x="2406" y="2282"/>
                  </a:cubicBezTo>
                  <a:cubicBezTo>
                    <a:pt x="1755" y="2332"/>
                    <a:pt x="1203" y="2457"/>
                    <a:pt x="1053" y="2507"/>
                  </a:cubicBezTo>
                  <a:cubicBezTo>
                    <a:pt x="827" y="2131"/>
                    <a:pt x="101" y="51"/>
                    <a:pt x="101" y="26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1552775" y="2879725"/>
              <a:ext cx="113425" cy="55800"/>
            </a:xfrm>
            <a:custGeom>
              <a:avLst/>
              <a:gdLst/>
              <a:ahLst/>
              <a:cxnLst/>
              <a:rect l="l" t="t" r="r" b="b"/>
              <a:pathLst>
                <a:path w="4537" h="2232" extrusionOk="0">
                  <a:moveTo>
                    <a:pt x="25" y="1"/>
                  </a:moveTo>
                  <a:lnTo>
                    <a:pt x="0" y="76"/>
                  </a:lnTo>
                  <a:cubicBezTo>
                    <a:pt x="25" y="101"/>
                    <a:pt x="1329" y="2206"/>
                    <a:pt x="4487" y="2231"/>
                  </a:cubicBezTo>
                  <a:lnTo>
                    <a:pt x="4537" y="2181"/>
                  </a:lnTo>
                  <a:lnTo>
                    <a:pt x="4487" y="2131"/>
                  </a:lnTo>
                  <a:cubicBezTo>
                    <a:pt x="1379" y="2106"/>
                    <a:pt x="101" y="51"/>
                    <a:pt x="101" y="26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2056525" y="2401650"/>
              <a:ext cx="26350" cy="56425"/>
            </a:xfrm>
            <a:custGeom>
              <a:avLst/>
              <a:gdLst/>
              <a:ahLst/>
              <a:cxnLst/>
              <a:rect l="l" t="t" r="r" b="b"/>
              <a:pathLst>
                <a:path w="1054" h="2257" extrusionOk="0">
                  <a:moveTo>
                    <a:pt x="51" y="1"/>
                  </a:moveTo>
                  <a:lnTo>
                    <a:pt x="1" y="76"/>
                  </a:lnTo>
                  <a:lnTo>
                    <a:pt x="477" y="2206"/>
                  </a:lnTo>
                  <a:lnTo>
                    <a:pt x="502" y="2256"/>
                  </a:lnTo>
                  <a:lnTo>
                    <a:pt x="527" y="2256"/>
                  </a:lnTo>
                  <a:lnTo>
                    <a:pt x="552" y="2231"/>
                  </a:lnTo>
                  <a:cubicBezTo>
                    <a:pt x="552" y="2231"/>
                    <a:pt x="953" y="1881"/>
                    <a:pt x="1053" y="1580"/>
                  </a:cubicBezTo>
                  <a:lnTo>
                    <a:pt x="1028" y="1505"/>
                  </a:lnTo>
                  <a:lnTo>
                    <a:pt x="978" y="1555"/>
                  </a:lnTo>
                  <a:cubicBezTo>
                    <a:pt x="903" y="1755"/>
                    <a:pt x="652" y="2006"/>
                    <a:pt x="552" y="2106"/>
                  </a:cubicBezTo>
                  <a:lnTo>
                    <a:pt x="101" y="5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1991375" y="2342125"/>
              <a:ext cx="7525" cy="43275"/>
            </a:xfrm>
            <a:custGeom>
              <a:avLst/>
              <a:gdLst/>
              <a:ahLst/>
              <a:cxnLst/>
              <a:rect l="l" t="t" r="r" b="b"/>
              <a:pathLst>
                <a:path w="301" h="1731" extrusionOk="0">
                  <a:moveTo>
                    <a:pt x="276" y="1"/>
                  </a:moveTo>
                  <a:lnTo>
                    <a:pt x="226" y="26"/>
                  </a:lnTo>
                  <a:cubicBezTo>
                    <a:pt x="151" y="151"/>
                    <a:pt x="0" y="1053"/>
                    <a:pt x="226" y="1705"/>
                  </a:cubicBezTo>
                  <a:lnTo>
                    <a:pt x="251" y="1730"/>
                  </a:lnTo>
                  <a:lnTo>
                    <a:pt x="276" y="1730"/>
                  </a:lnTo>
                  <a:lnTo>
                    <a:pt x="301" y="1680"/>
                  </a:lnTo>
                  <a:cubicBezTo>
                    <a:pt x="75" y="1028"/>
                    <a:pt x="251" y="151"/>
                    <a:pt x="301" y="76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2050900" y="2275875"/>
              <a:ext cx="57025" cy="18675"/>
            </a:xfrm>
            <a:custGeom>
              <a:avLst/>
              <a:gdLst/>
              <a:ahLst/>
              <a:cxnLst/>
              <a:rect l="l" t="t" r="r" b="b"/>
              <a:pathLst>
                <a:path w="2281" h="747" extrusionOk="0">
                  <a:moveTo>
                    <a:pt x="1061" y="0"/>
                  </a:moveTo>
                  <a:cubicBezTo>
                    <a:pt x="398" y="0"/>
                    <a:pt x="0" y="673"/>
                    <a:pt x="0" y="696"/>
                  </a:cubicBezTo>
                  <a:lnTo>
                    <a:pt x="0" y="746"/>
                  </a:lnTo>
                  <a:lnTo>
                    <a:pt x="25" y="746"/>
                  </a:lnTo>
                  <a:lnTo>
                    <a:pt x="75" y="721"/>
                  </a:lnTo>
                  <a:cubicBezTo>
                    <a:pt x="75" y="721"/>
                    <a:pt x="428" y="100"/>
                    <a:pt x="1038" y="100"/>
                  </a:cubicBezTo>
                  <a:cubicBezTo>
                    <a:pt x="1099" y="100"/>
                    <a:pt x="1162" y="106"/>
                    <a:pt x="1228" y="120"/>
                  </a:cubicBezTo>
                  <a:cubicBezTo>
                    <a:pt x="1955" y="270"/>
                    <a:pt x="2206" y="571"/>
                    <a:pt x="2206" y="571"/>
                  </a:cubicBezTo>
                  <a:lnTo>
                    <a:pt x="2281" y="596"/>
                  </a:lnTo>
                  <a:lnTo>
                    <a:pt x="2281" y="521"/>
                  </a:lnTo>
                  <a:cubicBezTo>
                    <a:pt x="2281" y="521"/>
                    <a:pt x="2005" y="195"/>
                    <a:pt x="1253" y="19"/>
                  </a:cubicBezTo>
                  <a:cubicBezTo>
                    <a:pt x="1187" y="6"/>
                    <a:pt x="1123" y="0"/>
                    <a:pt x="1061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2158025" y="2332725"/>
              <a:ext cx="21350" cy="65200"/>
            </a:xfrm>
            <a:custGeom>
              <a:avLst/>
              <a:gdLst/>
              <a:ahLst/>
              <a:cxnLst/>
              <a:rect l="l" t="t" r="r" b="b"/>
              <a:pathLst>
                <a:path w="854" h="2608" extrusionOk="0">
                  <a:moveTo>
                    <a:pt x="26" y="1"/>
                  </a:moveTo>
                  <a:lnTo>
                    <a:pt x="1" y="51"/>
                  </a:lnTo>
                  <a:lnTo>
                    <a:pt x="26" y="126"/>
                  </a:lnTo>
                  <a:cubicBezTo>
                    <a:pt x="452" y="1279"/>
                    <a:pt x="703" y="2156"/>
                    <a:pt x="753" y="2557"/>
                  </a:cubicBezTo>
                  <a:lnTo>
                    <a:pt x="803" y="2607"/>
                  </a:lnTo>
                  <a:lnTo>
                    <a:pt x="853" y="2557"/>
                  </a:lnTo>
                  <a:cubicBezTo>
                    <a:pt x="803" y="2131"/>
                    <a:pt x="552" y="1279"/>
                    <a:pt x="126" y="101"/>
                  </a:cubicBezTo>
                  <a:lnTo>
                    <a:pt x="101" y="2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2083475" y="2501275"/>
              <a:ext cx="11925" cy="49525"/>
            </a:xfrm>
            <a:custGeom>
              <a:avLst/>
              <a:gdLst/>
              <a:ahLst/>
              <a:cxnLst/>
              <a:rect l="l" t="t" r="r" b="b"/>
              <a:pathLst>
                <a:path w="477" h="1981" extrusionOk="0">
                  <a:moveTo>
                    <a:pt x="51" y="1"/>
                  </a:moveTo>
                  <a:lnTo>
                    <a:pt x="26" y="51"/>
                  </a:lnTo>
                  <a:cubicBezTo>
                    <a:pt x="0" y="76"/>
                    <a:pt x="26" y="126"/>
                    <a:pt x="51" y="226"/>
                  </a:cubicBezTo>
                  <a:cubicBezTo>
                    <a:pt x="151" y="577"/>
                    <a:pt x="376" y="1254"/>
                    <a:pt x="201" y="1906"/>
                  </a:cubicBezTo>
                  <a:lnTo>
                    <a:pt x="251" y="1981"/>
                  </a:lnTo>
                  <a:lnTo>
                    <a:pt x="301" y="1931"/>
                  </a:lnTo>
                  <a:cubicBezTo>
                    <a:pt x="477" y="1254"/>
                    <a:pt x="251" y="527"/>
                    <a:pt x="151" y="201"/>
                  </a:cubicBezTo>
                  <a:cubicBezTo>
                    <a:pt x="126" y="151"/>
                    <a:pt x="101" y="76"/>
                    <a:pt x="101" y="5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2035225" y="2538250"/>
              <a:ext cx="17575" cy="40125"/>
            </a:xfrm>
            <a:custGeom>
              <a:avLst/>
              <a:gdLst/>
              <a:ahLst/>
              <a:cxnLst/>
              <a:rect l="l" t="t" r="r" b="b"/>
              <a:pathLst>
                <a:path w="703" h="1605" extrusionOk="0">
                  <a:moveTo>
                    <a:pt x="51" y="1"/>
                  </a:moveTo>
                  <a:lnTo>
                    <a:pt x="1" y="51"/>
                  </a:lnTo>
                  <a:cubicBezTo>
                    <a:pt x="176" y="1003"/>
                    <a:pt x="377" y="1454"/>
                    <a:pt x="652" y="1605"/>
                  </a:cubicBezTo>
                  <a:lnTo>
                    <a:pt x="702" y="1579"/>
                  </a:lnTo>
                  <a:lnTo>
                    <a:pt x="677" y="1529"/>
                  </a:lnTo>
                  <a:cubicBezTo>
                    <a:pt x="452" y="1404"/>
                    <a:pt x="276" y="928"/>
                    <a:pt x="101" y="26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2176825" y="2446150"/>
              <a:ext cx="14450" cy="35100"/>
            </a:xfrm>
            <a:custGeom>
              <a:avLst/>
              <a:gdLst/>
              <a:ahLst/>
              <a:cxnLst/>
              <a:rect l="l" t="t" r="r" b="b"/>
              <a:pathLst>
                <a:path w="578" h="1404" extrusionOk="0">
                  <a:moveTo>
                    <a:pt x="51" y="0"/>
                  </a:moveTo>
                  <a:lnTo>
                    <a:pt x="1" y="50"/>
                  </a:lnTo>
                  <a:cubicBezTo>
                    <a:pt x="1" y="201"/>
                    <a:pt x="151" y="1128"/>
                    <a:pt x="527" y="1404"/>
                  </a:cubicBezTo>
                  <a:lnTo>
                    <a:pt x="577" y="1404"/>
                  </a:lnTo>
                  <a:lnTo>
                    <a:pt x="577" y="1329"/>
                  </a:lnTo>
                  <a:cubicBezTo>
                    <a:pt x="251" y="1078"/>
                    <a:pt x="101" y="201"/>
                    <a:pt x="101" y="5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2217550" y="2405425"/>
              <a:ext cx="10675" cy="25700"/>
            </a:xfrm>
            <a:custGeom>
              <a:avLst/>
              <a:gdLst/>
              <a:ahLst/>
              <a:cxnLst/>
              <a:rect l="l" t="t" r="r" b="b"/>
              <a:pathLst>
                <a:path w="427" h="1028" extrusionOk="0">
                  <a:moveTo>
                    <a:pt x="1" y="0"/>
                  </a:moveTo>
                  <a:lnTo>
                    <a:pt x="1" y="50"/>
                  </a:lnTo>
                  <a:lnTo>
                    <a:pt x="26" y="100"/>
                  </a:lnTo>
                  <a:cubicBezTo>
                    <a:pt x="101" y="201"/>
                    <a:pt x="302" y="501"/>
                    <a:pt x="352" y="978"/>
                  </a:cubicBezTo>
                  <a:lnTo>
                    <a:pt x="402" y="1028"/>
                  </a:lnTo>
                  <a:lnTo>
                    <a:pt x="427" y="978"/>
                  </a:lnTo>
                  <a:cubicBezTo>
                    <a:pt x="402" y="476"/>
                    <a:pt x="176" y="151"/>
                    <a:pt x="101" y="5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2090375" y="2654800"/>
              <a:ext cx="85850" cy="83350"/>
            </a:xfrm>
            <a:custGeom>
              <a:avLst/>
              <a:gdLst/>
              <a:ahLst/>
              <a:cxnLst/>
              <a:rect l="l" t="t" r="r" b="b"/>
              <a:pathLst>
                <a:path w="3434" h="3334" extrusionOk="0">
                  <a:moveTo>
                    <a:pt x="50" y="0"/>
                  </a:moveTo>
                  <a:lnTo>
                    <a:pt x="0" y="50"/>
                  </a:lnTo>
                  <a:cubicBezTo>
                    <a:pt x="0" y="75"/>
                    <a:pt x="125" y="2231"/>
                    <a:pt x="1278" y="2983"/>
                  </a:cubicBezTo>
                  <a:cubicBezTo>
                    <a:pt x="1679" y="3233"/>
                    <a:pt x="2055" y="3334"/>
                    <a:pt x="2381" y="3334"/>
                  </a:cubicBezTo>
                  <a:cubicBezTo>
                    <a:pt x="2907" y="3334"/>
                    <a:pt x="3283" y="3083"/>
                    <a:pt x="3434" y="2958"/>
                  </a:cubicBezTo>
                  <a:lnTo>
                    <a:pt x="3434" y="2907"/>
                  </a:lnTo>
                  <a:lnTo>
                    <a:pt x="3359" y="2882"/>
                  </a:lnTo>
                  <a:cubicBezTo>
                    <a:pt x="3234" y="2991"/>
                    <a:pt x="2887" y="3226"/>
                    <a:pt x="2390" y="3226"/>
                  </a:cubicBezTo>
                  <a:cubicBezTo>
                    <a:pt x="2087" y="3226"/>
                    <a:pt x="1727" y="3139"/>
                    <a:pt x="1329" y="2882"/>
                  </a:cubicBezTo>
                  <a:cubicBezTo>
                    <a:pt x="226" y="2206"/>
                    <a:pt x="100" y="75"/>
                    <a:pt x="100" y="5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2303400" y="2591500"/>
              <a:ext cx="37625" cy="101550"/>
            </a:xfrm>
            <a:custGeom>
              <a:avLst/>
              <a:gdLst/>
              <a:ahLst/>
              <a:cxnLst/>
              <a:rect l="l" t="t" r="r" b="b"/>
              <a:pathLst>
                <a:path w="1505" h="4062" extrusionOk="0">
                  <a:moveTo>
                    <a:pt x="878" y="1"/>
                  </a:moveTo>
                  <a:lnTo>
                    <a:pt x="878" y="76"/>
                  </a:lnTo>
                  <a:cubicBezTo>
                    <a:pt x="928" y="151"/>
                    <a:pt x="1404" y="1204"/>
                    <a:pt x="1304" y="2382"/>
                  </a:cubicBezTo>
                  <a:cubicBezTo>
                    <a:pt x="1204" y="3309"/>
                    <a:pt x="477" y="3710"/>
                    <a:pt x="151" y="3886"/>
                  </a:cubicBezTo>
                  <a:cubicBezTo>
                    <a:pt x="51" y="3936"/>
                    <a:pt x="1" y="3961"/>
                    <a:pt x="1" y="3986"/>
                  </a:cubicBezTo>
                  <a:lnTo>
                    <a:pt x="1" y="4061"/>
                  </a:lnTo>
                  <a:lnTo>
                    <a:pt x="51" y="4061"/>
                  </a:lnTo>
                  <a:cubicBezTo>
                    <a:pt x="76" y="4036"/>
                    <a:pt x="126" y="4011"/>
                    <a:pt x="201" y="3961"/>
                  </a:cubicBezTo>
                  <a:cubicBezTo>
                    <a:pt x="527" y="3785"/>
                    <a:pt x="1304" y="3359"/>
                    <a:pt x="1404" y="2382"/>
                  </a:cubicBezTo>
                  <a:cubicBezTo>
                    <a:pt x="1504" y="1179"/>
                    <a:pt x="978" y="51"/>
                    <a:pt x="928" y="26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2255775" y="2941750"/>
              <a:ext cx="68950" cy="333375"/>
            </a:xfrm>
            <a:custGeom>
              <a:avLst/>
              <a:gdLst/>
              <a:ahLst/>
              <a:cxnLst/>
              <a:rect l="l" t="t" r="r" b="b"/>
              <a:pathLst>
                <a:path w="2758" h="13335" extrusionOk="0">
                  <a:moveTo>
                    <a:pt x="2733" y="1"/>
                  </a:moveTo>
                  <a:lnTo>
                    <a:pt x="2657" y="51"/>
                  </a:lnTo>
                  <a:cubicBezTo>
                    <a:pt x="2632" y="227"/>
                    <a:pt x="477" y="10953"/>
                    <a:pt x="1" y="13234"/>
                  </a:cubicBezTo>
                  <a:lnTo>
                    <a:pt x="76" y="13334"/>
                  </a:lnTo>
                  <a:cubicBezTo>
                    <a:pt x="527" y="11204"/>
                    <a:pt x="2733" y="227"/>
                    <a:pt x="2758" y="51"/>
                  </a:cubicBezTo>
                  <a:lnTo>
                    <a:pt x="273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2317175" y="3208050"/>
              <a:ext cx="68950" cy="272575"/>
            </a:xfrm>
            <a:custGeom>
              <a:avLst/>
              <a:gdLst/>
              <a:ahLst/>
              <a:cxnLst/>
              <a:rect l="l" t="t" r="r" b="b"/>
              <a:pathLst>
                <a:path w="2758" h="10903" extrusionOk="0">
                  <a:moveTo>
                    <a:pt x="1580" y="1"/>
                  </a:moveTo>
                  <a:lnTo>
                    <a:pt x="1505" y="26"/>
                  </a:lnTo>
                  <a:cubicBezTo>
                    <a:pt x="1455" y="126"/>
                    <a:pt x="1404" y="251"/>
                    <a:pt x="1354" y="377"/>
                  </a:cubicBezTo>
                  <a:cubicBezTo>
                    <a:pt x="1179" y="727"/>
                    <a:pt x="928" y="1078"/>
                    <a:pt x="703" y="1404"/>
                  </a:cubicBezTo>
                  <a:cubicBezTo>
                    <a:pt x="352" y="1905"/>
                    <a:pt x="1" y="2281"/>
                    <a:pt x="1" y="2281"/>
                  </a:cubicBezTo>
                  <a:lnTo>
                    <a:pt x="1" y="2357"/>
                  </a:lnTo>
                  <a:cubicBezTo>
                    <a:pt x="1" y="2357"/>
                    <a:pt x="527" y="3284"/>
                    <a:pt x="1730" y="5590"/>
                  </a:cubicBezTo>
                  <a:cubicBezTo>
                    <a:pt x="2632" y="7294"/>
                    <a:pt x="2607" y="9650"/>
                    <a:pt x="2532" y="10753"/>
                  </a:cubicBezTo>
                  <a:lnTo>
                    <a:pt x="2632" y="10903"/>
                  </a:lnTo>
                  <a:cubicBezTo>
                    <a:pt x="2708" y="9850"/>
                    <a:pt x="2758" y="7344"/>
                    <a:pt x="1805" y="5540"/>
                  </a:cubicBezTo>
                  <a:cubicBezTo>
                    <a:pt x="728" y="3459"/>
                    <a:pt x="201" y="2507"/>
                    <a:pt x="101" y="2331"/>
                  </a:cubicBezTo>
                  <a:cubicBezTo>
                    <a:pt x="176" y="2231"/>
                    <a:pt x="477" y="1880"/>
                    <a:pt x="803" y="1454"/>
                  </a:cubicBezTo>
                  <a:cubicBezTo>
                    <a:pt x="1104" y="1028"/>
                    <a:pt x="1404" y="527"/>
                    <a:pt x="1605" y="51"/>
                  </a:cubicBezTo>
                  <a:lnTo>
                    <a:pt x="158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1890500" y="3208050"/>
              <a:ext cx="177325" cy="22575"/>
            </a:xfrm>
            <a:custGeom>
              <a:avLst/>
              <a:gdLst/>
              <a:ahLst/>
              <a:cxnLst/>
              <a:rect l="l" t="t" r="r" b="b"/>
              <a:pathLst>
                <a:path w="7093" h="903" extrusionOk="0">
                  <a:moveTo>
                    <a:pt x="7043" y="1"/>
                  </a:moveTo>
                  <a:cubicBezTo>
                    <a:pt x="5609" y="668"/>
                    <a:pt x="3573" y="812"/>
                    <a:pt x="2072" y="812"/>
                  </a:cubicBezTo>
                  <a:cubicBezTo>
                    <a:pt x="922" y="812"/>
                    <a:pt x="86" y="727"/>
                    <a:pt x="75" y="727"/>
                  </a:cubicBezTo>
                  <a:lnTo>
                    <a:pt x="0" y="778"/>
                  </a:lnTo>
                  <a:lnTo>
                    <a:pt x="50" y="828"/>
                  </a:lnTo>
                  <a:cubicBezTo>
                    <a:pt x="75" y="828"/>
                    <a:pt x="902" y="903"/>
                    <a:pt x="2030" y="903"/>
                  </a:cubicBezTo>
                  <a:cubicBezTo>
                    <a:pt x="3559" y="903"/>
                    <a:pt x="5614" y="753"/>
                    <a:pt x="7068" y="76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2329725" y="2604050"/>
              <a:ext cx="101525" cy="156025"/>
            </a:xfrm>
            <a:custGeom>
              <a:avLst/>
              <a:gdLst/>
              <a:ahLst/>
              <a:cxnLst/>
              <a:rect l="l" t="t" r="r" b="b"/>
              <a:pathLst>
                <a:path w="4061" h="6241" extrusionOk="0">
                  <a:moveTo>
                    <a:pt x="75" y="0"/>
                  </a:moveTo>
                  <a:lnTo>
                    <a:pt x="0" y="25"/>
                  </a:lnTo>
                  <a:lnTo>
                    <a:pt x="25" y="75"/>
                  </a:lnTo>
                  <a:cubicBezTo>
                    <a:pt x="50" y="100"/>
                    <a:pt x="1454" y="777"/>
                    <a:pt x="2030" y="1103"/>
                  </a:cubicBezTo>
                  <a:cubicBezTo>
                    <a:pt x="2532" y="1379"/>
                    <a:pt x="3058" y="1704"/>
                    <a:pt x="3158" y="1780"/>
                  </a:cubicBezTo>
                  <a:cubicBezTo>
                    <a:pt x="3208" y="2030"/>
                    <a:pt x="3885" y="4737"/>
                    <a:pt x="3960" y="6191"/>
                  </a:cubicBezTo>
                  <a:lnTo>
                    <a:pt x="4010" y="6241"/>
                  </a:lnTo>
                  <a:lnTo>
                    <a:pt x="4060" y="6191"/>
                  </a:lnTo>
                  <a:cubicBezTo>
                    <a:pt x="3985" y="4662"/>
                    <a:pt x="3233" y="1755"/>
                    <a:pt x="3233" y="1729"/>
                  </a:cubicBezTo>
                  <a:lnTo>
                    <a:pt x="3208" y="1704"/>
                  </a:lnTo>
                  <a:cubicBezTo>
                    <a:pt x="3208" y="1704"/>
                    <a:pt x="2632" y="1328"/>
                    <a:pt x="2080" y="1003"/>
                  </a:cubicBezTo>
                  <a:cubicBezTo>
                    <a:pt x="1504" y="677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2335975" y="2632850"/>
              <a:ext cx="77725" cy="189250"/>
            </a:xfrm>
            <a:custGeom>
              <a:avLst/>
              <a:gdLst/>
              <a:ahLst/>
              <a:cxnLst/>
              <a:rect l="l" t="t" r="r" b="b"/>
              <a:pathLst>
                <a:path w="3109" h="7570" extrusionOk="0">
                  <a:moveTo>
                    <a:pt x="51" y="1"/>
                  </a:moveTo>
                  <a:lnTo>
                    <a:pt x="1" y="76"/>
                  </a:lnTo>
                  <a:cubicBezTo>
                    <a:pt x="26" y="101"/>
                    <a:pt x="577" y="2833"/>
                    <a:pt x="1229" y="4186"/>
                  </a:cubicBezTo>
                  <a:cubicBezTo>
                    <a:pt x="1379" y="4487"/>
                    <a:pt x="1530" y="4788"/>
                    <a:pt x="1655" y="5114"/>
                  </a:cubicBezTo>
                  <a:cubicBezTo>
                    <a:pt x="2131" y="6116"/>
                    <a:pt x="2582" y="7094"/>
                    <a:pt x="3033" y="7545"/>
                  </a:cubicBezTo>
                  <a:lnTo>
                    <a:pt x="3084" y="7570"/>
                  </a:lnTo>
                  <a:lnTo>
                    <a:pt x="3109" y="7570"/>
                  </a:lnTo>
                  <a:lnTo>
                    <a:pt x="3109" y="7495"/>
                  </a:lnTo>
                  <a:cubicBezTo>
                    <a:pt x="2657" y="7044"/>
                    <a:pt x="2206" y="6066"/>
                    <a:pt x="1755" y="5064"/>
                  </a:cubicBezTo>
                  <a:cubicBezTo>
                    <a:pt x="1605" y="4763"/>
                    <a:pt x="1454" y="4437"/>
                    <a:pt x="1304" y="4136"/>
                  </a:cubicBezTo>
                  <a:cubicBezTo>
                    <a:pt x="677" y="2808"/>
                    <a:pt x="101" y="76"/>
                    <a:pt x="101" y="5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2059675" y="2726850"/>
              <a:ext cx="66425" cy="134100"/>
            </a:xfrm>
            <a:custGeom>
              <a:avLst/>
              <a:gdLst/>
              <a:ahLst/>
              <a:cxnLst/>
              <a:rect l="l" t="t" r="r" b="b"/>
              <a:pathLst>
                <a:path w="2657" h="5364" extrusionOk="0">
                  <a:moveTo>
                    <a:pt x="2531" y="0"/>
                  </a:moveTo>
                  <a:lnTo>
                    <a:pt x="2481" y="51"/>
                  </a:lnTo>
                  <a:cubicBezTo>
                    <a:pt x="2481" y="301"/>
                    <a:pt x="2557" y="2457"/>
                    <a:pt x="0" y="5289"/>
                  </a:cubicBezTo>
                  <a:lnTo>
                    <a:pt x="0" y="5339"/>
                  </a:lnTo>
                  <a:lnTo>
                    <a:pt x="25" y="5364"/>
                  </a:lnTo>
                  <a:lnTo>
                    <a:pt x="75" y="5339"/>
                  </a:lnTo>
                  <a:cubicBezTo>
                    <a:pt x="2657" y="2507"/>
                    <a:pt x="2582" y="301"/>
                    <a:pt x="2582" y="51"/>
                  </a:cubicBezTo>
                  <a:lnTo>
                    <a:pt x="253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1525200" y="3046400"/>
              <a:ext cx="109675" cy="68950"/>
            </a:xfrm>
            <a:custGeom>
              <a:avLst/>
              <a:gdLst/>
              <a:ahLst/>
              <a:cxnLst/>
              <a:rect l="l" t="t" r="r" b="b"/>
              <a:pathLst>
                <a:path w="4387" h="2758" extrusionOk="0">
                  <a:moveTo>
                    <a:pt x="4336" y="0"/>
                  </a:moveTo>
                  <a:cubicBezTo>
                    <a:pt x="1429" y="928"/>
                    <a:pt x="51" y="2607"/>
                    <a:pt x="1" y="2682"/>
                  </a:cubicBezTo>
                  <a:lnTo>
                    <a:pt x="51" y="2707"/>
                  </a:lnTo>
                  <a:lnTo>
                    <a:pt x="1" y="2732"/>
                  </a:lnTo>
                  <a:lnTo>
                    <a:pt x="51" y="2757"/>
                  </a:lnTo>
                  <a:lnTo>
                    <a:pt x="76" y="2732"/>
                  </a:lnTo>
                  <a:cubicBezTo>
                    <a:pt x="126" y="2657"/>
                    <a:pt x="1479" y="1003"/>
                    <a:pt x="4361" y="76"/>
                  </a:cubicBezTo>
                  <a:lnTo>
                    <a:pt x="4387" y="25"/>
                  </a:lnTo>
                  <a:lnTo>
                    <a:pt x="4336" y="0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1747000" y="2956800"/>
              <a:ext cx="269450" cy="72075"/>
            </a:xfrm>
            <a:custGeom>
              <a:avLst/>
              <a:gdLst/>
              <a:ahLst/>
              <a:cxnLst/>
              <a:rect l="l" t="t" r="r" b="b"/>
              <a:pathLst>
                <a:path w="10778" h="2883" extrusionOk="0">
                  <a:moveTo>
                    <a:pt x="7319" y="101"/>
                  </a:moveTo>
                  <a:lnTo>
                    <a:pt x="10577" y="1604"/>
                  </a:lnTo>
                  <a:lnTo>
                    <a:pt x="3434" y="2782"/>
                  </a:lnTo>
                  <a:lnTo>
                    <a:pt x="201" y="1153"/>
                  </a:lnTo>
                  <a:lnTo>
                    <a:pt x="7319" y="101"/>
                  </a:lnTo>
                  <a:close/>
                  <a:moveTo>
                    <a:pt x="7319" y="0"/>
                  </a:moveTo>
                  <a:lnTo>
                    <a:pt x="26" y="1103"/>
                  </a:lnTo>
                  <a:lnTo>
                    <a:pt x="1" y="1128"/>
                  </a:lnTo>
                  <a:lnTo>
                    <a:pt x="26" y="1178"/>
                  </a:lnTo>
                  <a:lnTo>
                    <a:pt x="3384" y="2883"/>
                  </a:lnTo>
                  <a:lnTo>
                    <a:pt x="3434" y="2883"/>
                  </a:lnTo>
                  <a:lnTo>
                    <a:pt x="10728" y="1680"/>
                  </a:lnTo>
                  <a:lnTo>
                    <a:pt x="10778" y="1655"/>
                  </a:lnTo>
                  <a:lnTo>
                    <a:pt x="10753" y="1604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1641125" y="2642875"/>
              <a:ext cx="70825" cy="49425"/>
            </a:xfrm>
            <a:custGeom>
              <a:avLst/>
              <a:gdLst/>
              <a:ahLst/>
              <a:cxnLst/>
              <a:rect l="l" t="t" r="r" b="b"/>
              <a:pathLst>
                <a:path w="2833" h="1977" extrusionOk="0">
                  <a:moveTo>
                    <a:pt x="75" y="1"/>
                  </a:moveTo>
                  <a:lnTo>
                    <a:pt x="75" y="1"/>
                  </a:lnTo>
                  <a:cubicBezTo>
                    <a:pt x="0" y="227"/>
                    <a:pt x="326" y="1204"/>
                    <a:pt x="602" y="1555"/>
                  </a:cubicBezTo>
                  <a:cubicBezTo>
                    <a:pt x="702" y="1680"/>
                    <a:pt x="852" y="1780"/>
                    <a:pt x="1028" y="1856"/>
                  </a:cubicBezTo>
                  <a:cubicBezTo>
                    <a:pt x="1228" y="1933"/>
                    <a:pt x="1463" y="1977"/>
                    <a:pt x="1695" y="1977"/>
                  </a:cubicBezTo>
                  <a:cubicBezTo>
                    <a:pt x="1986" y="1977"/>
                    <a:pt x="2272" y="1909"/>
                    <a:pt x="2481" y="1755"/>
                  </a:cubicBezTo>
                  <a:cubicBezTo>
                    <a:pt x="2832" y="1480"/>
                    <a:pt x="2832" y="953"/>
                    <a:pt x="2782" y="703"/>
                  </a:cubicBezTo>
                  <a:lnTo>
                    <a:pt x="2782" y="703"/>
                  </a:lnTo>
                  <a:cubicBezTo>
                    <a:pt x="2667" y="715"/>
                    <a:pt x="2547" y="721"/>
                    <a:pt x="2423" y="721"/>
                  </a:cubicBezTo>
                  <a:cubicBezTo>
                    <a:pt x="2038" y="721"/>
                    <a:pt x="1621" y="660"/>
                    <a:pt x="1203" y="527"/>
                  </a:cubicBezTo>
                  <a:cubicBezTo>
                    <a:pt x="802" y="402"/>
                    <a:pt x="401" y="227"/>
                    <a:pt x="75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1641125" y="2642875"/>
              <a:ext cx="30100" cy="46400"/>
            </a:xfrm>
            <a:custGeom>
              <a:avLst/>
              <a:gdLst/>
              <a:ahLst/>
              <a:cxnLst/>
              <a:rect l="l" t="t" r="r" b="b"/>
              <a:pathLst>
                <a:path w="1204" h="1856" extrusionOk="0">
                  <a:moveTo>
                    <a:pt x="75" y="1"/>
                  </a:moveTo>
                  <a:lnTo>
                    <a:pt x="75" y="1"/>
                  </a:lnTo>
                  <a:cubicBezTo>
                    <a:pt x="0" y="227"/>
                    <a:pt x="326" y="1204"/>
                    <a:pt x="602" y="1555"/>
                  </a:cubicBezTo>
                  <a:cubicBezTo>
                    <a:pt x="702" y="1680"/>
                    <a:pt x="852" y="1780"/>
                    <a:pt x="1028" y="1856"/>
                  </a:cubicBezTo>
                  <a:cubicBezTo>
                    <a:pt x="1078" y="1455"/>
                    <a:pt x="1128" y="978"/>
                    <a:pt x="1203" y="527"/>
                  </a:cubicBezTo>
                  <a:cubicBezTo>
                    <a:pt x="802" y="402"/>
                    <a:pt x="401" y="227"/>
                    <a:pt x="75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1437475" y="2855925"/>
              <a:ext cx="283875" cy="197175"/>
            </a:xfrm>
            <a:custGeom>
              <a:avLst/>
              <a:gdLst/>
              <a:ahLst/>
              <a:cxnLst/>
              <a:rect l="l" t="t" r="r" b="b"/>
              <a:pathLst>
                <a:path w="11355" h="7887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254" y="151"/>
                    <a:pt x="828" y="301"/>
                    <a:pt x="402" y="527"/>
                  </a:cubicBezTo>
                  <a:cubicBezTo>
                    <a:pt x="402" y="527"/>
                    <a:pt x="1" y="3033"/>
                    <a:pt x="702" y="4111"/>
                  </a:cubicBezTo>
                  <a:cubicBezTo>
                    <a:pt x="1379" y="5188"/>
                    <a:pt x="3159" y="6116"/>
                    <a:pt x="5615" y="6341"/>
                  </a:cubicBezTo>
                  <a:cubicBezTo>
                    <a:pt x="7088" y="6477"/>
                    <a:pt x="7723" y="6504"/>
                    <a:pt x="7995" y="6504"/>
                  </a:cubicBezTo>
                  <a:cubicBezTo>
                    <a:pt x="8176" y="6504"/>
                    <a:pt x="8196" y="6492"/>
                    <a:pt x="8196" y="6492"/>
                  </a:cubicBezTo>
                  <a:cubicBezTo>
                    <a:pt x="8196" y="6492"/>
                    <a:pt x="8848" y="7619"/>
                    <a:pt x="9575" y="7795"/>
                  </a:cubicBezTo>
                  <a:cubicBezTo>
                    <a:pt x="9803" y="7858"/>
                    <a:pt x="9999" y="7886"/>
                    <a:pt x="10157" y="7886"/>
                  </a:cubicBezTo>
                  <a:cubicBezTo>
                    <a:pt x="10501" y="7886"/>
                    <a:pt x="10663" y="7751"/>
                    <a:pt x="10577" y="7544"/>
                  </a:cubicBezTo>
                  <a:lnTo>
                    <a:pt x="10577" y="7544"/>
                  </a:lnTo>
                  <a:cubicBezTo>
                    <a:pt x="10577" y="7544"/>
                    <a:pt x="10607" y="7547"/>
                    <a:pt x="10653" y="7547"/>
                  </a:cubicBezTo>
                  <a:cubicBezTo>
                    <a:pt x="10792" y="7547"/>
                    <a:pt x="11078" y="7519"/>
                    <a:pt x="11154" y="7294"/>
                  </a:cubicBezTo>
                  <a:cubicBezTo>
                    <a:pt x="11254" y="7018"/>
                    <a:pt x="10953" y="6943"/>
                    <a:pt x="10953" y="6943"/>
                  </a:cubicBezTo>
                  <a:cubicBezTo>
                    <a:pt x="10953" y="6943"/>
                    <a:pt x="11354" y="6542"/>
                    <a:pt x="10778" y="6341"/>
                  </a:cubicBezTo>
                  <a:cubicBezTo>
                    <a:pt x="10427" y="6216"/>
                    <a:pt x="10226" y="6116"/>
                    <a:pt x="10051" y="5940"/>
                  </a:cubicBezTo>
                  <a:cubicBezTo>
                    <a:pt x="9675" y="6316"/>
                    <a:pt x="9474" y="7519"/>
                    <a:pt x="9474" y="7519"/>
                  </a:cubicBezTo>
                  <a:cubicBezTo>
                    <a:pt x="9467" y="7520"/>
                    <a:pt x="9460" y="7521"/>
                    <a:pt x="9453" y="7521"/>
                  </a:cubicBezTo>
                  <a:cubicBezTo>
                    <a:pt x="9097" y="7521"/>
                    <a:pt x="8447" y="6341"/>
                    <a:pt x="8447" y="6341"/>
                  </a:cubicBezTo>
                  <a:cubicBezTo>
                    <a:pt x="8447" y="6341"/>
                    <a:pt x="7870" y="6291"/>
                    <a:pt x="5740" y="5815"/>
                  </a:cubicBezTo>
                  <a:cubicBezTo>
                    <a:pt x="3585" y="5339"/>
                    <a:pt x="2657" y="4436"/>
                    <a:pt x="1880" y="3660"/>
                  </a:cubicBezTo>
                  <a:cubicBezTo>
                    <a:pt x="1204" y="2958"/>
                    <a:pt x="1329" y="1529"/>
                    <a:pt x="1630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1438100" y="2814575"/>
              <a:ext cx="69575" cy="184225"/>
            </a:xfrm>
            <a:custGeom>
              <a:avLst/>
              <a:gdLst/>
              <a:ahLst/>
              <a:cxnLst/>
              <a:rect l="l" t="t" r="r" b="b"/>
              <a:pathLst>
                <a:path w="2783" h="7369" extrusionOk="0">
                  <a:moveTo>
                    <a:pt x="677" y="0"/>
                  </a:moveTo>
                  <a:lnTo>
                    <a:pt x="627" y="25"/>
                  </a:lnTo>
                  <a:cubicBezTo>
                    <a:pt x="602" y="75"/>
                    <a:pt x="1" y="3835"/>
                    <a:pt x="327" y="5063"/>
                  </a:cubicBezTo>
                  <a:cubicBezTo>
                    <a:pt x="652" y="6241"/>
                    <a:pt x="1454" y="6717"/>
                    <a:pt x="2733" y="7369"/>
                  </a:cubicBezTo>
                  <a:lnTo>
                    <a:pt x="2758" y="7369"/>
                  </a:lnTo>
                  <a:lnTo>
                    <a:pt x="2783" y="7344"/>
                  </a:lnTo>
                  <a:lnTo>
                    <a:pt x="2783" y="7293"/>
                  </a:lnTo>
                  <a:cubicBezTo>
                    <a:pt x="1530" y="6642"/>
                    <a:pt x="753" y="6166"/>
                    <a:pt x="427" y="5038"/>
                  </a:cubicBezTo>
                  <a:cubicBezTo>
                    <a:pt x="101" y="3835"/>
                    <a:pt x="703" y="75"/>
                    <a:pt x="703" y="50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1663675" y="3001900"/>
              <a:ext cx="48900" cy="28850"/>
            </a:xfrm>
            <a:custGeom>
              <a:avLst/>
              <a:gdLst/>
              <a:ahLst/>
              <a:cxnLst/>
              <a:rect l="l" t="t" r="r" b="b"/>
              <a:pathLst>
                <a:path w="1956" h="1154" extrusionOk="0">
                  <a:moveTo>
                    <a:pt x="25" y="1"/>
                  </a:moveTo>
                  <a:lnTo>
                    <a:pt x="0" y="51"/>
                  </a:lnTo>
                  <a:cubicBezTo>
                    <a:pt x="176" y="352"/>
                    <a:pt x="928" y="1154"/>
                    <a:pt x="1730" y="1154"/>
                  </a:cubicBezTo>
                  <a:cubicBezTo>
                    <a:pt x="1805" y="1154"/>
                    <a:pt x="1880" y="1154"/>
                    <a:pt x="1955" y="1129"/>
                  </a:cubicBezTo>
                  <a:lnTo>
                    <a:pt x="1905" y="1104"/>
                  </a:lnTo>
                  <a:cubicBezTo>
                    <a:pt x="1905" y="1104"/>
                    <a:pt x="1930" y="1079"/>
                    <a:pt x="1955" y="1029"/>
                  </a:cubicBezTo>
                  <a:lnTo>
                    <a:pt x="1955" y="1029"/>
                  </a:lnTo>
                  <a:cubicBezTo>
                    <a:pt x="1876" y="1048"/>
                    <a:pt x="1796" y="1057"/>
                    <a:pt x="1716" y="1057"/>
                  </a:cubicBezTo>
                  <a:cubicBezTo>
                    <a:pt x="966" y="1057"/>
                    <a:pt x="234" y="273"/>
                    <a:pt x="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1663675" y="3024475"/>
              <a:ext cx="47025" cy="20700"/>
            </a:xfrm>
            <a:custGeom>
              <a:avLst/>
              <a:gdLst/>
              <a:ahLst/>
              <a:cxnLst/>
              <a:rect l="l" t="t" r="r" b="b"/>
              <a:pathLst>
                <a:path w="1881" h="828" extrusionOk="0">
                  <a:moveTo>
                    <a:pt x="0" y="0"/>
                  </a:moveTo>
                  <a:lnTo>
                    <a:pt x="0" y="50"/>
                  </a:lnTo>
                  <a:cubicBezTo>
                    <a:pt x="51" y="100"/>
                    <a:pt x="802" y="827"/>
                    <a:pt x="1655" y="827"/>
                  </a:cubicBezTo>
                  <a:lnTo>
                    <a:pt x="1830" y="827"/>
                  </a:lnTo>
                  <a:lnTo>
                    <a:pt x="1880" y="777"/>
                  </a:lnTo>
                  <a:lnTo>
                    <a:pt x="1805" y="727"/>
                  </a:lnTo>
                  <a:cubicBezTo>
                    <a:pt x="1755" y="733"/>
                    <a:pt x="1705" y="735"/>
                    <a:pt x="1655" y="735"/>
                  </a:cubicBezTo>
                  <a:cubicBezTo>
                    <a:pt x="833" y="735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1670575" y="2469350"/>
              <a:ext cx="99025" cy="58900"/>
            </a:xfrm>
            <a:custGeom>
              <a:avLst/>
              <a:gdLst/>
              <a:ahLst/>
              <a:cxnLst/>
              <a:rect l="l" t="t" r="r" b="b"/>
              <a:pathLst>
                <a:path w="3961" h="2356" extrusionOk="0">
                  <a:moveTo>
                    <a:pt x="2740" y="1"/>
                  </a:moveTo>
                  <a:cubicBezTo>
                    <a:pt x="2660" y="1"/>
                    <a:pt x="2632" y="25"/>
                    <a:pt x="2632" y="25"/>
                  </a:cubicBezTo>
                  <a:cubicBezTo>
                    <a:pt x="2632" y="25"/>
                    <a:pt x="2456" y="576"/>
                    <a:pt x="1454" y="726"/>
                  </a:cubicBezTo>
                  <a:cubicBezTo>
                    <a:pt x="1310" y="745"/>
                    <a:pt x="1179" y="753"/>
                    <a:pt x="1058" y="753"/>
                  </a:cubicBezTo>
                  <a:cubicBezTo>
                    <a:pt x="381" y="753"/>
                    <a:pt x="64" y="497"/>
                    <a:pt x="0" y="476"/>
                  </a:cubicBezTo>
                  <a:lnTo>
                    <a:pt x="0" y="476"/>
                  </a:lnTo>
                  <a:cubicBezTo>
                    <a:pt x="64" y="519"/>
                    <a:pt x="585" y="999"/>
                    <a:pt x="1265" y="999"/>
                  </a:cubicBezTo>
                  <a:cubicBezTo>
                    <a:pt x="1382" y="999"/>
                    <a:pt x="1504" y="985"/>
                    <a:pt x="1629" y="952"/>
                  </a:cubicBezTo>
                  <a:cubicBezTo>
                    <a:pt x="2531" y="726"/>
                    <a:pt x="2832" y="175"/>
                    <a:pt x="2832" y="175"/>
                  </a:cubicBezTo>
                  <a:cubicBezTo>
                    <a:pt x="2832" y="175"/>
                    <a:pt x="3509" y="676"/>
                    <a:pt x="3459" y="1002"/>
                  </a:cubicBezTo>
                  <a:cubicBezTo>
                    <a:pt x="3434" y="1278"/>
                    <a:pt x="3434" y="2180"/>
                    <a:pt x="3810" y="2356"/>
                  </a:cubicBezTo>
                  <a:lnTo>
                    <a:pt x="3960" y="1955"/>
                  </a:lnTo>
                  <a:cubicBezTo>
                    <a:pt x="3960" y="1955"/>
                    <a:pt x="3960" y="551"/>
                    <a:pt x="3359" y="225"/>
                  </a:cubicBezTo>
                  <a:cubicBezTo>
                    <a:pt x="3033" y="41"/>
                    <a:pt x="2843" y="1"/>
                    <a:pt x="2740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2398650" y="2848400"/>
              <a:ext cx="82675" cy="101600"/>
            </a:xfrm>
            <a:custGeom>
              <a:avLst/>
              <a:gdLst/>
              <a:ahLst/>
              <a:cxnLst/>
              <a:rect l="l" t="t" r="r" b="b"/>
              <a:pathLst>
                <a:path w="3307" h="4064" extrusionOk="0">
                  <a:moveTo>
                    <a:pt x="1328" y="1"/>
                  </a:moveTo>
                  <a:cubicBezTo>
                    <a:pt x="1228" y="76"/>
                    <a:pt x="0" y="1179"/>
                    <a:pt x="251" y="1529"/>
                  </a:cubicBezTo>
                  <a:cubicBezTo>
                    <a:pt x="288" y="1579"/>
                    <a:pt x="340" y="1599"/>
                    <a:pt x="401" y="1599"/>
                  </a:cubicBezTo>
                  <a:cubicBezTo>
                    <a:pt x="724" y="1599"/>
                    <a:pt x="1296" y="1021"/>
                    <a:pt x="1329" y="1021"/>
                  </a:cubicBezTo>
                  <a:cubicBezTo>
                    <a:pt x="1331" y="1021"/>
                    <a:pt x="1331" y="1023"/>
                    <a:pt x="1328" y="1028"/>
                  </a:cubicBezTo>
                  <a:cubicBezTo>
                    <a:pt x="1253" y="1103"/>
                    <a:pt x="426" y="3234"/>
                    <a:pt x="777" y="3409"/>
                  </a:cubicBezTo>
                  <a:cubicBezTo>
                    <a:pt x="796" y="3421"/>
                    <a:pt x="815" y="3426"/>
                    <a:pt x="834" y="3426"/>
                  </a:cubicBezTo>
                  <a:cubicBezTo>
                    <a:pt x="1138" y="3426"/>
                    <a:pt x="1482" y="2051"/>
                    <a:pt x="1503" y="2051"/>
                  </a:cubicBezTo>
                  <a:cubicBezTo>
                    <a:pt x="1503" y="2051"/>
                    <a:pt x="1504" y="2053"/>
                    <a:pt x="1504" y="2056"/>
                  </a:cubicBezTo>
                  <a:cubicBezTo>
                    <a:pt x="1504" y="2156"/>
                    <a:pt x="852" y="4011"/>
                    <a:pt x="1153" y="4061"/>
                  </a:cubicBezTo>
                  <a:cubicBezTo>
                    <a:pt x="1160" y="4063"/>
                    <a:pt x="1166" y="4063"/>
                    <a:pt x="1173" y="4063"/>
                  </a:cubicBezTo>
                  <a:cubicBezTo>
                    <a:pt x="1454" y="4063"/>
                    <a:pt x="1957" y="2599"/>
                    <a:pt x="2055" y="2281"/>
                  </a:cubicBezTo>
                  <a:lnTo>
                    <a:pt x="2055" y="2281"/>
                  </a:lnTo>
                  <a:cubicBezTo>
                    <a:pt x="1980" y="2557"/>
                    <a:pt x="1679" y="3585"/>
                    <a:pt x="1905" y="3635"/>
                  </a:cubicBezTo>
                  <a:cubicBezTo>
                    <a:pt x="1912" y="3637"/>
                    <a:pt x="1918" y="3638"/>
                    <a:pt x="1925" y="3638"/>
                  </a:cubicBezTo>
                  <a:cubicBezTo>
                    <a:pt x="2099" y="3638"/>
                    <a:pt x="2337" y="3043"/>
                    <a:pt x="2481" y="2657"/>
                  </a:cubicBezTo>
                  <a:lnTo>
                    <a:pt x="2481" y="2657"/>
                  </a:lnTo>
                  <a:cubicBezTo>
                    <a:pt x="2406" y="2858"/>
                    <a:pt x="2381" y="3108"/>
                    <a:pt x="2506" y="3209"/>
                  </a:cubicBezTo>
                  <a:lnTo>
                    <a:pt x="2582" y="3234"/>
                  </a:lnTo>
                  <a:cubicBezTo>
                    <a:pt x="2589" y="3235"/>
                    <a:pt x="2596" y="3236"/>
                    <a:pt x="2603" y="3236"/>
                  </a:cubicBezTo>
                  <a:cubicBezTo>
                    <a:pt x="2948" y="3236"/>
                    <a:pt x="3306" y="1511"/>
                    <a:pt x="3208" y="627"/>
                  </a:cubicBezTo>
                  <a:lnTo>
                    <a:pt x="2657" y="452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2461300" y="2859675"/>
              <a:ext cx="20025" cy="69625"/>
            </a:xfrm>
            <a:custGeom>
              <a:avLst/>
              <a:gdLst/>
              <a:ahLst/>
              <a:cxnLst/>
              <a:rect l="l" t="t" r="r" b="b"/>
              <a:pathLst>
                <a:path w="801" h="2785" extrusionOk="0">
                  <a:moveTo>
                    <a:pt x="151" y="1"/>
                  </a:moveTo>
                  <a:lnTo>
                    <a:pt x="151" y="1"/>
                  </a:lnTo>
                  <a:cubicBezTo>
                    <a:pt x="301" y="728"/>
                    <a:pt x="351" y="1730"/>
                    <a:pt x="0" y="2758"/>
                  </a:cubicBezTo>
                  <a:lnTo>
                    <a:pt x="76" y="2783"/>
                  </a:lnTo>
                  <a:cubicBezTo>
                    <a:pt x="83" y="2784"/>
                    <a:pt x="90" y="2785"/>
                    <a:pt x="97" y="2785"/>
                  </a:cubicBezTo>
                  <a:cubicBezTo>
                    <a:pt x="442" y="2785"/>
                    <a:pt x="800" y="1060"/>
                    <a:pt x="702" y="176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1610425" y="2407925"/>
              <a:ext cx="177950" cy="81600"/>
            </a:xfrm>
            <a:custGeom>
              <a:avLst/>
              <a:gdLst/>
              <a:ahLst/>
              <a:cxnLst/>
              <a:rect l="l" t="t" r="r" b="b"/>
              <a:pathLst>
                <a:path w="7118" h="3264" extrusionOk="0">
                  <a:moveTo>
                    <a:pt x="3308" y="0"/>
                  </a:moveTo>
                  <a:cubicBezTo>
                    <a:pt x="2582" y="0"/>
                    <a:pt x="2181" y="853"/>
                    <a:pt x="2181" y="853"/>
                  </a:cubicBezTo>
                  <a:cubicBezTo>
                    <a:pt x="2181" y="853"/>
                    <a:pt x="1981" y="567"/>
                    <a:pt x="1549" y="567"/>
                  </a:cubicBezTo>
                  <a:cubicBezTo>
                    <a:pt x="1408" y="567"/>
                    <a:pt x="1243" y="597"/>
                    <a:pt x="1053" y="677"/>
                  </a:cubicBezTo>
                  <a:cubicBezTo>
                    <a:pt x="652" y="853"/>
                    <a:pt x="702" y="1504"/>
                    <a:pt x="702" y="1504"/>
                  </a:cubicBezTo>
                  <a:cubicBezTo>
                    <a:pt x="540" y="1456"/>
                    <a:pt x="389" y="1428"/>
                    <a:pt x="261" y="1428"/>
                  </a:cubicBezTo>
                  <a:cubicBezTo>
                    <a:pt x="191" y="1428"/>
                    <a:pt x="129" y="1436"/>
                    <a:pt x="75" y="1454"/>
                  </a:cubicBezTo>
                  <a:cubicBezTo>
                    <a:pt x="0" y="2106"/>
                    <a:pt x="301" y="2607"/>
                    <a:pt x="902" y="2632"/>
                  </a:cubicBezTo>
                  <a:cubicBezTo>
                    <a:pt x="902" y="2632"/>
                    <a:pt x="995" y="3263"/>
                    <a:pt x="1341" y="3263"/>
                  </a:cubicBezTo>
                  <a:cubicBezTo>
                    <a:pt x="1397" y="3263"/>
                    <a:pt x="1459" y="3247"/>
                    <a:pt x="1529" y="3208"/>
                  </a:cubicBezTo>
                  <a:cubicBezTo>
                    <a:pt x="2055" y="2908"/>
                    <a:pt x="2181" y="2406"/>
                    <a:pt x="2181" y="2406"/>
                  </a:cubicBezTo>
                  <a:cubicBezTo>
                    <a:pt x="2181" y="2406"/>
                    <a:pt x="2652" y="2851"/>
                    <a:pt x="3289" y="2851"/>
                  </a:cubicBezTo>
                  <a:cubicBezTo>
                    <a:pt x="3521" y="2851"/>
                    <a:pt x="3775" y="2792"/>
                    <a:pt x="4035" y="2632"/>
                  </a:cubicBezTo>
                  <a:lnTo>
                    <a:pt x="4762" y="2081"/>
                  </a:lnTo>
                  <a:cubicBezTo>
                    <a:pt x="4762" y="2081"/>
                    <a:pt x="5413" y="2412"/>
                    <a:pt x="6068" y="2412"/>
                  </a:cubicBezTo>
                  <a:cubicBezTo>
                    <a:pt x="6416" y="2412"/>
                    <a:pt x="6765" y="2318"/>
                    <a:pt x="7018" y="2031"/>
                  </a:cubicBezTo>
                  <a:cubicBezTo>
                    <a:pt x="6892" y="1905"/>
                    <a:pt x="6792" y="1855"/>
                    <a:pt x="6792" y="1855"/>
                  </a:cubicBezTo>
                  <a:cubicBezTo>
                    <a:pt x="6792" y="1855"/>
                    <a:pt x="7118" y="828"/>
                    <a:pt x="6266" y="326"/>
                  </a:cubicBezTo>
                  <a:cubicBezTo>
                    <a:pt x="5977" y="166"/>
                    <a:pt x="5709" y="106"/>
                    <a:pt x="5469" y="106"/>
                  </a:cubicBezTo>
                  <a:cubicBezTo>
                    <a:pt x="4732" y="106"/>
                    <a:pt x="4261" y="677"/>
                    <a:pt x="4261" y="677"/>
                  </a:cubicBezTo>
                  <a:cubicBezTo>
                    <a:pt x="4261" y="677"/>
                    <a:pt x="4236" y="0"/>
                    <a:pt x="3308" y="0"/>
                  </a:cubicBezTo>
                  <a:close/>
                </a:path>
              </a:pathLst>
            </a:custGeom>
            <a:solidFill>
              <a:srgbClr val="F7E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1392375" y="2793275"/>
              <a:ext cx="6900" cy="650"/>
            </a:xfrm>
            <a:custGeom>
              <a:avLst/>
              <a:gdLst/>
              <a:ahLst/>
              <a:cxnLst/>
              <a:rect l="l" t="t" r="r" b="b"/>
              <a:pathLst>
                <a:path w="276" h="26" extrusionOk="0">
                  <a:moveTo>
                    <a:pt x="276" y="0"/>
                  </a:moveTo>
                  <a:cubicBezTo>
                    <a:pt x="176" y="0"/>
                    <a:pt x="100" y="0"/>
                    <a:pt x="0" y="25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FCD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1511425" y="3042650"/>
              <a:ext cx="90875" cy="197375"/>
            </a:xfrm>
            <a:custGeom>
              <a:avLst/>
              <a:gdLst/>
              <a:ahLst/>
              <a:cxnLst/>
              <a:rect l="l" t="t" r="r" b="b"/>
              <a:pathLst>
                <a:path w="3635" h="7895" extrusionOk="0">
                  <a:moveTo>
                    <a:pt x="75" y="0"/>
                  </a:moveTo>
                  <a:lnTo>
                    <a:pt x="25" y="25"/>
                  </a:lnTo>
                  <a:cubicBezTo>
                    <a:pt x="25" y="175"/>
                    <a:pt x="0" y="3509"/>
                    <a:pt x="351" y="4662"/>
                  </a:cubicBezTo>
                  <a:cubicBezTo>
                    <a:pt x="652" y="5689"/>
                    <a:pt x="1679" y="7519"/>
                    <a:pt x="3559" y="7895"/>
                  </a:cubicBezTo>
                  <a:lnTo>
                    <a:pt x="3584" y="7895"/>
                  </a:lnTo>
                  <a:lnTo>
                    <a:pt x="3634" y="7845"/>
                  </a:lnTo>
                  <a:lnTo>
                    <a:pt x="3584" y="7795"/>
                  </a:lnTo>
                  <a:cubicBezTo>
                    <a:pt x="1755" y="7444"/>
                    <a:pt x="752" y="5639"/>
                    <a:pt x="451" y="4637"/>
                  </a:cubicBezTo>
                  <a:cubicBezTo>
                    <a:pt x="100" y="3509"/>
                    <a:pt x="125" y="75"/>
                    <a:pt x="125" y="25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1601650" y="2555800"/>
              <a:ext cx="11300" cy="23825"/>
            </a:xfrm>
            <a:custGeom>
              <a:avLst/>
              <a:gdLst/>
              <a:ahLst/>
              <a:cxnLst/>
              <a:rect l="l" t="t" r="r" b="b"/>
              <a:pathLst>
                <a:path w="452" h="953" extrusionOk="0">
                  <a:moveTo>
                    <a:pt x="0" y="0"/>
                  </a:moveTo>
                  <a:lnTo>
                    <a:pt x="0" y="75"/>
                  </a:lnTo>
                  <a:cubicBezTo>
                    <a:pt x="0" y="75"/>
                    <a:pt x="351" y="476"/>
                    <a:pt x="376" y="903"/>
                  </a:cubicBezTo>
                  <a:lnTo>
                    <a:pt x="426" y="953"/>
                  </a:lnTo>
                  <a:lnTo>
                    <a:pt x="451" y="903"/>
                  </a:lnTo>
                  <a:cubicBezTo>
                    <a:pt x="451" y="426"/>
                    <a:pt x="75" y="25"/>
                    <a:pt x="75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1601025" y="2568950"/>
              <a:ext cx="10675" cy="2525"/>
            </a:xfrm>
            <a:custGeom>
              <a:avLst/>
              <a:gdLst/>
              <a:ahLst/>
              <a:cxnLst/>
              <a:rect l="l" t="t" r="r" b="b"/>
              <a:pathLst>
                <a:path w="427" h="101" extrusionOk="0">
                  <a:moveTo>
                    <a:pt x="50" y="1"/>
                  </a:moveTo>
                  <a:lnTo>
                    <a:pt x="0" y="51"/>
                  </a:lnTo>
                  <a:lnTo>
                    <a:pt x="50" y="101"/>
                  </a:lnTo>
                  <a:lnTo>
                    <a:pt x="376" y="101"/>
                  </a:lnTo>
                  <a:lnTo>
                    <a:pt x="426" y="51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1862300" y="2919825"/>
              <a:ext cx="55150" cy="87825"/>
            </a:xfrm>
            <a:custGeom>
              <a:avLst/>
              <a:gdLst/>
              <a:ahLst/>
              <a:cxnLst/>
              <a:rect l="l" t="t" r="r" b="b"/>
              <a:pathLst>
                <a:path w="2206" h="3513" extrusionOk="0">
                  <a:moveTo>
                    <a:pt x="2206" y="1"/>
                  </a:moveTo>
                  <a:cubicBezTo>
                    <a:pt x="2206" y="1"/>
                    <a:pt x="1660" y="134"/>
                    <a:pt x="1007" y="134"/>
                  </a:cubicBezTo>
                  <a:cubicBezTo>
                    <a:pt x="680" y="134"/>
                    <a:pt x="326" y="101"/>
                    <a:pt x="0" y="1"/>
                  </a:cubicBezTo>
                  <a:lnTo>
                    <a:pt x="0" y="1"/>
                  </a:lnTo>
                  <a:lnTo>
                    <a:pt x="502" y="3434"/>
                  </a:lnTo>
                  <a:cubicBezTo>
                    <a:pt x="502" y="3434"/>
                    <a:pt x="758" y="3512"/>
                    <a:pt x="1151" y="3512"/>
                  </a:cubicBezTo>
                  <a:cubicBezTo>
                    <a:pt x="1348" y="3512"/>
                    <a:pt x="1579" y="3493"/>
                    <a:pt x="1830" y="3434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1862300" y="2917050"/>
              <a:ext cx="55150" cy="5875"/>
            </a:xfrm>
            <a:custGeom>
              <a:avLst/>
              <a:gdLst/>
              <a:ahLst/>
              <a:cxnLst/>
              <a:rect l="l" t="t" r="r" b="b"/>
              <a:pathLst>
                <a:path w="2206" h="235" extrusionOk="0">
                  <a:moveTo>
                    <a:pt x="1007" y="0"/>
                  </a:moveTo>
                  <a:cubicBezTo>
                    <a:pt x="680" y="0"/>
                    <a:pt x="326" y="28"/>
                    <a:pt x="0" y="112"/>
                  </a:cubicBezTo>
                  <a:cubicBezTo>
                    <a:pt x="0" y="112"/>
                    <a:pt x="580" y="234"/>
                    <a:pt x="1233" y="234"/>
                  </a:cubicBezTo>
                  <a:cubicBezTo>
                    <a:pt x="1560" y="234"/>
                    <a:pt x="1905" y="204"/>
                    <a:pt x="2206" y="112"/>
                  </a:cubicBezTo>
                  <a:cubicBezTo>
                    <a:pt x="2206" y="112"/>
                    <a:pt x="1660" y="0"/>
                    <a:pt x="1007" y="0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1801000" y="2980550"/>
              <a:ext cx="66325" cy="30375"/>
            </a:xfrm>
            <a:custGeom>
              <a:avLst/>
              <a:gdLst/>
              <a:ahLst/>
              <a:cxnLst/>
              <a:rect l="l" t="t" r="r" b="b"/>
              <a:pathLst>
                <a:path w="2653" h="1215" extrusionOk="0">
                  <a:moveTo>
                    <a:pt x="1363" y="1"/>
                  </a:moveTo>
                  <a:cubicBezTo>
                    <a:pt x="770" y="1"/>
                    <a:pt x="1" y="188"/>
                    <a:pt x="71" y="730"/>
                  </a:cubicBezTo>
                  <a:cubicBezTo>
                    <a:pt x="134" y="1075"/>
                    <a:pt x="571" y="1214"/>
                    <a:pt x="1067" y="1214"/>
                  </a:cubicBezTo>
                  <a:cubicBezTo>
                    <a:pt x="1363" y="1214"/>
                    <a:pt x="1680" y="1165"/>
                    <a:pt x="1951" y="1081"/>
                  </a:cubicBezTo>
                  <a:cubicBezTo>
                    <a:pt x="2653" y="855"/>
                    <a:pt x="2528" y="28"/>
                    <a:pt x="1475" y="3"/>
                  </a:cubicBezTo>
                  <a:cubicBezTo>
                    <a:pt x="1438" y="1"/>
                    <a:pt x="1401" y="1"/>
                    <a:pt x="1363" y="1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1917425" y="2963700"/>
              <a:ext cx="38250" cy="38875"/>
            </a:xfrm>
            <a:custGeom>
              <a:avLst/>
              <a:gdLst/>
              <a:ahLst/>
              <a:cxnLst/>
              <a:rect l="l" t="t" r="r" b="b"/>
              <a:pathLst>
                <a:path w="1530" h="1555" extrusionOk="0">
                  <a:moveTo>
                    <a:pt x="778" y="0"/>
                  </a:moveTo>
                  <a:cubicBezTo>
                    <a:pt x="352" y="0"/>
                    <a:pt x="1" y="351"/>
                    <a:pt x="1" y="777"/>
                  </a:cubicBezTo>
                  <a:cubicBezTo>
                    <a:pt x="1" y="1203"/>
                    <a:pt x="352" y="1554"/>
                    <a:pt x="778" y="1554"/>
                  </a:cubicBezTo>
                  <a:cubicBezTo>
                    <a:pt x="1204" y="1554"/>
                    <a:pt x="1530" y="1203"/>
                    <a:pt x="1530" y="777"/>
                  </a:cubicBezTo>
                  <a:cubicBezTo>
                    <a:pt x="1530" y="351"/>
                    <a:pt x="1204" y="0"/>
                    <a:pt x="778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8" name="Google Shape;4868;p68"/>
          <p:cNvSpPr txBox="1">
            <a:spLocks noGrp="1"/>
          </p:cNvSpPr>
          <p:nvPr>
            <p:ph type="ctrTitle"/>
          </p:nvPr>
        </p:nvSpPr>
        <p:spPr>
          <a:xfrm>
            <a:off x="2178150" y="304900"/>
            <a:ext cx="4787700" cy="14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" name="Google Shape;4869;p68"/>
          <p:cNvGrpSpPr/>
          <p:nvPr/>
        </p:nvGrpSpPr>
        <p:grpSpPr>
          <a:xfrm flipH="1">
            <a:off x="1214116" y="1599516"/>
            <a:ext cx="553272" cy="565195"/>
            <a:chOff x="5540600" y="1035475"/>
            <a:chExt cx="399100" cy="407700"/>
          </a:xfrm>
        </p:grpSpPr>
        <p:sp>
          <p:nvSpPr>
            <p:cNvPr id="4870" name="Google Shape;4870;p68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68"/>
            <p:cNvSpPr/>
            <p:nvPr/>
          </p:nvSpPr>
          <p:spPr>
            <a:xfrm>
              <a:off x="5569496" y="1057164"/>
              <a:ext cx="344754" cy="357339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872;p68"/>
          <p:cNvGrpSpPr/>
          <p:nvPr/>
        </p:nvGrpSpPr>
        <p:grpSpPr>
          <a:xfrm flipH="1">
            <a:off x="1928716" y="2164691"/>
            <a:ext cx="553272" cy="565195"/>
            <a:chOff x="5540600" y="1035475"/>
            <a:chExt cx="399100" cy="407700"/>
          </a:xfrm>
        </p:grpSpPr>
        <p:sp>
          <p:nvSpPr>
            <p:cNvPr id="4873" name="Google Shape;4873;p68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68"/>
            <p:cNvSpPr/>
            <p:nvPr/>
          </p:nvSpPr>
          <p:spPr>
            <a:xfrm>
              <a:off x="5569496" y="1057164"/>
              <a:ext cx="344754" cy="357339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4875;p68"/>
          <p:cNvGrpSpPr/>
          <p:nvPr/>
        </p:nvGrpSpPr>
        <p:grpSpPr>
          <a:xfrm>
            <a:off x="7376591" y="1599516"/>
            <a:ext cx="553272" cy="565195"/>
            <a:chOff x="5540600" y="1035475"/>
            <a:chExt cx="399100" cy="407700"/>
          </a:xfrm>
        </p:grpSpPr>
        <p:sp>
          <p:nvSpPr>
            <p:cNvPr id="4876" name="Google Shape;4876;p68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68"/>
            <p:cNvSpPr/>
            <p:nvPr/>
          </p:nvSpPr>
          <p:spPr>
            <a:xfrm>
              <a:off x="5569496" y="1057164"/>
              <a:ext cx="344754" cy="357339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878;p68"/>
          <p:cNvGrpSpPr/>
          <p:nvPr/>
        </p:nvGrpSpPr>
        <p:grpSpPr>
          <a:xfrm>
            <a:off x="6661991" y="2164691"/>
            <a:ext cx="553272" cy="565195"/>
            <a:chOff x="5540600" y="1035475"/>
            <a:chExt cx="399100" cy="407700"/>
          </a:xfrm>
        </p:grpSpPr>
        <p:sp>
          <p:nvSpPr>
            <p:cNvPr id="4879" name="Google Shape;4879;p68"/>
            <p:cNvSpPr/>
            <p:nvPr/>
          </p:nvSpPr>
          <p:spPr>
            <a:xfrm>
              <a:off x="5540600" y="1035475"/>
              <a:ext cx="399100" cy="407700"/>
            </a:xfrm>
            <a:custGeom>
              <a:avLst/>
              <a:gdLst/>
              <a:ahLst/>
              <a:cxnLst/>
              <a:rect l="l" t="t" r="r" b="b"/>
              <a:pathLst>
                <a:path w="15964" h="16308" extrusionOk="0">
                  <a:moveTo>
                    <a:pt x="15901" y="1"/>
                  </a:moveTo>
                  <a:lnTo>
                    <a:pt x="1" y="63"/>
                  </a:lnTo>
                  <a:lnTo>
                    <a:pt x="157" y="16151"/>
                  </a:lnTo>
                  <a:lnTo>
                    <a:pt x="15964" y="16308"/>
                  </a:lnTo>
                  <a:lnTo>
                    <a:pt x="15901" y="1"/>
                  </a:lnTo>
                  <a:close/>
                </a:path>
              </a:pathLst>
            </a:custGeom>
            <a:solidFill>
              <a:srgbClr val="D4B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68"/>
            <p:cNvSpPr/>
            <p:nvPr/>
          </p:nvSpPr>
          <p:spPr>
            <a:xfrm>
              <a:off x="5569496" y="1057164"/>
              <a:ext cx="344754" cy="357339"/>
            </a:xfrm>
            <a:custGeom>
              <a:avLst/>
              <a:gdLst/>
              <a:ahLst/>
              <a:cxnLst/>
              <a:rect l="l" t="t" r="r" b="b"/>
              <a:pathLst>
                <a:path w="11122" h="11528" extrusionOk="0">
                  <a:moveTo>
                    <a:pt x="1" y="1"/>
                  </a:moveTo>
                  <a:lnTo>
                    <a:pt x="313" y="11340"/>
                  </a:lnTo>
                  <a:lnTo>
                    <a:pt x="11122" y="11528"/>
                  </a:lnTo>
                  <a:lnTo>
                    <a:pt x="1109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2" name="Google Shape;4882;p68"/>
          <p:cNvSpPr/>
          <p:nvPr/>
        </p:nvSpPr>
        <p:spPr>
          <a:xfrm>
            <a:off x="7463500" y="1692370"/>
            <a:ext cx="379068" cy="379487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4883;p68"/>
          <p:cNvGrpSpPr/>
          <p:nvPr/>
        </p:nvGrpSpPr>
        <p:grpSpPr>
          <a:xfrm>
            <a:off x="6748891" y="2241632"/>
            <a:ext cx="379485" cy="379066"/>
            <a:chOff x="3303268" y="3817349"/>
            <a:chExt cx="346056" cy="345674"/>
          </a:xfrm>
        </p:grpSpPr>
        <p:sp>
          <p:nvSpPr>
            <p:cNvPr id="4884" name="Google Shape;4884;p68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68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68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68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888;p68"/>
          <p:cNvGrpSpPr/>
          <p:nvPr/>
        </p:nvGrpSpPr>
        <p:grpSpPr>
          <a:xfrm>
            <a:off x="1301025" y="1692582"/>
            <a:ext cx="379485" cy="379066"/>
            <a:chOff x="3752358" y="3817349"/>
            <a:chExt cx="346056" cy="345674"/>
          </a:xfrm>
        </p:grpSpPr>
        <p:sp>
          <p:nvSpPr>
            <p:cNvPr id="4889" name="Google Shape;4889;p68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68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68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68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893;p68"/>
          <p:cNvGrpSpPr/>
          <p:nvPr/>
        </p:nvGrpSpPr>
        <p:grpSpPr>
          <a:xfrm>
            <a:off x="2015634" y="2241632"/>
            <a:ext cx="379450" cy="379066"/>
            <a:chOff x="4201447" y="3817349"/>
            <a:chExt cx="346024" cy="345674"/>
          </a:xfrm>
        </p:grpSpPr>
        <p:sp>
          <p:nvSpPr>
            <p:cNvPr id="4894" name="Google Shape;4894;p68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68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Subtitle 3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47"/>
          <p:cNvSpPr txBox="1">
            <a:spLocks noGrp="1"/>
          </p:cNvSpPr>
          <p:nvPr>
            <p:ph type="title"/>
          </p:nvPr>
        </p:nvSpPr>
        <p:spPr>
          <a:xfrm>
            <a:off x="2994000" y="1020325"/>
            <a:ext cx="4832400" cy="21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Background</a:t>
            </a:r>
            <a:endParaRPr sz="2800"/>
          </a:p>
        </p:txBody>
      </p:sp>
      <p:grpSp>
        <p:nvGrpSpPr>
          <p:cNvPr id="3313" name="Google Shape;3313;p47"/>
          <p:cNvGrpSpPr/>
          <p:nvPr/>
        </p:nvGrpSpPr>
        <p:grpSpPr>
          <a:xfrm>
            <a:off x="423362" y="1380778"/>
            <a:ext cx="2839811" cy="3344505"/>
            <a:chOff x="2733850" y="572225"/>
            <a:chExt cx="1117200" cy="1315750"/>
          </a:xfrm>
        </p:grpSpPr>
        <p:sp>
          <p:nvSpPr>
            <p:cNvPr id="3314" name="Google Shape;3314;p47"/>
            <p:cNvSpPr/>
            <p:nvPr/>
          </p:nvSpPr>
          <p:spPr>
            <a:xfrm>
              <a:off x="2786475" y="1528850"/>
              <a:ext cx="74600" cy="359050"/>
            </a:xfrm>
            <a:custGeom>
              <a:avLst/>
              <a:gdLst/>
              <a:ahLst/>
              <a:cxnLst/>
              <a:rect l="l" t="t" r="r" b="b"/>
              <a:pathLst>
                <a:path w="2984" h="14362" extrusionOk="0">
                  <a:moveTo>
                    <a:pt x="1530" y="0"/>
                  </a:moveTo>
                  <a:lnTo>
                    <a:pt x="1" y="14361"/>
                  </a:lnTo>
                  <a:lnTo>
                    <a:pt x="502" y="14361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7"/>
            <p:cNvSpPr/>
            <p:nvPr/>
          </p:nvSpPr>
          <p:spPr>
            <a:xfrm>
              <a:off x="3245750" y="1528850"/>
              <a:ext cx="74600" cy="359050"/>
            </a:xfrm>
            <a:custGeom>
              <a:avLst/>
              <a:gdLst/>
              <a:ahLst/>
              <a:cxnLst/>
              <a:rect l="l" t="t" r="r" b="b"/>
              <a:pathLst>
                <a:path w="2984" h="14362" extrusionOk="0">
                  <a:moveTo>
                    <a:pt x="1" y="0"/>
                  </a:moveTo>
                  <a:lnTo>
                    <a:pt x="2482" y="14361"/>
                  </a:lnTo>
                  <a:lnTo>
                    <a:pt x="2983" y="14361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7"/>
            <p:cNvSpPr/>
            <p:nvPr/>
          </p:nvSpPr>
          <p:spPr>
            <a:xfrm>
              <a:off x="2817200" y="1433600"/>
              <a:ext cx="449900" cy="71450"/>
            </a:xfrm>
            <a:custGeom>
              <a:avLst/>
              <a:gdLst/>
              <a:ahLst/>
              <a:cxnLst/>
              <a:rect l="l" t="t" r="r" b="b"/>
              <a:pathLst>
                <a:path w="17996" h="2858" extrusionOk="0">
                  <a:moveTo>
                    <a:pt x="0" y="1"/>
                  </a:moveTo>
                  <a:lnTo>
                    <a:pt x="0" y="2858"/>
                  </a:lnTo>
                  <a:lnTo>
                    <a:pt x="17995" y="2858"/>
                  </a:lnTo>
                  <a:lnTo>
                    <a:pt x="17995" y="1"/>
                  </a:ln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7"/>
            <p:cNvSpPr/>
            <p:nvPr/>
          </p:nvSpPr>
          <p:spPr>
            <a:xfrm>
              <a:off x="2794000" y="1143500"/>
              <a:ext cx="419200" cy="310800"/>
            </a:xfrm>
            <a:custGeom>
              <a:avLst/>
              <a:gdLst/>
              <a:ahLst/>
              <a:cxnLst/>
              <a:rect l="l" t="t" r="r" b="b"/>
              <a:pathLst>
                <a:path w="16768" h="12432" extrusionOk="0">
                  <a:moveTo>
                    <a:pt x="1" y="1"/>
                  </a:moveTo>
                  <a:cubicBezTo>
                    <a:pt x="1" y="1"/>
                    <a:pt x="1279" y="12357"/>
                    <a:pt x="1229" y="12432"/>
                  </a:cubicBezTo>
                  <a:lnTo>
                    <a:pt x="16517" y="12231"/>
                  </a:lnTo>
                  <a:lnTo>
                    <a:pt x="16768" y="1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7"/>
            <p:cNvSpPr/>
            <p:nvPr/>
          </p:nvSpPr>
          <p:spPr>
            <a:xfrm>
              <a:off x="2817200" y="1505025"/>
              <a:ext cx="449900" cy="37000"/>
            </a:xfrm>
            <a:custGeom>
              <a:avLst/>
              <a:gdLst/>
              <a:ahLst/>
              <a:cxnLst/>
              <a:rect l="l" t="t" r="r" b="b"/>
              <a:pathLst>
                <a:path w="17996" h="1480" extrusionOk="0">
                  <a:moveTo>
                    <a:pt x="251" y="1"/>
                  </a:moveTo>
                  <a:cubicBezTo>
                    <a:pt x="125" y="1"/>
                    <a:pt x="0" y="126"/>
                    <a:pt x="0" y="277"/>
                  </a:cubicBezTo>
                  <a:lnTo>
                    <a:pt x="0" y="1229"/>
                  </a:lnTo>
                  <a:cubicBezTo>
                    <a:pt x="0" y="1354"/>
                    <a:pt x="125" y="1480"/>
                    <a:pt x="251" y="1480"/>
                  </a:cubicBezTo>
                  <a:lnTo>
                    <a:pt x="17744" y="1480"/>
                  </a:lnTo>
                  <a:cubicBezTo>
                    <a:pt x="17870" y="1480"/>
                    <a:pt x="17995" y="1354"/>
                    <a:pt x="17995" y="1229"/>
                  </a:cubicBezTo>
                  <a:lnTo>
                    <a:pt x="17995" y="277"/>
                  </a:lnTo>
                  <a:cubicBezTo>
                    <a:pt x="17995" y="126"/>
                    <a:pt x="17870" y="1"/>
                    <a:pt x="17744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7"/>
            <p:cNvSpPr/>
            <p:nvPr/>
          </p:nvSpPr>
          <p:spPr>
            <a:xfrm>
              <a:off x="3266450" y="1222450"/>
              <a:ext cx="296800" cy="83625"/>
            </a:xfrm>
            <a:custGeom>
              <a:avLst/>
              <a:gdLst/>
              <a:ahLst/>
              <a:cxnLst/>
              <a:rect l="l" t="t" r="r" b="b"/>
              <a:pathLst>
                <a:path w="11872" h="3345" extrusionOk="0">
                  <a:moveTo>
                    <a:pt x="777" y="1"/>
                  </a:moveTo>
                  <a:cubicBezTo>
                    <a:pt x="526" y="477"/>
                    <a:pt x="326" y="1154"/>
                    <a:pt x="201" y="1730"/>
                  </a:cubicBezTo>
                  <a:cubicBezTo>
                    <a:pt x="75" y="2281"/>
                    <a:pt x="0" y="2707"/>
                    <a:pt x="0" y="2707"/>
                  </a:cubicBezTo>
                  <a:cubicBezTo>
                    <a:pt x="281" y="2923"/>
                    <a:pt x="1324" y="3344"/>
                    <a:pt x="3404" y="3344"/>
                  </a:cubicBezTo>
                  <a:cubicBezTo>
                    <a:pt x="3738" y="3344"/>
                    <a:pt x="4098" y="3333"/>
                    <a:pt x="4486" y="3309"/>
                  </a:cubicBezTo>
                  <a:cubicBezTo>
                    <a:pt x="7243" y="3133"/>
                    <a:pt x="8697" y="2532"/>
                    <a:pt x="8697" y="2532"/>
                  </a:cubicBezTo>
                  <a:cubicBezTo>
                    <a:pt x="8697" y="2532"/>
                    <a:pt x="10453" y="3117"/>
                    <a:pt x="10987" y="3117"/>
                  </a:cubicBezTo>
                  <a:cubicBezTo>
                    <a:pt x="11058" y="3117"/>
                    <a:pt x="11107" y="3107"/>
                    <a:pt x="11128" y="3083"/>
                  </a:cubicBezTo>
                  <a:cubicBezTo>
                    <a:pt x="11303" y="2908"/>
                    <a:pt x="10351" y="2582"/>
                    <a:pt x="10276" y="2557"/>
                  </a:cubicBezTo>
                  <a:lnTo>
                    <a:pt x="10276" y="2557"/>
                  </a:lnTo>
                  <a:cubicBezTo>
                    <a:pt x="10335" y="2577"/>
                    <a:pt x="10904" y="2720"/>
                    <a:pt x="11267" y="2720"/>
                  </a:cubicBezTo>
                  <a:cubicBezTo>
                    <a:pt x="11366" y="2720"/>
                    <a:pt x="11450" y="2709"/>
                    <a:pt x="11504" y="2682"/>
                  </a:cubicBezTo>
                  <a:lnTo>
                    <a:pt x="11554" y="2607"/>
                  </a:lnTo>
                  <a:cubicBezTo>
                    <a:pt x="11629" y="2382"/>
                    <a:pt x="10777" y="2306"/>
                    <a:pt x="10627" y="2306"/>
                  </a:cubicBezTo>
                  <a:lnTo>
                    <a:pt x="10677" y="2306"/>
                  </a:lnTo>
                  <a:cubicBezTo>
                    <a:pt x="10723" y="2306"/>
                    <a:pt x="10787" y="2307"/>
                    <a:pt x="10861" y="2307"/>
                  </a:cubicBezTo>
                  <a:cubicBezTo>
                    <a:pt x="11234" y="2307"/>
                    <a:pt x="11871" y="2290"/>
                    <a:pt x="11830" y="2081"/>
                  </a:cubicBezTo>
                  <a:cubicBezTo>
                    <a:pt x="11805" y="1805"/>
                    <a:pt x="10752" y="1780"/>
                    <a:pt x="10752" y="1780"/>
                  </a:cubicBezTo>
                  <a:cubicBezTo>
                    <a:pt x="10752" y="1780"/>
                    <a:pt x="11654" y="1605"/>
                    <a:pt x="11654" y="1379"/>
                  </a:cubicBezTo>
                  <a:cubicBezTo>
                    <a:pt x="11654" y="1179"/>
                    <a:pt x="10827" y="1103"/>
                    <a:pt x="10526" y="1078"/>
                  </a:cubicBezTo>
                  <a:cubicBezTo>
                    <a:pt x="10251" y="1078"/>
                    <a:pt x="11103" y="527"/>
                    <a:pt x="10902" y="352"/>
                  </a:cubicBezTo>
                  <a:cubicBezTo>
                    <a:pt x="10883" y="332"/>
                    <a:pt x="10852" y="323"/>
                    <a:pt x="10812" y="323"/>
                  </a:cubicBezTo>
                  <a:cubicBezTo>
                    <a:pt x="10446" y="323"/>
                    <a:pt x="9323" y="1078"/>
                    <a:pt x="9323" y="1078"/>
                  </a:cubicBezTo>
                  <a:cubicBezTo>
                    <a:pt x="9323" y="1078"/>
                    <a:pt x="7820" y="1078"/>
                    <a:pt x="5915" y="828"/>
                  </a:cubicBezTo>
                  <a:cubicBezTo>
                    <a:pt x="3985" y="552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7"/>
            <p:cNvSpPr/>
            <p:nvPr/>
          </p:nvSpPr>
          <p:spPr>
            <a:xfrm>
              <a:off x="3266450" y="1265675"/>
              <a:ext cx="287600" cy="40400"/>
            </a:xfrm>
            <a:custGeom>
              <a:avLst/>
              <a:gdLst/>
              <a:ahLst/>
              <a:cxnLst/>
              <a:rect l="l" t="t" r="r" b="b"/>
              <a:pathLst>
                <a:path w="11504" h="1616" extrusionOk="0">
                  <a:moveTo>
                    <a:pt x="201" y="1"/>
                  </a:moveTo>
                  <a:cubicBezTo>
                    <a:pt x="75" y="552"/>
                    <a:pt x="0" y="978"/>
                    <a:pt x="0" y="978"/>
                  </a:cubicBezTo>
                  <a:cubicBezTo>
                    <a:pt x="281" y="1194"/>
                    <a:pt x="1324" y="1615"/>
                    <a:pt x="3404" y="1615"/>
                  </a:cubicBezTo>
                  <a:cubicBezTo>
                    <a:pt x="3738" y="1615"/>
                    <a:pt x="4098" y="1604"/>
                    <a:pt x="4486" y="1580"/>
                  </a:cubicBezTo>
                  <a:cubicBezTo>
                    <a:pt x="7243" y="1404"/>
                    <a:pt x="8697" y="803"/>
                    <a:pt x="8697" y="803"/>
                  </a:cubicBezTo>
                  <a:cubicBezTo>
                    <a:pt x="8697" y="803"/>
                    <a:pt x="10453" y="1388"/>
                    <a:pt x="10987" y="1388"/>
                  </a:cubicBezTo>
                  <a:cubicBezTo>
                    <a:pt x="11058" y="1388"/>
                    <a:pt x="11107" y="1378"/>
                    <a:pt x="11128" y="1354"/>
                  </a:cubicBezTo>
                  <a:cubicBezTo>
                    <a:pt x="11303" y="1179"/>
                    <a:pt x="10351" y="853"/>
                    <a:pt x="10276" y="828"/>
                  </a:cubicBezTo>
                  <a:lnTo>
                    <a:pt x="10276" y="828"/>
                  </a:lnTo>
                  <a:cubicBezTo>
                    <a:pt x="10335" y="848"/>
                    <a:pt x="10904" y="991"/>
                    <a:pt x="11267" y="991"/>
                  </a:cubicBezTo>
                  <a:cubicBezTo>
                    <a:pt x="11366" y="991"/>
                    <a:pt x="11450" y="980"/>
                    <a:pt x="11504" y="953"/>
                  </a:cubicBezTo>
                  <a:lnTo>
                    <a:pt x="8797" y="527"/>
                  </a:lnTo>
                  <a:cubicBezTo>
                    <a:pt x="8797" y="527"/>
                    <a:pt x="6601" y="1051"/>
                    <a:pt x="4684" y="1051"/>
                  </a:cubicBezTo>
                  <a:cubicBezTo>
                    <a:pt x="4463" y="1051"/>
                    <a:pt x="4245" y="1044"/>
                    <a:pt x="4035" y="1029"/>
                  </a:cubicBezTo>
                  <a:cubicBezTo>
                    <a:pt x="2055" y="903"/>
                    <a:pt x="627" y="352"/>
                    <a:pt x="20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7"/>
            <p:cNvSpPr/>
            <p:nvPr/>
          </p:nvSpPr>
          <p:spPr>
            <a:xfrm>
              <a:off x="3283350" y="1219325"/>
              <a:ext cx="43900" cy="39500"/>
            </a:xfrm>
            <a:custGeom>
              <a:avLst/>
              <a:gdLst/>
              <a:ahLst/>
              <a:cxnLst/>
              <a:rect l="l" t="t" r="r" b="b"/>
              <a:pathLst>
                <a:path w="1756" h="1580" extrusionOk="0">
                  <a:moveTo>
                    <a:pt x="1404" y="0"/>
                  </a:moveTo>
                  <a:lnTo>
                    <a:pt x="1" y="1379"/>
                  </a:lnTo>
                  <a:lnTo>
                    <a:pt x="176" y="1579"/>
                  </a:lnTo>
                  <a:lnTo>
                    <a:pt x="1755" y="426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7"/>
            <p:cNvSpPr/>
            <p:nvPr/>
          </p:nvSpPr>
          <p:spPr>
            <a:xfrm>
              <a:off x="3572200" y="1139750"/>
              <a:ext cx="278850" cy="703025"/>
            </a:xfrm>
            <a:custGeom>
              <a:avLst/>
              <a:gdLst/>
              <a:ahLst/>
              <a:cxnLst/>
              <a:rect l="l" t="t" r="r" b="b"/>
              <a:pathLst>
                <a:path w="11154" h="28121" extrusionOk="0">
                  <a:moveTo>
                    <a:pt x="10502" y="0"/>
                  </a:moveTo>
                  <a:cubicBezTo>
                    <a:pt x="10502" y="0"/>
                    <a:pt x="9750" y="1128"/>
                    <a:pt x="8196" y="2005"/>
                  </a:cubicBezTo>
                  <a:cubicBezTo>
                    <a:pt x="8196" y="2005"/>
                    <a:pt x="7745" y="577"/>
                    <a:pt x="7419" y="201"/>
                  </a:cubicBezTo>
                  <a:lnTo>
                    <a:pt x="7394" y="852"/>
                  </a:lnTo>
                  <a:lnTo>
                    <a:pt x="7369" y="2331"/>
                  </a:lnTo>
                  <a:cubicBezTo>
                    <a:pt x="7369" y="2331"/>
                    <a:pt x="6918" y="2657"/>
                    <a:pt x="5214" y="2757"/>
                  </a:cubicBezTo>
                  <a:cubicBezTo>
                    <a:pt x="4286" y="2807"/>
                    <a:pt x="3635" y="2807"/>
                    <a:pt x="3259" y="2807"/>
                  </a:cubicBezTo>
                  <a:cubicBezTo>
                    <a:pt x="2958" y="2782"/>
                    <a:pt x="2808" y="2757"/>
                    <a:pt x="2808" y="2757"/>
                  </a:cubicBezTo>
                  <a:cubicBezTo>
                    <a:pt x="2808" y="2757"/>
                    <a:pt x="2808" y="2732"/>
                    <a:pt x="2808" y="2682"/>
                  </a:cubicBezTo>
                  <a:cubicBezTo>
                    <a:pt x="2808" y="2757"/>
                    <a:pt x="2407" y="4938"/>
                    <a:pt x="2131" y="7569"/>
                  </a:cubicBezTo>
                  <a:cubicBezTo>
                    <a:pt x="2106" y="7745"/>
                    <a:pt x="2081" y="7945"/>
                    <a:pt x="2081" y="8121"/>
                  </a:cubicBezTo>
                  <a:cubicBezTo>
                    <a:pt x="2081" y="8121"/>
                    <a:pt x="352" y="12833"/>
                    <a:pt x="1" y="15514"/>
                  </a:cubicBezTo>
                  <a:lnTo>
                    <a:pt x="1605" y="18121"/>
                  </a:lnTo>
                  <a:cubicBezTo>
                    <a:pt x="1605" y="18121"/>
                    <a:pt x="3008" y="27018"/>
                    <a:pt x="3259" y="28121"/>
                  </a:cubicBezTo>
                  <a:cubicBezTo>
                    <a:pt x="3259" y="28121"/>
                    <a:pt x="3459" y="28096"/>
                    <a:pt x="3735" y="28021"/>
                  </a:cubicBezTo>
                  <a:cubicBezTo>
                    <a:pt x="3860" y="27995"/>
                    <a:pt x="4061" y="28021"/>
                    <a:pt x="4136" y="27970"/>
                  </a:cubicBezTo>
                  <a:cubicBezTo>
                    <a:pt x="4136" y="27970"/>
                    <a:pt x="5189" y="24211"/>
                    <a:pt x="5214" y="23660"/>
                  </a:cubicBezTo>
                  <a:lnTo>
                    <a:pt x="5690" y="24311"/>
                  </a:lnTo>
                  <a:lnTo>
                    <a:pt x="5715" y="24311"/>
                  </a:lnTo>
                  <a:lnTo>
                    <a:pt x="7294" y="26391"/>
                  </a:lnTo>
                  <a:cubicBezTo>
                    <a:pt x="7294" y="26391"/>
                    <a:pt x="7394" y="26116"/>
                    <a:pt x="7469" y="25715"/>
                  </a:cubicBezTo>
                  <a:cubicBezTo>
                    <a:pt x="7520" y="25414"/>
                    <a:pt x="7570" y="25038"/>
                    <a:pt x="7570" y="24662"/>
                  </a:cubicBezTo>
                  <a:cubicBezTo>
                    <a:pt x="7570" y="23735"/>
                    <a:pt x="7093" y="19324"/>
                    <a:pt x="5966" y="17369"/>
                  </a:cubicBezTo>
                  <a:cubicBezTo>
                    <a:pt x="5063" y="15790"/>
                    <a:pt x="4111" y="15138"/>
                    <a:pt x="4111" y="15138"/>
                  </a:cubicBezTo>
                  <a:lnTo>
                    <a:pt x="5314" y="11529"/>
                  </a:lnTo>
                  <a:cubicBezTo>
                    <a:pt x="5314" y="11529"/>
                    <a:pt x="9775" y="6767"/>
                    <a:pt x="10577" y="4587"/>
                  </a:cubicBezTo>
                  <a:cubicBezTo>
                    <a:pt x="10702" y="4236"/>
                    <a:pt x="10803" y="3910"/>
                    <a:pt x="10853" y="3584"/>
                  </a:cubicBezTo>
                  <a:cubicBezTo>
                    <a:pt x="11154" y="2131"/>
                    <a:pt x="10903" y="928"/>
                    <a:pt x="10627" y="226"/>
                  </a:cubicBezTo>
                  <a:cubicBezTo>
                    <a:pt x="10577" y="151"/>
                    <a:pt x="10552" y="76"/>
                    <a:pt x="10502" y="0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7"/>
            <p:cNvSpPr/>
            <p:nvPr/>
          </p:nvSpPr>
          <p:spPr>
            <a:xfrm>
              <a:off x="3757050" y="1139750"/>
              <a:ext cx="80850" cy="67075"/>
            </a:xfrm>
            <a:custGeom>
              <a:avLst/>
              <a:gdLst/>
              <a:ahLst/>
              <a:cxnLst/>
              <a:rect l="l" t="t" r="r" b="b"/>
              <a:pathLst>
                <a:path w="3234" h="2683" extrusionOk="0">
                  <a:moveTo>
                    <a:pt x="3108" y="0"/>
                  </a:moveTo>
                  <a:cubicBezTo>
                    <a:pt x="3108" y="0"/>
                    <a:pt x="2356" y="1203"/>
                    <a:pt x="802" y="2131"/>
                  </a:cubicBezTo>
                  <a:cubicBezTo>
                    <a:pt x="802" y="2131"/>
                    <a:pt x="351" y="602"/>
                    <a:pt x="25" y="201"/>
                  </a:cubicBezTo>
                  <a:lnTo>
                    <a:pt x="0" y="903"/>
                  </a:lnTo>
                  <a:lnTo>
                    <a:pt x="75" y="978"/>
                  </a:lnTo>
                  <a:lnTo>
                    <a:pt x="827" y="2682"/>
                  </a:lnTo>
                  <a:cubicBezTo>
                    <a:pt x="827" y="2682"/>
                    <a:pt x="2532" y="1529"/>
                    <a:pt x="3233" y="251"/>
                  </a:cubicBezTo>
                  <a:cubicBezTo>
                    <a:pt x="3183" y="151"/>
                    <a:pt x="3158" y="76"/>
                    <a:pt x="3108" y="0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7"/>
            <p:cNvSpPr/>
            <p:nvPr/>
          </p:nvSpPr>
          <p:spPr>
            <a:xfrm>
              <a:off x="3622950" y="135340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86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7"/>
            <p:cNvSpPr/>
            <p:nvPr/>
          </p:nvSpPr>
          <p:spPr>
            <a:xfrm>
              <a:off x="3625475" y="1211175"/>
              <a:ext cx="28200" cy="129100"/>
            </a:xfrm>
            <a:custGeom>
              <a:avLst/>
              <a:gdLst/>
              <a:ahLst/>
              <a:cxnLst/>
              <a:rect l="l" t="t" r="r" b="b"/>
              <a:pathLst>
                <a:path w="1128" h="5164" extrusionOk="0">
                  <a:moveTo>
                    <a:pt x="677" y="1"/>
                  </a:moveTo>
                  <a:cubicBezTo>
                    <a:pt x="677" y="76"/>
                    <a:pt x="276" y="2381"/>
                    <a:pt x="0" y="5163"/>
                  </a:cubicBezTo>
                  <a:cubicBezTo>
                    <a:pt x="251" y="3986"/>
                    <a:pt x="852" y="1279"/>
                    <a:pt x="1128" y="101"/>
                  </a:cubicBezTo>
                  <a:cubicBezTo>
                    <a:pt x="827" y="101"/>
                    <a:pt x="677" y="76"/>
                    <a:pt x="677" y="76"/>
                  </a:cubicBezTo>
                  <a:cubicBezTo>
                    <a:pt x="677" y="76"/>
                    <a:pt x="677" y="51"/>
                    <a:pt x="677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7"/>
            <p:cNvSpPr/>
            <p:nvPr/>
          </p:nvSpPr>
          <p:spPr>
            <a:xfrm>
              <a:off x="3612300" y="1229350"/>
              <a:ext cx="231225" cy="553275"/>
            </a:xfrm>
            <a:custGeom>
              <a:avLst/>
              <a:gdLst/>
              <a:ahLst/>
              <a:cxnLst/>
              <a:rect l="l" t="t" r="r" b="b"/>
              <a:pathLst>
                <a:path w="9249" h="22131" extrusionOk="0">
                  <a:moveTo>
                    <a:pt x="9249" y="0"/>
                  </a:moveTo>
                  <a:cubicBezTo>
                    <a:pt x="8347" y="1554"/>
                    <a:pt x="6617" y="3634"/>
                    <a:pt x="5139" y="5038"/>
                  </a:cubicBezTo>
                  <a:cubicBezTo>
                    <a:pt x="3585" y="6492"/>
                    <a:pt x="1" y="10401"/>
                    <a:pt x="1" y="10401"/>
                  </a:cubicBezTo>
                  <a:cubicBezTo>
                    <a:pt x="1" y="10401"/>
                    <a:pt x="2031" y="11930"/>
                    <a:pt x="3083" y="13860"/>
                  </a:cubicBezTo>
                  <a:cubicBezTo>
                    <a:pt x="4161" y="15790"/>
                    <a:pt x="5615" y="20401"/>
                    <a:pt x="5865" y="22131"/>
                  </a:cubicBezTo>
                  <a:cubicBezTo>
                    <a:pt x="5916" y="21830"/>
                    <a:pt x="5966" y="21454"/>
                    <a:pt x="5966" y="21078"/>
                  </a:cubicBezTo>
                  <a:cubicBezTo>
                    <a:pt x="5966" y="20151"/>
                    <a:pt x="5489" y="15740"/>
                    <a:pt x="4362" y="13785"/>
                  </a:cubicBezTo>
                  <a:cubicBezTo>
                    <a:pt x="3459" y="12206"/>
                    <a:pt x="2507" y="11554"/>
                    <a:pt x="2507" y="11554"/>
                  </a:cubicBezTo>
                  <a:lnTo>
                    <a:pt x="3710" y="7945"/>
                  </a:lnTo>
                  <a:cubicBezTo>
                    <a:pt x="3710" y="7945"/>
                    <a:pt x="8171" y="3183"/>
                    <a:pt x="8973" y="1003"/>
                  </a:cubicBezTo>
                  <a:cubicBezTo>
                    <a:pt x="9098" y="652"/>
                    <a:pt x="9199" y="326"/>
                    <a:pt x="9249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7"/>
            <p:cNvSpPr/>
            <p:nvPr/>
          </p:nvSpPr>
          <p:spPr>
            <a:xfrm>
              <a:off x="3665575" y="1671075"/>
              <a:ext cx="48875" cy="168575"/>
            </a:xfrm>
            <a:custGeom>
              <a:avLst/>
              <a:gdLst/>
              <a:ahLst/>
              <a:cxnLst/>
              <a:rect l="l" t="t" r="r" b="b"/>
              <a:pathLst>
                <a:path w="1955" h="6743" extrusionOk="0">
                  <a:moveTo>
                    <a:pt x="0" y="1"/>
                  </a:moveTo>
                  <a:cubicBezTo>
                    <a:pt x="0" y="1"/>
                    <a:pt x="326" y="1605"/>
                    <a:pt x="351" y="3259"/>
                  </a:cubicBezTo>
                  <a:cubicBezTo>
                    <a:pt x="376" y="4387"/>
                    <a:pt x="276" y="6091"/>
                    <a:pt x="150" y="6742"/>
                  </a:cubicBezTo>
                  <a:cubicBezTo>
                    <a:pt x="179" y="6737"/>
                    <a:pt x="203" y="6735"/>
                    <a:pt x="225" y="6735"/>
                  </a:cubicBezTo>
                  <a:cubicBezTo>
                    <a:pt x="264" y="6735"/>
                    <a:pt x="294" y="6741"/>
                    <a:pt x="323" y="6741"/>
                  </a:cubicBezTo>
                  <a:cubicBezTo>
                    <a:pt x="349" y="6741"/>
                    <a:pt x="373" y="6736"/>
                    <a:pt x="401" y="6717"/>
                  </a:cubicBezTo>
                  <a:cubicBezTo>
                    <a:pt x="401" y="6717"/>
                    <a:pt x="1454" y="2958"/>
                    <a:pt x="1479" y="2407"/>
                  </a:cubicBezTo>
                  <a:lnTo>
                    <a:pt x="1955" y="30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7"/>
            <p:cNvSpPr/>
            <p:nvPr/>
          </p:nvSpPr>
          <p:spPr>
            <a:xfrm>
              <a:off x="3422450" y="816050"/>
              <a:ext cx="412300" cy="398075"/>
            </a:xfrm>
            <a:custGeom>
              <a:avLst/>
              <a:gdLst/>
              <a:ahLst/>
              <a:cxnLst/>
              <a:rect l="l" t="t" r="r" b="b"/>
              <a:pathLst>
                <a:path w="16492" h="15923" extrusionOk="0">
                  <a:moveTo>
                    <a:pt x="4735" y="0"/>
                  </a:moveTo>
                  <a:cubicBezTo>
                    <a:pt x="3094" y="0"/>
                    <a:pt x="1868" y="717"/>
                    <a:pt x="1304" y="1470"/>
                  </a:cubicBezTo>
                  <a:cubicBezTo>
                    <a:pt x="1053" y="1795"/>
                    <a:pt x="853" y="2121"/>
                    <a:pt x="677" y="2497"/>
                  </a:cubicBezTo>
                  <a:cubicBezTo>
                    <a:pt x="402" y="3174"/>
                    <a:pt x="251" y="4051"/>
                    <a:pt x="151" y="5555"/>
                  </a:cubicBezTo>
                  <a:cubicBezTo>
                    <a:pt x="1" y="7886"/>
                    <a:pt x="301" y="9790"/>
                    <a:pt x="301" y="9790"/>
                  </a:cubicBezTo>
                  <a:cubicBezTo>
                    <a:pt x="301" y="9790"/>
                    <a:pt x="627" y="9740"/>
                    <a:pt x="1204" y="9740"/>
                  </a:cubicBezTo>
                  <a:lnTo>
                    <a:pt x="1655" y="9740"/>
                  </a:lnTo>
                  <a:cubicBezTo>
                    <a:pt x="1830" y="9765"/>
                    <a:pt x="2006" y="9765"/>
                    <a:pt x="2181" y="9765"/>
                  </a:cubicBezTo>
                  <a:cubicBezTo>
                    <a:pt x="2783" y="9765"/>
                    <a:pt x="3284" y="9715"/>
                    <a:pt x="3284" y="9715"/>
                  </a:cubicBezTo>
                  <a:lnTo>
                    <a:pt x="3284" y="8161"/>
                  </a:lnTo>
                  <a:cubicBezTo>
                    <a:pt x="3925" y="8526"/>
                    <a:pt x="4448" y="8602"/>
                    <a:pt x="4773" y="8602"/>
                  </a:cubicBezTo>
                  <a:cubicBezTo>
                    <a:pt x="5007" y="8602"/>
                    <a:pt x="5139" y="8562"/>
                    <a:pt x="5139" y="8562"/>
                  </a:cubicBezTo>
                  <a:lnTo>
                    <a:pt x="7369" y="11520"/>
                  </a:lnTo>
                  <a:cubicBezTo>
                    <a:pt x="7670" y="12046"/>
                    <a:pt x="8597" y="13049"/>
                    <a:pt x="8672" y="13274"/>
                  </a:cubicBezTo>
                  <a:cubicBezTo>
                    <a:pt x="8748" y="13500"/>
                    <a:pt x="8798" y="15379"/>
                    <a:pt x="8798" y="15806"/>
                  </a:cubicBezTo>
                  <a:cubicBezTo>
                    <a:pt x="8798" y="15856"/>
                    <a:pt x="8798" y="15881"/>
                    <a:pt x="8798" y="15881"/>
                  </a:cubicBezTo>
                  <a:cubicBezTo>
                    <a:pt x="8798" y="15881"/>
                    <a:pt x="8948" y="15906"/>
                    <a:pt x="9224" y="15906"/>
                  </a:cubicBezTo>
                  <a:cubicBezTo>
                    <a:pt x="9379" y="15916"/>
                    <a:pt x="9583" y="15922"/>
                    <a:pt x="9835" y="15922"/>
                  </a:cubicBezTo>
                  <a:cubicBezTo>
                    <a:pt x="10191" y="15922"/>
                    <a:pt x="10646" y="15910"/>
                    <a:pt x="11204" y="15881"/>
                  </a:cubicBezTo>
                  <a:cubicBezTo>
                    <a:pt x="12908" y="15780"/>
                    <a:pt x="13359" y="15405"/>
                    <a:pt x="13359" y="15405"/>
                  </a:cubicBezTo>
                  <a:lnTo>
                    <a:pt x="13409" y="13425"/>
                  </a:lnTo>
                  <a:lnTo>
                    <a:pt x="13409" y="13174"/>
                  </a:lnTo>
                  <a:lnTo>
                    <a:pt x="13409" y="13149"/>
                  </a:lnTo>
                  <a:cubicBezTo>
                    <a:pt x="13735" y="13550"/>
                    <a:pt x="14186" y="15079"/>
                    <a:pt x="14186" y="15079"/>
                  </a:cubicBezTo>
                  <a:cubicBezTo>
                    <a:pt x="15740" y="14151"/>
                    <a:pt x="16492" y="12948"/>
                    <a:pt x="16492" y="12948"/>
                  </a:cubicBezTo>
                  <a:cubicBezTo>
                    <a:pt x="15590" y="9891"/>
                    <a:pt x="12883" y="5555"/>
                    <a:pt x="11630" y="4277"/>
                  </a:cubicBezTo>
                  <a:cubicBezTo>
                    <a:pt x="10502" y="3124"/>
                    <a:pt x="8347" y="893"/>
                    <a:pt x="6342" y="216"/>
                  </a:cubicBezTo>
                  <a:cubicBezTo>
                    <a:pt x="6141" y="166"/>
                    <a:pt x="5966" y="116"/>
                    <a:pt x="5765" y="91"/>
                  </a:cubicBezTo>
                  <a:cubicBezTo>
                    <a:pt x="5407" y="29"/>
                    <a:pt x="5063" y="0"/>
                    <a:pt x="4735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7"/>
            <p:cNvSpPr/>
            <p:nvPr/>
          </p:nvSpPr>
          <p:spPr>
            <a:xfrm>
              <a:off x="3599150" y="847775"/>
              <a:ext cx="33225" cy="100900"/>
            </a:xfrm>
            <a:custGeom>
              <a:avLst/>
              <a:gdLst/>
              <a:ahLst/>
              <a:cxnLst/>
              <a:rect l="l" t="t" r="r" b="b"/>
              <a:pathLst>
                <a:path w="1329" h="4036" extrusionOk="0">
                  <a:moveTo>
                    <a:pt x="0" y="0"/>
                  </a:moveTo>
                  <a:lnTo>
                    <a:pt x="0" y="0"/>
                  </a:lnTo>
                  <a:cubicBezTo>
                    <a:pt x="602" y="1253"/>
                    <a:pt x="376" y="4035"/>
                    <a:pt x="376" y="4035"/>
                  </a:cubicBezTo>
                  <a:lnTo>
                    <a:pt x="1329" y="3885"/>
                  </a:lnTo>
                  <a:cubicBezTo>
                    <a:pt x="1329" y="3885"/>
                    <a:pt x="1203" y="1654"/>
                    <a:pt x="1053" y="978"/>
                  </a:cubicBezTo>
                  <a:cubicBezTo>
                    <a:pt x="903" y="27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7"/>
            <p:cNvSpPr/>
            <p:nvPr/>
          </p:nvSpPr>
          <p:spPr>
            <a:xfrm>
              <a:off x="3439375" y="816050"/>
              <a:ext cx="141625" cy="65350"/>
            </a:xfrm>
            <a:custGeom>
              <a:avLst/>
              <a:gdLst/>
              <a:ahLst/>
              <a:cxnLst/>
              <a:rect l="l" t="t" r="r" b="b"/>
              <a:pathLst>
                <a:path w="5665" h="2614" extrusionOk="0">
                  <a:moveTo>
                    <a:pt x="4058" y="0"/>
                  </a:moveTo>
                  <a:cubicBezTo>
                    <a:pt x="2417" y="0"/>
                    <a:pt x="1191" y="717"/>
                    <a:pt x="627" y="1470"/>
                  </a:cubicBezTo>
                  <a:cubicBezTo>
                    <a:pt x="376" y="1795"/>
                    <a:pt x="176" y="2121"/>
                    <a:pt x="0" y="2497"/>
                  </a:cubicBezTo>
                  <a:cubicBezTo>
                    <a:pt x="253" y="2555"/>
                    <a:pt x="520" y="2614"/>
                    <a:pt x="768" y="2614"/>
                  </a:cubicBezTo>
                  <a:cubicBezTo>
                    <a:pt x="840" y="2614"/>
                    <a:pt x="910" y="2609"/>
                    <a:pt x="978" y="2597"/>
                  </a:cubicBezTo>
                  <a:cubicBezTo>
                    <a:pt x="1680" y="2497"/>
                    <a:pt x="1629" y="2121"/>
                    <a:pt x="3233" y="1795"/>
                  </a:cubicBezTo>
                  <a:cubicBezTo>
                    <a:pt x="4637" y="1520"/>
                    <a:pt x="5264" y="768"/>
                    <a:pt x="5665" y="216"/>
                  </a:cubicBezTo>
                  <a:cubicBezTo>
                    <a:pt x="5464" y="166"/>
                    <a:pt x="5289" y="116"/>
                    <a:pt x="5088" y="91"/>
                  </a:cubicBezTo>
                  <a:cubicBezTo>
                    <a:pt x="4730" y="29"/>
                    <a:pt x="4386" y="0"/>
                    <a:pt x="4058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7"/>
            <p:cNvSpPr/>
            <p:nvPr/>
          </p:nvSpPr>
          <p:spPr>
            <a:xfrm>
              <a:off x="3476975" y="988750"/>
              <a:ext cx="189875" cy="224950"/>
            </a:xfrm>
            <a:custGeom>
              <a:avLst/>
              <a:gdLst/>
              <a:ahLst/>
              <a:cxnLst/>
              <a:rect l="l" t="t" r="r" b="b"/>
              <a:pathLst>
                <a:path w="7595" h="8998" extrusionOk="0">
                  <a:moveTo>
                    <a:pt x="75" y="0"/>
                  </a:moveTo>
                  <a:cubicBezTo>
                    <a:pt x="351" y="902"/>
                    <a:pt x="50" y="2607"/>
                    <a:pt x="0" y="2857"/>
                  </a:cubicBezTo>
                  <a:cubicBezTo>
                    <a:pt x="602" y="2857"/>
                    <a:pt x="1103" y="2807"/>
                    <a:pt x="1103" y="2807"/>
                  </a:cubicBezTo>
                  <a:lnTo>
                    <a:pt x="1103" y="1253"/>
                  </a:lnTo>
                  <a:cubicBezTo>
                    <a:pt x="1744" y="1618"/>
                    <a:pt x="2267" y="1694"/>
                    <a:pt x="2592" y="1694"/>
                  </a:cubicBezTo>
                  <a:cubicBezTo>
                    <a:pt x="2826" y="1694"/>
                    <a:pt x="2958" y="1654"/>
                    <a:pt x="2958" y="1654"/>
                  </a:cubicBezTo>
                  <a:lnTo>
                    <a:pt x="5188" y="4612"/>
                  </a:lnTo>
                  <a:cubicBezTo>
                    <a:pt x="5489" y="5138"/>
                    <a:pt x="6416" y="6141"/>
                    <a:pt x="6491" y="6366"/>
                  </a:cubicBezTo>
                  <a:cubicBezTo>
                    <a:pt x="6567" y="6592"/>
                    <a:pt x="6617" y="8471"/>
                    <a:pt x="6617" y="8898"/>
                  </a:cubicBezTo>
                  <a:cubicBezTo>
                    <a:pt x="6617" y="8948"/>
                    <a:pt x="6617" y="8973"/>
                    <a:pt x="6617" y="8973"/>
                  </a:cubicBezTo>
                  <a:cubicBezTo>
                    <a:pt x="6617" y="8973"/>
                    <a:pt x="6767" y="8998"/>
                    <a:pt x="7043" y="8998"/>
                  </a:cubicBezTo>
                  <a:cubicBezTo>
                    <a:pt x="7268" y="7945"/>
                    <a:pt x="7594" y="6366"/>
                    <a:pt x="7544" y="5915"/>
                  </a:cubicBezTo>
                  <a:cubicBezTo>
                    <a:pt x="7469" y="5213"/>
                    <a:pt x="6216" y="2607"/>
                    <a:pt x="5965" y="1880"/>
                  </a:cubicBezTo>
                  <a:cubicBezTo>
                    <a:pt x="5714" y="1153"/>
                    <a:pt x="2757" y="451"/>
                    <a:pt x="2757" y="451"/>
                  </a:cubicBezTo>
                  <a:cubicBezTo>
                    <a:pt x="2757" y="451"/>
                    <a:pt x="2523" y="778"/>
                    <a:pt x="1718" y="778"/>
                  </a:cubicBezTo>
                  <a:cubicBezTo>
                    <a:pt x="1689" y="778"/>
                    <a:pt x="1659" y="778"/>
                    <a:pt x="1629" y="777"/>
                  </a:cubicBezTo>
                  <a:cubicBezTo>
                    <a:pt x="777" y="727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7"/>
            <p:cNvSpPr/>
            <p:nvPr/>
          </p:nvSpPr>
          <p:spPr>
            <a:xfrm>
              <a:off x="2733850" y="1336500"/>
              <a:ext cx="619075" cy="507600"/>
            </a:xfrm>
            <a:custGeom>
              <a:avLst/>
              <a:gdLst/>
              <a:ahLst/>
              <a:cxnLst/>
              <a:rect l="l" t="t" r="r" b="b"/>
              <a:pathLst>
                <a:path w="24763" h="20304" extrusionOk="0">
                  <a:moveTo>
                    <a:pt x="16993" y="0"/>
                  </a:moveTo>
                  <a:cubicBezTo>
                    <a:pt x="16993" y="0"/>
                    <a:pt x="14788" y="978"/>
                    <a:pt x="11931" y="1028"/>
                  </a:cubicBezTo>
                  <a:cubicBezTo>
                    <a:pt x="11881" y="1028"/>
                    <a:pt x="11832" y="1028"/>
                    <a:pt x="11783" y="1028"/>
                  </a:cubicBezTo>
                  <a:cubicBezTo>
                    <a:pt x="9040" y="1028"/>
                    <a:pt x="7419" y="351"/>
                    <a:pt x="7419" y="351"/>
                  </a:cubicBezTo>
                  <a:lnTo>
                    <a:pt x="7419" y="150"/>
                  </a:lnTo>
                  <a:cubicBezTo>
                    <a:pt x="7094" y="517"/>
                    <a:pt x="6673" y="670"/>
                    <a:pt x="6244" y="670"/>
                  </a:cubicBezTo>
                  <a:cubicBezTo>
                    <a:pt x="5880" y="670"/>
                    <a:pt x="5511" y="560"/>
                    <a:pt x="5189" y="376"/>
                  </a:cubicBezTo>
                  <a:cubicBezTo>
                    <a:pt x="5139" y="351"/>
                    <a:pt x="5088" y="326"/>
                    <a:pt x="5063" y="301"/>
                  </a:cubicBezTo>
                  <a:cubicBezTo>
                    <a:pt x="3810" y="927"/>
                    <a:pt x="1529" y="2356"/>
                    <a:pt x="903" y="2932"/>
                  </a:cubicBezTo>
                  <a:cubicBezTo>
                    <a:pt x="226" y="3584"/>
                    <a:pt x="1" y="4612"/>
                    <a:pt x="627" y="6291"/>
                  </a:cubicBezTo>
                  <a:cubicBezTo>
                    <a:pt x="1279" y="7995"/>
                    <a:pt x="5063" y="18020"/>
                    <a:pt x="5865" y="19775"/>
                  </a:cubicBezTo>
                  <a:cubicBezTo>
                    <a:pt x="5865" y="19775"/>
                    <a:pt x="6248" y="19572"/>
                    <a:pt x="6736" y="19572"/>
                  </a:cubicBezTo>
                  <a:cubicBezTo>
                    <a:pt x="6763" y="19572"/>
                    <a:pt x="6790" y="19573"/>
                    <a:pt x="6818" y="19574"/>
                  </a:cubicBezTo>
                  <a:cubicBezTo>
                    <a:pt x="6943" y="19574"/>
                    <a:pt x="7169" y="19649"/>
                    <a:pt x="7269" y="19699"/>
                  </a:cubicBezTo>
                  <a:cubicBezTo>
                    <a:pt x="7269" y="19699"/>
                    <a:pt x="7519" y="14161"/>
                    <a:pt x="7269" y="12005"/>
                  </a:cubicBezTo>
                  <a:cubicBezTo>
                    <a:pt x="7018" y="9850"/>
                    <a:pt x="6492" y="7068"/>
                    <a:pt x="5164" y="6140"/>
                  </a:cubicBezTo>
                  <a:cubicBezTo>
                    <a:pt x="5164" y="6140"/>
                    <a:pt x="8572" y="4787"/>
                    <a:pt x="11755" y="4712"/>
                  </a:cubicBezTo>
                  <a:cubicBezTo>
                    <a:pt x="11815" y="4710"/>
                    <a:pt x="11875" y="4710"/>
                    <a:pt x="11937" y="4710"/>
                  </a:cubicBezTo>
                  <a:cubicBezTo>
                    <a:pt x="15170" y="4710"/>
                    <a:pt x="20577" y="6617"/>
                    <a:pt x="20577" y="6617"/>
                  </a:cubicBezTo>
                  <a:cubicBezTo>
                    <a:pt x="20577" y="6617"/>
                    <a:pt x="18798" y="7970"/>
                    <a:pt x="17996" y="10100"/>
                  </a:cubicBezTo>
                  <a:cubicBezTo>
                    <a:pt x="17219" y="12231"/>
                    <a:pt x="17545" y="20125"/>
                    <a:pt x="17545" y="20125"/>
                  </a:cubicBezTo>
                  <a:cubicBezTo>
                    <a:pt x="17545" y="20125"/>
                    <a:pt x="17900" y="20303"/>
                    <a:pt x="18234" y="20303"/>
                  </a:cubicBezTo>
                  <a:cubicBezTo>
                    <a:pt x="18255" y="20303"/>
                    <a:pt x="18276" y="20302"/>
                    <a:pt x="18296" y="20301"/>
                  </a:cubicBezTo>
                  <a:cubicBezTo>
                    <a:pt x="18672" y="20301"/>
                    <a:pt x="18973" y="20201"/>
                    <a:pt x="19174" y="20151"/>
                  </a:cubicBezTo>
                  <a:cubicBezTo>
                    <a:pt x="19174" y="20151"/>
                    <a:pt x="21229" y="13659"/>
                    <a:pt x="22357" y="11203"/>
                  </a:cubicBezTo>
                  <a:cubicBezTo>
                    <a:pt x="23484" y="8722"/>
                    <a:pt x="24763" y="6366"/>
                    <a:pt x="24612" y="5664"/>
                  </a:cubicBezTo>
                  <a:cubicBezTo>
                    <a:pt x="24462" y="4963"/>
                    <a:pt x="22281" y="2682"/>
                    <a:pt x="20552" y="1629"/>
                  </a:cubicBezTo>
                  <a:cubicBezTo>
                    <a:pt x="18823" y="551"/>
                    <a:pt x="16993" y="0"/>
                    <a:pt x="16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7"/>
            <p:cNvSpPr/>
            <p:nvPr/>
          </p:nvSpPr>
          <p:spPr>
            <a:xfrm>
              <a:off x="2824700" y="1433825"/>
              <a:ext cx="461175" cy="407800"/>
            </a:xfrm>
            <a:custGeom>
              <a:avLst/>
              <a:gdLst/>
              <a:ahLst/>
              <a:cxnLst/>
              <a:rect l="l" t="t" r="r" b="b"/>
              <a:pathLst>
                <a:path w="18447" h="16312" extrusionOk="0">
                  <a:moveTo>
                    <a:pt x="8279" y="1"/>
                  </a:moveTo>
                  <a:cubicBezTo>
                    <a:pt x="8069" y="1"/>
                    <a:pt x="7866" y="6"/>
                    <a:pt x="7670" y="17"/>
                  </a:cubicBezTo>
                  <a:cubicBezTo>
                    <a:pt x="4938" y="167"/>
                    <a:pt x="1" y="1696"/>
                    <a:pt x="1" y="1696"/>
                  </a:cubicBezTo>
                  <a:cubicBezTo>
                    <a:pt x="1" y="1696"/>
                    <a:pt x="2482" y="6859"/>
                    <a:pt x="2983" y="9190"/>
                  </a:cubicBezTo>
                  <a:cubicBezTo>
                    <a:pt x="3359" y="10994"/>
                    <a:pt x="3234" y="14553"/>
                    <a:pt x="3184" y="15681"/>
                  </a:cubicBezTo>
                  <a:cubicBezTo>
                    <a:pt x="3309" y="15681"/>
                    <a:pt x="3535" y="15756"/>
                    <a:pt x="3635" y="15806"/>
                  </a:cubicBezTo>
                  <a:cubicBezTo>
                    <a:pt x="3635" y="15806"/>
                    <a:pt x="3885" y="10268"/>
                    <a:pt x="3635" y="8112"/>
                  </a:cubicBezTo>
                  <a:cubicBezTo>
                    <a:pt x="3384" y="5957"/>
                    <a:pt x="2858" y="3175"/>
                    <a:pt x="1530" y="2247"/>
                  </a:cubicBezTo>
                  <a:cubicBezTo>
                    <a:pt x="1530" y="2247"/>
                    <a:pt x="4938" y="894"/>
                    <a:pt x="8121" y="819"/>
                  </a:cubicBezTo>
                  <a:cubicBezTo>
                    <a:pt x="8181" y="817"/>
                    <a:pt x="8241" y="817"/>
                    <a:pt x="8303" y="817"/>
                  </a:cubicBezTo>
                  <a:cubicBezTo>
                    <a:pt x="11536" y="817"/>
                    <a:pt x="16943" y="2724"/>
                    <a:pt x="16943" y="2724"/>
                  </a:cubicBezTo>
                  <a:cubicBezTo>
                    <a:pt x="16943" y="2724"/>
                    <a:pt x="15164" y="4077"/>
                    <a:pt x="14362" y="6207"/>
                  </a:cubicBezTo>
                  <a:cubicBezTo>
                    <a:pt x="13585" y="8338"/>
                    <a:pt x="13911" y="16232"/>
                    <a:pt x="13911" y="16232"/>
                  </a:cubicBezTo>
                  <a:cubicBezTo>
                    <a:pt x="13911" y="16232"/>
                    <a:pt x="14188" y="16312"/>
                    <a:pt x="14513" y="16312"/>
                  </a:cubicBezTo>
                  <a:cubicBezTo>
                    <a:pt x="14554" y="16312"/>
                    <a:pt x="14596" y="16310"/>
                    <a:pt x="14637" y="16308"/>
                  </a:cubicBezTo>
                  <a:cubicBezTo>
                    <a:pt x="14562" y="14654"/>
                    <a:pt x="14462" y="9039"/>
                    <a:pt x="15214" y="7060"/>
                  </a:cubicBezTo>
                  <a:cubicBezTo>
                    <a:pt x="16191" y="4603"/>
                    <a:pt x="18447" y="2548"/>
                    <a:pt x="18447" y="2548"/>
                  </a:cubicBezTo>
                  <a:cubicBezTo>
                    <a:pt x="18447" y="2548"/>
                    <a:pt x="17645" y="1972"/>
                    <a:pt x="16141" y="1395"/>
                  </a:cubicBezTo>
                  <a:cubicBezTo>
                    <a:pt x="14745" y="860"/>
                    <a:pt x="10995" y="1"/>
                    <a:pt x="8279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7"/>
            <p:cNvSpPr/>
            <p:nvPr/>
          </p:nvSpPr>
          <p:spPr>
            <a:xfrm>
              <a:off x="2814050" y="966175"/>
              <a:ext cx="471825" cy="396050"/>
            </a:xfrm>
            <a:custGeom>
              <a:avLst/>
              <a:gdLst/>
              <a:ahLst/>
              <a:cxnLst/>
              <a:rect l="l" t="t" r="r" b="b"/>
              <a:pathLst>
                <a:path w="18873" h="15842" extrusionOk="0">
                  <a:moveTo>
                    <a:pt x="7494" y="1"/>
                  </a:moveTo>
                  <a:cubicBezTo>
                    <a:pt x="6868" y="26"/>
                    <a:pt x="6241" y="51"/>
                    <a:pt x="5615" y="126"/>
                  </a:cubicBezTo>
                  <a:cubicBezTo>
                    <a:pt x="5114" y="201"/>
                    <a:pt x="4612" y="277"/>
                    <a:pt x="4136" y="402"/>
                  </a:cubicBezTo>
                  <a:cubicBezTo>
                    <a:pt x="2758" y="753"/>
                    <a:pt x="1053" y="1931"/>
                    <a:pt x="527" y="4387"/>
                  </a:cubicBezTo>
                  <a:cubicBezTo>
                    <a:pt x="1" y="6843"/>
                    <a:pt x="76" y="9650"/>
                    <a:pt x="352" y="11229"/>
                  </a:cubicBezTo>
                  <a:cubicBezTo>
                    <a:pt x="728" y="13259"/>
                    <a:pt x="1003" y="14161"/>
                    <a:pt x="1354" y="14663"/>
                  </a:cubicBezTo>
                  <a:cubicBezTo>
                    <a:pt x="1504" y="14863"/>
                    <a:pt x="1680" y="15014"/>
                    <a:pt x="1855" y="15114"/>
                  </a:cubicBezTo>
                  <a:cubicBezTo>
                    <a:pt x="1880" y="15139"/>
                    <a:pt x="1931" y="15164"/>
                    <a:pt x="1981" y="15189"/>
                  </a:cubicBezTo>
                  <a:cubicBezTo>
                    <a:pt x="2181" y="15314"/>
                    <a:pt x="2432" y="15390"/>
                    <a:pt x="2657" y="15440"/>
                  </a:cubicBezTo>
                  <a:cubicBezTo>
                    <a:pt x="2786" y="15467"/>
                    <a:pt x="2916" y="15481"/>
                    <a:pt x="3046" y="15481"/>
                  </a:cubicBezTo>
                  <a:cubicBezTo>
                    <a:pt x="3397" y="15481"/>
                    <a:pt x="3743" y="15377"/>
                    <a:pt x="4036" y="15139"/>
                  </a:cubicBezTo>
                  <a:cubicBezTo>
                    <a:pt x="4086" y="15089"/>
                    <a:pt x="4161" y="15014"/>
                    <a:pt x="4211" y="14963"/>
                  </a:cubicBezTo>
                  <a:lnTo>
                    <a:pt x="4211" y="15164"/>
                  </a:lnTo>
                  <a:cubicBezTo>
                    <a:pt x="4211" y="15164"/>
                    <a:pt x="5832" y="15841"/>
                    <a:pt x="8575" y="15841"/>
                  </a:cubicBezTo>
                  <a:cubicBezTo>
                    <a:pt x="8624" y="15841"/>
                    <a:pt x="8673" y="15841"/>
                    <a:pt x="8723" y="15841"/>
                  </a:cubicBezTo>
                  <a:cubicBezTo>
                    <a:pt x="9875" y="15816"/>
                    <a:pt x="10928" y="15640"/>
                    <a:pt x="11755" y="15465"/>
                  </a:cubicBezTo>
                  <a:cubicBezTo>
                    <a:pt x="12983" y="15164"/>
                    <a:pt x="13785" y="14813"/>
                    <a:pt x="13785" y="14813"/>
                  </a:cubicBezTo>
                  <a:cubicBezTo>
                    <a:pt x="13785" y="14813"/>
                    <a:pt x="13710" y="11354"/>
                    <a:pt x="13685" y="10126"/>
                  </a:cubicBezTo>
                  <a:cubicBezTo>
                    <a:pt x="13660" y="8941"/>
                    <a:pt x="13611" y="7268"/>
                    <a:pt x="13658" y="7268"/>
                  </a:cubicBezTo>
                  <a:lnTo>
                    <a:pt x="13658" y="7268"/>
                  </a:lnTo>
                  <a:cubicBezTo>
                    <a:pt x="13658" y="7268"/>
                    <a:pt x="13659" y="7268"/>
                    <a:pt x="13660" y="7269"/>
                  </a:cubicBezTo>
                  <a:cubicBezTo>
                    <a:pt x="13735" y="7344"/>
                    <a:pt x="14412" y="8648"/>
                    <a:pt x="15339" y="10252"/>
                  </a:cubicBezTo>
                  <a:cubicBezTo>
                    <a:pt x="16246" y="11803"/>
                    <a:pt x="17153" y="12967"/>
                    <a:pt x="17973" y="12967"/>
                  </a:cubicBezTo>
                  <a:cubicBezTo>
                    <a:pt x="18014" y="12967"/>
                    <a:pt x="18055" y="12964"/>
                    <a:pt x="18096" y="12958"/>
                  </a:cubicBezTo>
                  <a:cubicBezTo>
                    <a:pt x="18096" y="12958"/>
                    <a:pt x="18146" y="12557"/>
                    <a:pt x="18271" y="12031"/>
                  </a:cubicBezTo>
                  <a:cubicBezTo>
                    <a:pt x="18422" y="11455"/>
                    <a:pt x="18622" y="10728"/>
                    <a:pt x="18873" y="10252"/>
                  </a:cubicBezTo>
                  <a:cubicBezTo>
                    <a:pt x="18873" y="10252"/>
                    <a:pt x="18447" y="9450"/>
                    <a:pt x="17845" y="7745"/>
                  </a:cubicBezTo>
                  <a:cubicBezTo>
                    <a:pt x="17219" y="6041"/>
                    <a:pt x="15790" y="3134"/>
                    <a:pt x="14963" y="1981"/>
                  </a:cubicBezTo>
                  <a:cubicBezTo>
                    <a:pt x="14387" y="1204"/>
                    <a:pt x="13610" y="552"/>
                    <a:pt x="11705" y="227"/>
                  </a:cubicBezTo>
                  <a:cubicBezTo>
                    <a:pt x="11479" y="176"/>
                    <a:pt x="11229" y="151"/>
                    <a:pt x="10978" y="126"/>
                  </a:cubicBezTo>
                  <a:cubicBezTo>
                    <a:pt x="10703" y="227"/>
                    <a:pt x="10427" y="302"/>
                    <a:pt x="10101" y="327"/>
                  </a:cubicBezTo>
                  <a:cubicBezTo>
                    <a:pt x="10051" y="527"/>
                    <a:pt x="9976" y="803"/>
                    <a:pt x="9850" y="1054"/>
                  </a:cubicBezTo>
                  <a:cubicBezTo>
                    <a:pt x="9775" y="1279"/>
                    <a:pt x="9675" y="1505"/>
                    <a:pt x="9550" y="1680"/>
                  </a:cubicBezTo>
                  <a:cubicBezTo>
                    <a:pt x="9411" y="1898"/>
                    <a:pt x="9179" y="1987"/>
                    <a:pt x="8930" y="1987"/>
                  </a:cubicBezTo>
                  <a:cubicBezTo>
                    <a:pt x="8548" y="1987"/>
                    <a:pt x="8128" y="1778"/>
                    <a:pt x="7946" y="1505"/>
                  </a:cubicBezTo>
                  <a:cubicBezTo>
                    <a:pt x="7895" y="1430"/>
                    <a:pt x="7845" y="1329"/>
                    <a:pt x="7795" y="1179"/>
                  </a:cubicBezTo>
                  <a:cubicBezTo>
                    <a:pt x="7670" y="853"/>
                    <a:pt x="7570" y="402"/>
                    <a:pt x="7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7"/>
            <p:cNvSpPr/>
            <p:nvPr/>
          </p:nvSpPr>
          <p:spPr>
            <a:xfrm>
              <a:off x="2954400" y="966175"/>
              <a:ext cx="54550" cy="29475"/>
            </a:xfrm>
            <a:custGeom>
              <a:avLst/>
              <a:gdLst/>
              <a:ahLst/>
              <a:cxnLst/>
              <a:rect l="l" t="t" r="r" b="b"/>
              <a:pathLst>
                <a:path w="2182" h="1179" extrusionOk="0">
                  <a:moveTo>
                    <a:pt x="1880" y="1"/>
                  </a:moveTo>
                  <a:cubicBezTo>
                    <a:pt x="1254" y="26"/>
                    <a:pt x="627" y="51"/>
                    <a:pt x="1" y="126"/>
                  </a:cubicBezTo>
                  <a:cubicBezTo>
                    <a:pt x="251" y="452"/>
                    <a:pt x="828" y="1054"/>
                    <a:pt x="2181" y="1179"/>
                  </a:cubicBezTo>
                  <a:cubicBezTo>
                    <a:pt x="2056" y="853"/>
                    <a:pt x="1956" y="402"/>
                    <a:pt x="1880" y="1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7"/>
            <p:cNvSpPr/>
            <p:nvPr/>
          </p:nvSpPr>
          <p:spPr>
            <a:xfrm>
              <a:off x="2884225" y="1082725"/>
              <a:ext cx="30725" cy="156050"/>
            </a:xfrm>
            <a:custGeom>
              <a:avLst/>
              <a:gdLst/>
              <a:ahLst/>
              <a:cxnLst/>
              <a:rect l="l" t="t" r="r" b="b"/>
              <a:pathLst>
                <a:path w="1229" h="6242" extrusionOk="0">
                  <a:moveTo>
                    <a:pt x="101" y="1"/>
                  </a:moveTo>
                  <a:cubicBezTo>
                    <a:pt x="26" y="301"/>
                    <a:pt x="1" y="2106"/>
                    <a:pt x="26" y="3259"/>
                  </a:cubicBezTo>
                  <a:cubicBezTo>
                    <a:pt x="76" y="4412"/>
                    <a:pt x="176" y="6241"/>
                    <a:pt x="176" y="6241"/>
                  </a:cubicBezTo>
                  <a:cubicBezTo>
                    <a:pt x="176" y="6241"/>
                    <a:pt x="753" y="5239"/>
                    <a:pt x="1179" y="4662"/>
                  </a:cubicBezTo>
                  <a:cubicBezTo>
                    <a:pt x="1179" y="4662"/>
                    <a:pt x="1229" y="2031"/>
                    <a:pt x="953" y="1204"/>
                  </a:cubicBezTo>
                  <a:cubicBezTo>
                    <a:pt x="702" y="402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7"/>
            <p:cNvSpPr/>
            <p:nvPr/>
          </p:nvSpPr>
          <p:spPr>
            <a:xfrm>
              <a:off x="3060300" y="969325"/>
              <a:ext cx="46400" cy="23200"/>
            </a:xfrm>
            <a:custGeom>
              <a:avLst/>
              <a:gdLst/>
              <a:ahLst/>
              <a:cxnLst/>
              <a:rect l="l" t="t" r="r" b="b"/>
              <a:pathLst>
                <a:path w="1856" h="928" extrusionOk="0">
                  <a:moveTo>
                    <a:pt x="1128" y="0"/>
                  </a:moveTo>
                  <a:cubicBezTo>
                    <a:pt x="853" y="101"/>
                    <a:pt x="577" y="176"/>
                    <a:pt x="251" y="201"/>
                  </a:cubicBezTo>
                  <a:cubicBezTo>
                    <a:pt x="201" y="401"/>
                    <a:pt x="126" y="677"/>
                    <a:pt x="0" y="928"/>
                  </a:cubicBezTo>
                  <a:cubicBezTo>
                    <a:pt x="1103" y="727"/>
                    <a:pt x="1604" y="326"/>
                    <a:pt x="1855" y="101"/>
                  </a:cubicBezTo>
                  <a:cubicBezTo>
                    <a:pt x="1629" y="50"/>
                    <a:pt x="1379" y="25"/>
                    <a:pt x="1128" y="0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7"/>
            <p:cNvSpPr/>
            <p:nvPr/>
          </p:nvSpPr>
          <p:spPr>
            <a:xfrm>
              <a:off x="2847900" y="1129725"/>
              <a:ext cx="167925" cy="222450"/>
            </a:xfrm>
            <a:custGeom>
              <a:avLst/>
              <a:gdLst/>
              <a:ahLst/>
              <a:cxnLst/>
              <a:rect l="l" t="t" r="r" b="b"/>
              <a:pathLst>
                <a:path w="6717" h="8898" extrusionOk="0">
                  <a:moveTo>
                    <a:pt x="6065" y="0"/>
                  </a:moveTo>
                  <a:cubicBezTo>
                    <a:pt x="6090" y="50"/>
                    <a:pt x="6416" y="752"/>
                    <a:pt x="5940" y="1905"/>
                  </a:cubicBezTo>
                  <a:cubicBezTo>
                    <a:pt x="5439" y="3108"/>
                    <a:pt x="3158" y="6742"/>
                    <a:pt x="1930" y="7670"/>
                  </a:cubicBezTo>
                  <a:cubicBezTo>
                    <a:pt x="1388" y="8080"/>
                    <a:pt x="953" y="8243"/>
                    <a:pt x="570" y="8243"/>
                  </a:cubicBezTo>
                  <a:cubicBezTo>
                    <a:pt x="369" y="8243"/>
                    <a:pt x="181" y="8198"/>
                    <a:pt x="0" y="8121"/>
                  </a:cubicBezTo>
                  <a:lnTo>
                    <a:pt x="0" y="8121"/>
                  </a:lnTo>
                  <a:cubicBezTo>
                    <a:pt x="150" y="8321"/>
                    <a:pt x="326" y="8472"/>
                    <a:pt x="501" y="8572"/>
                  </a:cubicBezTo>
                  <a:cubicBezTo>
                    <a:pt x="526" y="8597"/>
                    <a:pt x="577" y="8622"/>
                    <a:pt x="627" y="8647"/>
                  </a:cubicBezTo>
                  <a:cubicBezTo>
                    <a:pt x="827" y="8772"/>
                    <a:pt x="1078" y="8848"/>
                    <a:pt x="1303" y="8898"/>
                  </a:cubicBezTo>
                  <a:cubicBezTo>
                    <a:pt x="1629" y="8873"/>
                    <a:pt x="1930" y="8848"/>
                    <a:pt x="2155" y="8797"/>
                  </a:cubicBezTo>
                  <a:cubicBezTo>
                    <a:pt x="2331" y="8772"/>
                    <a:pt x="2506" y="8697"/>
                    <a:pt x="2682" y="8597"/>
                  </a:cubicBezTo>
                  <a:cubicBezTo>
                    <a:pt x="2732" y="8547"/>
                    <a:pt x="2807" y="8522"/>
                    <a:pt x="2857" y="8472"/>
                  </a:cubicBezTo>
                  <a:cubicBezTo>
                    <a:pt x="3308" y="8121"/>
                    <a:pt x="3659" y="7569"/>
                    <a:pt x="4035" y="7118"/>
                  </a:cubicBezTo>
                  <a:cubicBezTo>
                    <a:pt x="4587" y="6416"/>
                    <a:pt x="5639" y="4562"/>
                    <a:pt x="6191" y="3033"/>
                  </a:cubicBezTo>
                  <a:cubicBezTo>
                    <a:pt x="6717" y="1504"/>
                    <a:pt x="6692" y="677"/>
                    <a:pt x="6692" y="677"/>
                  </a:cubicBezTo>
                  <a:lnTo>
                    <a:pt x="6065" y="0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7"/>
            <p:cNvSpPr/>
            <p:nvPr/>
          </p:nvSpPr>
          <p:spPr>
            <a:xfrm>
              <a:off x="3107925" y="1082725"/>
              <a:ext cx="162925" cy="270075"/>
            </a:xfrm>
            <a:custGeom>
              <a:avLst/>
              <a:gdLst/>
              <a:ahLst/>
              <a:cxnLst/>
              <a:rect l="l" t="t" r="r" b="b"/>
              <a:pathLst>
                <a:path w="6517" h="10803" extrusionOk="0">
                  <a:moveTo>
                    <a:pt x="1704" y="1"/>
                  </a:moveTo>
                  <a:cubicBezTo>
                    <a:pt x="1704" y="1"/>
                    <a:pt x="1429" y="4662"/>
                    <a:pt x="1178" y="6943"/>
                  </a:cubicBezTo>
                  <a:cubicBezTo>
                    <a:pt x="1003" y="8597"/>
                    <a:pt x="326" y="10101"/>
                    <a:pt x="0" y="10803"/>
                  </a:cubicBezTo>
                  <a:cubicBezTo>
                    <a:pt x="1228" y="10502"/>
                    <a:pt x="2030" y="10151"/>
                    <a:pt x="2030" y="10151"/>
                  </a:cubicBezTo>
                  <a:cubicBezTo>
                    <a:pt x="2030" y="10151"/>
                    <a:pt x="1955" y="6692"/>
                    <a:pt x="1930" y="5464"/>
                  </a:cubicBezTo>
                  <a:cubicBezTo>
                    <a:pt x="1905" y="4279"/>
                    <a:pt x="1856" y="2606"/>
                    <a:pt x="1903" y="2606"/>
                  </a:cubicBezTo>
                  <a:lnTo>
                    <a:pt x="1903" y="2606"/>
                  </a:lnTo>
                  <a:cubicBezTo>
                    <a:pt x="1903" y="2606"/>
                    <a:pt x="1904" y="2606"/>
                    <a:pt x="1905" y="2607"/>
                  </a:cubicBezTo>
                  <a:cubicBezTo>
                    <a:pt x="1980" y="2682"/>
                    <a:pt x="2657" y="3986"/>
                    <a:pt x="3584" y="5590"/>
                  </a:cubicBezTo>
                  <a:cubicBezTo>
                    <a:pt x="4491" y="7141"/>
                    <a:pt x="5398" y="8305"/>
                    <a:pt x="6218" y="8305"/>
                  </a:cubicBezTo>
                  <a:cubicBezTo>
                    <a:pt x="6259" y="8305"/>
                    <a:pt x="6300" y="8302"/>
                    <a:pt x="6341" y="8296"/>
                  </a:cubicBezTo>
                  <a:cubicBezTo>
                    <a:pt x="6341" y="8296"/>
                    <a:pt x="6391" y="7895"/>
                    <a:pt x="6516" y="7369"/>
                  </a:cubicBezTo>
                  <a:cubicBezTo>
                    <a:pt x="5664" y="6893"/>
                    <a:pt x="4436" y="5865"/>
                    <a:pt x="3509" y="4136"/>
                  </a:cubicBezTo>
                  <a:cubicBezTo>
                    <a:pt x="2456" y="2181"/>
                    <a:pt x="1704" y="1"/>
                    <a:pt x="1704" y="1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7"/>
            <p:cNvSpPr/>
            <p:nvPr/>
          </p:nvSpPr>
          <p:spPr>
            <a:xfrm>
              <a:off x="3493875" y="794500"/>
              <a:ext cx="35750" cy="110450"/>
            </a:xfrm>
            <a:custGeom>
              <a:avLst/>
              <a:gdLst/>
              <a:ahLst/>
              <a:cxnLst/>
              <a:rect l="l" t="t" r="r" b="b"/>
              <a:pathLst>
                <a:path w="1430" h="4418" extrusionOk="0">
                  <a:moveTo>
                    <a:pt x="552" y="1"/>
                  </a:moveTo>
                  <a:cubicBezTo>
                    <a:pt x="552" y="251"/>
                    <a:pt x="502" y="978"/>
                    <a:pt x="352" y="1580"/>
                  </a:cubicBezTo>
                  <a:cubicBezTo>
                    <a:pt x="277" y="1855"/>
                    <a:pt x="176" y="2156"/>
                    <a:pt x="1" y="2432"/>
                  </a:cubicBezTo>
                  <a:cubicBezTo>
                    <a:pt x="76" y="2557"/>
                    <a:pt x="151" y="2708"/>
                    <a:pt x="201" y="2908"/>
                  </a:cubicBezTo>
                  <a:cubicBezTo>
                    <a:pt x="302" y="3134"/>
                    <a:pt x="377" y="3384"/>
                    <a:pt x="427" y="3635"/>
                  </a:cubicBezTo>
                  <a:cubicBezTo>
                    <a:pt x="513" y="4045"/>
                    <a:pt x="637" y="4417"/>
                    <a:pt x="845" y="4417"/>
                  </a:cubicBezTo>
                  <a:cubicBezTo>
                    <a:pt x="879" y="4417"/>
                    <a:pt x="915" y="4408"/>
                    <a:pt x="953" y="4387"/>
                  </a:cubicBezTo>
                  <a:cubicBezTo>
                    <a:pt x="1104" y="4312"/>
                    <a:pt x="1279" y="3484"/>
                    <a:pt x="1354" y="2657"/>
                  </a:cubicBezTo>
                  <a:cubicBezTo>
                    <a:pt x="1404" y="2031"/>
                    <a:pt x="1429" y="1429"/>
                    <a:pt x="1354" y="1204"/>
                  </a:cubicBezTo>
                  <a:cubicBezTo>
                    <a:pt x="1229" y="828"/>
                    <a:pt x="803" y="276"/>
                    <a:pt x="552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7"/>
            <p:cNvSpPr/>
            <p:nvPr/>
          </p:nvSpPr>
          <p:spPr>
            <a:xfrm>
              <a:off x="3020825" y="1095875"/>
              <a:ext cx="20075" cy="742525"/>
            </a:xfrm>
            <a:custGeom>
              <a:avLst/>
              <a:gdLst/>
              <a:ahLst/>
              <a:cxnLst/>
              <a:rect l="l" t="t" r="r" b="b"/>
              <a:pathLst>
                <a:path w="803" h="29701" extrusionOk="0">
                  <a:moveTo>
                    <a:pt x="426" y="1"/>
                  </a:moveTo>
                  <a:cubicBezTo>
                    <a:pt x="201" y="1"/>
                    <a:pt x="25" y="151"/>
                    <a:pt x="25" y="377"/>
                  </a:cubicBezTo>
                  <a:lnTo>
                    <a:pt x="0" y="29299"/>
                  </a:lnTo>
                  <a:cubicBezTo>
                    <a:pt x="0" y="29525"/>
                    <a:pt x="176" y="29700"/>
                    <a:pt x="401" y="29700"/>
                  </a:cubicBezTo>
                  <a:cubicBezTo>
                    <a:pt x="602" y="29700"/>
                    <a:pt x="777" y="29525"/>
                    <a:pt x="777" y="29299"/>
                  </a:cubicBezTo>
                  <a:lnTo>
                    <a:pt x="802" y="377"/>
                  </a:lnTo>
                  <a:cubicBezTo>
                    <a:pt x="802" y="151"/>
                    <a:pt x="627" y="1"/>
                    <a:pt x="426" y="1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7"/>
            <p:cNvSpPr/>
            <p:nvPr/>
          </p:nvSpPr>
          <p:spPr>
            <a:xfrm>
              <a:off x="3493875" y="794500"/>
              <a:ext cx="35750" cy="72725"/>
            </a:xfrm>
            <a:custGeom>
              <a:avLst/>
              <a:gdLst/>
              <a:ahLst/>
              <a:cxnLst/>
              <a:rect l="l" t="t" r="r" b="b"/>
              <a:pathLst>
                <a:path w="1430" h="2909" extrusionOk="0">
                  <a:moveTo>
                    <a:pt x="552" y="1"/>
                  </a:moveTo>
                  <a:cubicBezTo>
                    <a:pt x="552" y="251"/>
                    <a:pt x="502" y="978"/>
                    <a:pt x="352" y="1580"/>
                  </a:cubicBezTo>
                  <a:cubicBezTo>
                    <a:pt x="277" y="1855"/>
                    <a:pt x="176" y="2156"/>
                    <a:pt x="1" y="2432"/>
                  </a:cubicBezTo>
                  <a:cubicBezTo>
                    <a:pt x="76" y="2557"/>
                    <a:pt x="151" y="2708"/>
                    <a:pt x="201" y="2908"/>
                  </a:cubicBezTo>
                  <a:cubicBezTo>
                    <a:pt x="602" y="2758"/>
                    <a:pt x="1028" y="2682"/>
                    <a:pt x="1354" y="2657"/>
                  </a:cubicBezTo>
                  <a:cubicBezTo>
                    <a:pt x="1404" y="2031"/>
                    <a:pt x="1429" y="1429"/>
                    <a:pt x="1354" y="1204"/>
                  </a:cubicBezTo>
                  <a:cubicBezTo>
                    <a:pt x="1229" y="828"/>
                    <a:pt x="803" y="276"/>
                    <a:pt x="55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7"/>
            <p:cNvSpPr/>
            <p:nvPr/>
          </p:nvSpPr>
          <p:spPr>
            <a:xfrm>
              <a:off x="3339125" y="680600"/>
              <a:ext cx="193000" cy="197300"/>
            </a:xfrm>
            <a:custGeom>
              <a:avLst/>
              <a:gdLst/>
              <a:ahLst/>
              <a:cxnLst/>
              <a:rect l="l" t="t" r="r" b="b"/>
              <a:pathLst>
                <a:path w="7720" h="7892" extrusionOk="0">
                  <a:moveTo>
                    <a:pt x="3014" y="0"/>
                  </a:moveTo>
                  <a:cubicBezTo>
                    <a:pt x="2834" y="0"/>
                    <a:pt x="2665" y="48"/>
                    <a:pt x="2532" y="146"/>
                  </a:cubicBezTo>
                  <a:cubicBezTo>
                    <a:pt x="2131" y="396"/>
                    <a:pt x="1755" y="647"/>
                    <a:pt x="1554" y="1098"/>
                  </a:cubicBezTo>
                  <a:lnTo>
                    <a:pt x="1529" y="1098"/>
                  </a:lnTo>
                  <a:cubicBezTo>
                    <a:pt x="1338" y="1529"/>
                    <a:pt x="1489" y="2281"/>
                    <a:pt x="256" y="2281"/>
                  </a:cubicBezTo>
                  <a:cubicBezTo>
                    <a:pt x="199" y="2281"/>
                    <a:pt x="139" y="2279"/>
                    <a:pt x="76" y="2276"/>
                  </a:cubicBezTo>
                  <a:lnTo>
                    <a:pt x="76" y="2276"/>
                  </a:lnTo>
                  <a:cubicBezTo>
                    <a:pt x="0" y="3128"/>
                    <a:pt x="426" y="4958"/>
                    <a:pt x="1279" y="6111"/>
                  </a:cubicBezTo>
                  <a:cubicBezTo>
                    <a:pt x="2089" y="7213"/>
                    <a:pt x="3222" y="7892"/>
                    <a:pt x="4316" y="7892"/>
                  </a:cubicBezTo>
                  <a:cubicBezTo>
                    <a:pt x="4440" y="7892"/>
                    <a:pt x="4564" y="7883"/>
                    <a:pt x="4687" y="7865"/>
                  </a:cubicBezTo>
                  <a:cubicBezTo>
                    <a:pt x="5439" y="7765"/>
                    <a:pt x="5890" y="7414"/>
                    <a:pt x="6191" y="6988"/>
                  </a:cubicBezTo>
                  <a:cubicBezTo>
                    <a:pt x="6266" y="6863"/>
                    <a:pt x="6341" y="6712"/>
                    <a:pt x="6391" y="6587"/>
                  </a:cubicBezTo>
                  <a:cubicBezTo>
                    <a:pt x="6467" y="6436"/>
                    <a:pt x="6517" y="6286"/>
                    <a:pt x="6542" y="6136"/>
                  </a:cubicBezTo>
                  <a:cubicBezTo>
                    <a:pt x="6692" y="5534"/>
                    <a:pt x="6742" y="4807"/>
                    <a:pt x="6742" y="4557"/>
                  </a:cubicBezTo>
                  <a:cubicBezTo>
                    <a:pt x="6767" y="4507"/>
                    <a:pt x="6767" y="4482"/>
                    <a:pt x="6767" y="4482"/>
                  </a:cubicBezTo>
                  <a:cubicBezTo>
                    <a:pt x="6767" y="4482"/>
                    <a:pt x="7519" y="3955"/>
                    <a:pt x="7619" y="3203"/>
                  </a:cubicBezTo>
                  <a:cubicBezTo>
                    <a:pt x="7720" y="2652"/>
                    <a:pt x="7519" y="1925"/>
                    <a:pt x="7269" y="1649"/>
                  </a:cubicBezTo>
                  <a:cubicBezTo>
                    <a:pt x="7269" y="1649"/>
                    <a:pt x="7139" y="1589"/>
                    <a:pt x="6999" y="1589"/>
                  </a:cubicBezTo>
                  <a:cubicBezTo>
                    <a:pt x="6917" y="1589"/>
                    <a:pt x="6832" y="1610"/>
                    <a:pt x="6767" y="1675"/>
                  </a:cubicBezTo>
                  <a:lnTo>
                    <a:pt x="6692" y="1775"/>
                  </a:lnTo>
                  <a:cubicBezTo>
                    <a:pt x="6542" y="2076"/>
                    <a:pt x="6492" y="2301"/>
                    <a:pt x="6492" y="2301"/>
                  </a:cubicBezTo>
                  <a:cubicBezTo>
                    <a:pt x="6492" y="2301"/>
                    <a:pt x="5890" y="1148"/>
                    <a:pt x="5389" y="923"/>
                  </a:cubicBezTo>
                  <a:cubicBezTo>
                    <a:pt x="5238" y="873"/>
                    <a:pt x="5088" y="822"/>
                    <a:pt x="4938" y="797"/>
                  </a:cubicBezTo>
                  <a:cubicBezTo>
                    <a:pt x="4587" y="747"/>
                    <a:pt x="4261" y="747"/>
                    <a:pt x="3960" y="446"/>
                  </a:cubicBezTo>
                  <a:cubicBezTo>
                    <a:pt x="3702" y="156"/>
                    <a:pt x="3339" y="0"/>
                    <a:pt x="301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7"/>
            <p:cNvSpPr/>
            <p:nvPr/>
          </p:nvSpPr>
          <p:spPr>
            <a:xfrm>
              <a:off x="3462550" y="700525"/>
              <a:ext cx="69575" cy="144750"/>
            </a:xfrm>
            <a:custGeom>
              <a:avLst/>
              <a:gdLst/>
              <a:ahLst/>
              <a:cxnLst/>
              <a:rect l="l" t="t" r="r" b="b"/>
              <a:pathLst>
                <a:path w="2783" h="5790" extrusionOk="0">
                  <a:moveTo>
                    <a:pt x="1" y="0"/>
                  </a:moveTo>
                  <a:lnTo>
                    <a:pt x="1" y="0"/>
                  </a:lnTo>
                  <a:cubicBezTo>
                    <a:pt x="1003" y="827"/>
                    <a:pt x="1329" y="1880"/>
                    <a:pt x="1454" y="3208"/>
                  </a:cubicBezTo>
                  <a:cubicBezTo>
                    <a:pt x="1555" y="4186"/>
                    <a:pt x="1504" y="5163"/>
                    <a:pt x="1454" y="5790"/>
                  </a:cubicBezTo>
                  <a:cubicBezTo>
                    <a:pt x="1530" y="5639"/>
                    <a:pt x="1580" y="5489"/>
                    <a:pt x="1605" y="5339"/>
                  </a:cubicBezTo>
                  <a:cubicBezTo>
                    <a:pt x="1755" y="4737"/>
                    <a:pt x="1805" y="4010"/>
                    <a:pt x="1805" y="3760"/>
                  </a:cubicBezTo>
                  <a:cubicBezTo>
                    <a:pt x="1830" y="3710"/>
                    <a:pt x="1830" y="3685"/>
                    <a:pt x="1830" y="3685"/>
                  </a:cubicBezTo>
                  <a:cubicBezTo>
                    <a:pt x="1830" y="3685"/>
                    <a:pt x="2582" y="3158"/>
                    <a:pt x="2682" y="2406"/>
                  </a:cubicBezTo>
                  <a:cubicBezTo>
                    <a:pt x="2783" y="1855"/>
                    <a:pt x="2582" y="1128"/>
                    <a:pt x="2332" y="852"/>
                  </a:cubicBezTo>
                  <a:cubicBezTo>
                    <a:pt x="2332" y="852"/>
                    <a:pt x="2202" y="792"/>
                    <a:pt x="2062" y="792"/>
                  </a:cubicBezTo>
                  <a:cubicBezTo>
                    <a:pt x="1980" y="792"/>
                    <a:pt x="1895" y="813"/>
                    <a:pt x="1830" y="878"/>
                  </a:cubicBezTo>
                  <a:lnTo>
                    <a:pt x="1755" y="978"/>
                  </a:lnTo>
                  <a:cubicBezTo>
                    <a:pt x="1605" y="1279"/>
                    <a:pt x="1555" y="1504"/>
                    <a:pt x="1555" y="1504"/>
                  </a:cubicBezTo>
                  <a:cubicBezTo>
                    <a:pt x="1555" y="1504"/>
                    <a:pt x="953" y="351"/>
                    <a:pt x="452" y="126"/>
                  </a:cubicBezTo>
                  <a:cubicBezTo>
                    <a:pt x="301" y="76"/>
                    <a:pt x="151" y="25"/>
                    <a:pt x="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7"/>
            <p:cNvSpPr/>
            <p:nvPr/>
          </p:nvSpPr>
          <p:spPr>
            <a:xfrm>
              <a:off x="3287750" y="1058925"/>
              <a:ext cx="216800" cy="190500"/>
            </a:xfrm>
            <a:custGeom>
              <a:avLst/>
              <a:gdLst/>
              <a:ahLst/>
              <a:cxnLst/>
              <a:rect l="l" t="t" r="r" b="b"/>
              <a:pathLst>
                <a:path w="8672" h="7620" extrusionOk="0">
                  <a:moveTo>
                    <a:pt x="8672" y="0"/>
                  </a:moveTo>
                  <a:cubicBezTo>
                    <a:pt x="8672" y="0"/>
                    <a:pt x="8171" y="50"/>
                    <a:pt x="7544" y="50"/>
                  </a:cubicBezTo>
                  <a:cubicBezTo>
                    <a:pt x="7394" y="50"/>
                    <a:pt x="7218" y="50"/>
                    <a:pt x="7043" y="25"/>
                  </a:cubicBezTo>
                  <a:cubicBezTo>
                    <a:pt x="6925" y="22"/>
                    <a:pt x="6813" y="20"/>
                    <a:pt x="6707" y="20"/>
                  </a:cubicBezTo>
                  <a:cubicBezTo>
                    <a:pt x="6076" y="20"/>
                    <a:pt x="5689" y="75"/>
                    <a:pt x="5689" y="75"/>
                  </a:cubicBezTo>
                  <a:cubicBezTo>
                    <a:pt x="5664" y="201"/>
                    <a:pt x="5664" y="502"/>
                    <a:pt x="5639" y="777"/>
                  </a:cubicBezTo>
                  <a:cubicBezTo>
                    <a:pt x="5614" y="1053"/>
                    <a:pt x="5589" y="1304"/>
                    <a:pt x="5539" y="1429"/>
                  </a:cubicBezTo>
                  <a:cubicBezTo>
                    <a:pt x="5439" y="1679"/>
                    <a:pt x="4236" y="3058"/>
                    <a:pt x="3484" y="3860"/>
                  </a:cubicBezTo>
                  <a:cubicBezTo>
                    <a:pt x="2757" y="4662"/>
                    <a:pt x="2105" y="5539"/>
                    <a:pt x="2105" y="5539"/>
                  </a:cubicBezTo>
                  <a:cubicBezTo>
                    <a:pt x="2105" y="5539"/>
                    <a:pt x="1874" y="5397"/>
                    <a:pt x="1532" y="5397"/>
                  </a:cubicBezTo>
                  <a:cubicBezTo>
                    <a:pt x="1468" y="5397"/>
                    <a:pt x="1400" y="5402"/>
                    <a:pt x="1328" y="5414"/>
                  </a:cubicBezTo>
                  <a:cubicBezTo>
                    <a:pt x="902" y="5514"/>
                    <a:pt x="777" y="6091"/>
                    <a:pt x="777" y="6091"/>
                  </a:cubicBezTo>
                  <a:cubicBezTo>
                    <a:pt x="777" y="6091"/>
                    <a:pt x="735" y="5859"/>
                    <a:pt x="593" y="5859"/>
                  </a:cubicBezTo>
                  <a:cubicBezTo>
                    <a:pt x="580" y="5859"/>
                    <a:pt x="566" y="5861"/>
                    <a:pt x="552" y="5865"/>
                  </a:cubicBezTo>
                  <a:cubicBezTo>
                    <a:pt x="376" y="5940"/>
                    <a:pt x="0" y="7594"/>
                    <a:pt x="151" y="7619"/>
                  </a:cubicBezTo>
                  <a:cubicBezTo>
                    <a:pt x="152" y="7620"/>
                    <a:pt x="153" y="7620"/>
                    <a:pt x="155" y="7620"/>
                  </a:cubicBezTo>
                  <a:cubicBezTo>
                    <a:pt x="310" y="7620"/>
                    <a:pt x="1204" y="6405"/>
                    <a:pt x="1445" y="6405"/>
                  </a:cubicBezTo>
                  <a:cubicBezTo>
                    <a:pt x="1459" y="6405"/>
                    <a:pt x="1470" y="6409"/>
                    <a:pt x="1479" y="6416"/>
                  </a:cubicBezTo>
                  <a:cubicBezTo>
                    <a:pt x="1679" y="6567"/>
                    <a:pt x="677" y="7243"/>
                    <a:pt x="702" y="7444"/>
                  </a:cubicBezTo>
                  <a:cubicBezTo>
                    <a:pt x="702" y="7494"/>
                    <a:pt x="802" y="7519"/>
                    <a:pt x="953" y="7519"/>
                  </a:cubicBezTo>
                  <a:cubicBezTo>
                    <a:pt x="1278" y="7494"/>
                    <a:pt x="1830" y="7319"/>
                    <a:pt x="2306" y="7068"/>
                  </a:cubicBezTo>
                  <a:cubicBezTo>
                    <a:pt x="2306" y="7068"/>
                    <a:pt x="5188" y="5514"/>
                    <a:pt x="6366" y="4612"/>
                  </a:cubicBezTo>
                  <a:cubicBezTo>
                    <a:pt x="7544" y="3710"/>
                    <a:pt x="8171" y="2908"/>
                    <a:pt x="8371" y="2256"/>
                  </a:cubicBezTo>
                  <a:cubicBezTo>
                    <a:pt x="8672" y="1178"/>
                    <a:pt x="8672" y="0"/>
                    <a:pt x="8672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7"/>
            <p:cNvSpPr/>
            <p:nvPr/>
          </p:nvSpPr>
          <p:spPr>
            <a:xfrm>
              <a:off x="3442500" y="944850"/>
              <a:ext cx="191750" cy="364900"/>
            </a:xfrm>
            <a:custGeom>
              <a:avLst/>
              <a:gdLst/>
              <a:ahLst/>
              <a:cxnLst/>
              <a:rect l="l" t="t" r="r" b="b"/>
              <a:pathLst>
                <a:path w="7670" h="14596" extrusionOk="0">
                  <a:moveTo>
                    <a:pt x="7506" y="0"/>
                  </a:moveTo>
                  <a:cubicBezTo>
                    <a:pt x="7422" y="0"/>
                    <a:pt x="7187" y="14"/>
                    <a:pt x="6642" y="127"/>
                  </a:cubicBezTo>
                  <a:cubicBezTo>
                    <a:pt x="6442" y="177"/>
                    <a:pt x="6216" y="227"/>
                    <a:pt x="5941" y="303"/>
                  </a:cubicBezTo>
                  <a:cubicBezTo>
                    <a:pt x="4612" y="628"/>
                    <a:pt x="4061" y="1080"/>
                    <a:pt x="4061" y="1080"/>
                  </a:cubicBezTo>
                  <a:cubicBezTo>
                    <a:pt x="4061" y="1330"/>
                    <a:pt x="4337" y="3636"/>
                    <a:pt x="4337" y="3862"/>
                  </a:cubicBezTo>
                  <a:cubicBezTo>
                    <a:pt x="4311" y="4112"/>
                    <a:pt x="3434" y="5440"/>
                    <a:pt x="2908" y="7120"/>
                  </a:cubicBezTo>
                  <a:cubicBezTo>
                    <a:pt x="2357" y="8824"/>
                    <a:pt x="1880" y="10403"/>
                    <a:pt x="1880" y="10403"/>
                  </a:cubicBezTo>
                  <a:cubicBezTo>
                    <a:pt x="1880" y="10403"/>
                    <a:pt x="151" y="11957"/>
                    <a:pt x="226" y="12182"/>
                  </a:cubicBezTo>
                  <a:cubicBezTo>
                    <a:pt x="249" y="12239"/>
                    <a:pt x="305" y="12261"/>
                    <a:pt x="380" y="12261"/>
                  </a:cubicBezTo>
                  <a:cubicBezTo>
                    <a:pt x="633" y="12261"/>
                    <a:pt x="1095" y="12007"/>
                    <a:pt x="1154" y="12007"/>
                  </a:cubicBezTo>
                  <a:cubicBezTo>
                    <a:pt x="1229" y="12007"/>
                    <a:pt x="853" y="12909"/>
                    <a:pt x="577" y="13360"/>
                  </a:cubicBezTo>
                  <a:cubicBezTo>
                    <a:pt x="301" y="13811"/>
                    <a:pt x="1" y="14087"/>
                    <a:pt x="101" y="14212"/>
                  </a:cubicBezTo>
                  <a:cubicBezTo>
                    <a:pt x="110" y="14221"/>
                    <a:pt x="122" y="14225"/>
                    <a:pt x="138" y="14225"/>
                  </a:cubicBezTo>
                  <a:cubicBezTo>
                    <a:pt x="345" y="14225"/>
                    <a:pt x="1107" y="13507"/>
                    <a:pt x="1154" y="13461"/>
                  </a:cubicBezTo>
                  <a:lnTo>
                    <a:pt x="1154" y="13461"/>
                  </a:lnTo>
                  <a:cubicBezTo>
                    <a:pt x="1103" y="13511"/>
                    <a:pt x="327" y="14488"/>
                    <a:pt x="452" y="14588"/>
                  </a:cubicBezTo>
                  <a:cubicBezTo>
                    <a:pt x="458" y="14593"/>
                    <a:pt x="466" y="14596"/>
                    <a:pt x="476" y="14596"/>
                  </a:cubicBezTo>
                  <a:cubicBezTo>
                    <a:pt x="654" y="14596"/>
                    <a:pt x="1388" y="13831"/>
                    <a:pt x="1513" y="13681"/>
                  </a:cubicBezTo>
                  <a:lnTo>
                    <a:pt x="1513" y="13681"/>
                  </a:lnTo>
                  <a:cubicBezTo>
                    <a:pt x="1415" y="13820"/>
                    <a:pt x="993" y="14542"/>
                    <a:pt x="1204" y="14588"/>
                  </a:cubicBezTo>
                  <a:cubicBezTo>
                    <a:pt x="1211" y="14591"/>
                    <a:pt x="1220" y="14592"/>
                    <a:pt x="1229" y="14592"/>
                  </a:cubicBezTo>
                  <a:cubicBezTo>
                    <a:pt x="1400" y="14592"/>
                    <a:pt x="1818" y="14174"/>
                    <a:pt x="2056" y="13937"/>
                  </a:cubicBezTo>
                  <a:cubicBezTo>
                    <a:pt x="2131" y="13837"/>
                    <a:pt x="2206" y="13761"/>
                    <a:pt x="2206" y="13761"/>
                  </a:cubicBezTo>
                  <a:lnTo>
                    <a:pt x="2206" y="13761"/>
                  </a:lnTo>
                  <a:cubicBezTo>
                    <a:pt x="2206" y="13761"/>
                    <a:pt x="1855" y="14463"/>
                    <a:pt x="2056" y="14463"/>
                  </a:cubicBezTo>
                  <a:cubicBezTo>
                    <a:pt x="2231" y="14463"/>
                    <a:pt x="2858" y="13686"/>
                    <a:pt x="3058" y="13034"/>
                  </a:cubicBezTo>
                  <a:cubicBezTo>
                    <a:pt x="3234" y="12358"/>
                    <a:pt x="3108" y="11781"/>
                    <a:pt x="3108" y="11781"/>
                  </a:cubicBezTo>
                  <a:cubicBezTo>
                    <a:pt x="3108" y="11781"/>
                    <a:pt x="5314" y="9049"/>
                    <a:pt x="6116" y="7546"/>
                  </a:cubicBezTo>
                  <a:cubicBezTo>
                    <a:pt x="6918" y="6067"/>
                    <a:pt x="7244" y="4463"/>
                    <a:pt x="7444" y="2834"/>
                  </a:cubicBezTo>
                  <a:cubicBezTo>
                    <a:pt x="7670" y="1205"/>
                    <a:pt x="7545" y="2"/>
                    <a:pt x="7545" y="2"/>
                  </a:cubicBezTo>
                  <a:cubicBezTo>
                    <a:pt x="7545" y="2"/>
                    <a:pt x="7534" y="0"/>
                    <a:pt x="7506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7"/>
            <p:cNvSpPr/>
            <p:nvPr/>
          </p:nvSpPr>
          <p:spPr>
            <a:xfrm>
              <a:off x="3488875" y="944850"/>
              <a:ext cx="145375" cy="361600"/>
            </a:xfrm>
            <a:custGeom>
              <a:avLst/>
              <a:gdLst/>
              <a:ahLst/>
              <a:cxnLst/>
              <a:rect l="l" t="t" r="r" b="b"/>
              <a:pathLst>
                <a:path w="5815" h="14464" extrusionOk="0">
                  <a:moveTo>
                    <a:pt x="5651" y="0"/>
                  </a:moveTo>
                  <a:cubicBezTo>
                    <a:pt x="5567" y="0"/>
                    <a:pt x="5332" y="14"/>
                    <a:pt x="4787" y="127"/>
                  </a:cubicBezTo>
                  <a:cubicBezTo>
                    <a:pt x="4913" y="1280"/>
                    <a:pt x="4988" y="2333"/>
                    <a:pt x="4737" y="3761"/>
                  </a:cubicBezTo>
                  <a:cubicBezTo>
                    <a:pt x="4487" y="5290"/>
                    <a:pt x="3885" y="6969"/>
                    <a:pt x="2933" y="8573"/>
                  </a:cubicBezTo>
                  <a:cubicBezTo>
                    <a:pt x="1980" y="10177"/>
                    <a:pt x="1003" y="11656"/>
                    <a:pt x="1003" y="11656"/>
                  </a:cubicBezTo>
                  <a:cubicBezTo>
                    <a:pt x="1003" y="11656"/>
                    <a:pt x="727" y="12934"/>
                    <a:pt x="201" y="13937"/>
                  </a:cubicBezTo>
                  <a:cubicBezTo>
                    <a:pt x="276" y="13837"/>
                    <a:pt x="351" y="13761"/>
                    <a:pt x="351" y="13761"/>
                  </a:cubicBezTo>
                  <a:lnTo>
                    <a:pt x="351" y="13761"/>
                  </a:lnTo>
                  <a:cubicBezTo>
                    <a:pt x="351" y="13761"/>
                    <a:pt x="0" y="14463"/>
                    <a:pt x="201" y="14463"/>
                  </a:cubicBezTo>
                  <a:cubicBezTo>
                    <a:pt x="376" y="14463"/>
                    <a:pt x="1003" y="13686"/>
                    <a:pt x="1203" y="13034"/>
                  </a:cubicBezTo>
                  <a:cubicBezTo>
                    <a:pt x="1379" y="12358"/>
                    <a:pt x="1253" y="11781"/>
                    <a:pt x="1253" y="11781"/>
                  </a:cubicBezTo>
                  <a:cubicBezTo>
                    <a:pt x="1253" y="11781"/>
                    <a:pt x="3459" y="9049"/>
                    <a:pt x="4261" y="7546"/>
                  </a:cubicBezTo>
                  <a:cubicBezTo>
                    <a:pt x="5063" y="6067"/>
                    <a:pt x="5389" y="4463"/>
                    <a:pt x="5589" y="2834"/>
                  </a:cubicBezTo>
                  <a:cubicBezTo>
                    <a:pt x="5815" y="1205"/>
                    <a:pt x="5690" y="2"/>
                    <a:pt x="5690" y="2"/>
                  </a:cubicBezTo>
                  <a:cubicBezTo>
                    <a:pt x="5690" y="2"/>
                    <a:pt x="5679" y="0"/>
                    <a:pt x="565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7"/>
            <p:cNvSpPr/>
            <p:nvPr/>
          </p:nvSpPr>
          <p:spPr>
            <a:xfrm>
              <a:off x="3311550" y="1058925"/>
              <a:ext cx="193000" cy="188000"/>
            </a:xfrm>
            <a:custGeom>
              <a:avLst/>
              <a:gdLst/>
              <a:ahLst/>
              <a:cxnLst/>
              <a:rect l="l" t="t" r="r" b="b"/>
              <a:pathLst>
                <a:path w="7720" h="7520" extrusionOk="0">
                  <a:moveTo>
                    <a:pt x="7720" y="0"/>
                  </a:moveTo>
                  <a:cubicBezTo>
                    <a:pt x="7720" y="0"/>
                    <a:pt x="7219" y="50"/>
                    <a:pt x="6592" y="50"/>
                  </a:cubicBezTo>
                  <a:cubicBezTo>
                    <a:pt x="6692" y="978"/>
                    <a:pt x="6692" y="1930"/>
                    <a:pt x="6567" y="2507"/>
                  </a:cubicBezTo>
                  <a:cubicBezTo>
                    <a:pt x="6417" y="3158"/>
                    <a:pt x="4236" y="5063"/>
                    <a:pt x="2707" y="5940"/>
                  </a:cubicBezTo>
                  <a:cubicBezTo>
                    <a:pt x="1605" y="6592"/>
                    <a:pt x="527" y="7218"/>
                    <a:pt x="1" y="7519"/>
                  </a:cubicBezTo>
                  <a:cubicBezTo>
                    <a:pt x="326" y="7494"/>
                    <a:pt x="878" y="7319"/>
                    <a:pt x="1354" y="7068"/>
                  </a:cubicBezTo>
                  <a:cubicBezTo>
                    <a:pt x="1354" y="7068"/>
                    <a:pt x="4236" y="5514"/>
                    <a:pt x="5414" y="4612"/>
                  </a:cubicBezTo>
                  <a:cubicBezTo>
                    <a:pt x="6592" y="3710"/>
                    <a:pt x="7219" y="2908"/>
                    <a:pt x="7419" y="2256"/>
                  </a:cubicBezTo>
                  <a:cubicBezTo>
                    <a:pt x="7720" y="1178"/>
                    <a:pt x="7720" y="0"/>
                    <a:pt x="7720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7"/>
            <p:cNvSpPr/>
            <p:nvPr/>
          </p:nvSpPr>
          <p:spPr>
            <a:xfrm>
              <a:off x="3508925" y="105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7"/>
            <p:cNvSpPr/>
            <p:nvPr/>
          </p:nvSpPr>
          <p:spPr>
            <a:xfrm>
              <a:off x="2996375" y="941750"/>
              <a:ext cx="70200" cy="74100"/>
            </a:xfrm>
            <a:custGeom>
              <a:avLst/>
              <a:gdLst/>
              <a:ahLst/>
              <a:cxnLst/>
              <a:rect l="l" t="t" r="r" b="b"/>
              <a:pathLst>
                <a:path w="2808" h="2964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26"/>
                    <a:pt x="101" y="527"/>
                    <a:pt x="201" y="978"/>
                  </a:cubicBezTo>
                  <a:cubicBezTo>
                    <a:pt x="277" y="1329"/>
                    <a:pt x="352" y="1730"/>
                    <a:pt x="452" y="2031"/>
                  </a:cubicBezTo>
                  <a:cubicBezTo>
                    <a:pt x="527" y="2231"/>
                    <a:pt x="577" y="2381"/>
                    <a:pt x="653" y="2482"/>
                  </a:cubicBezTo>
                  <a:cubicBezTo>
                    <a:pt x="835" y="2755"/>
                    <a:pt x="1255" y="2964"/>
                    <a:pt x="1637" y="2964"/>
                  </a:cubicBezTo>
                  <a:cubicBezTo>
                    <a:pt x="1886" y="2964"/>
                    <a:pt x="2118" y="2875"/>
                    <a:pt x="2257" y="2657"/>
                  </a:cubicBezTo>
                  <a:cubicBezTo>
                    <a:pt x="2357" y="2507"/>
                    <a:pt x="2457" y="2306"/>
                    <a:pt x="2532" y="2131"/>
                  </a:cubicBezTo>
                  <a:cubicBezTo>
                    <a:pt x="2658" y="1830"/>
                    <a:pt x="2758" y="1529"/>
                    <a:pt x="2808" y="1304"/>
                  </a:cubicBezTo>
                  <a:lnTo>
                    <a:pt x="2808" y="1304"/>
                  </a:lnTo>
                  <a:cubicBezTo>
                    <a:pt x="2693" y="1322"/>
                    <a:pt x="2577" y="1330"/>
                    <a:pt x="2462" y="1330"/>
                  </a:cubicBezTo>
                  <a:cubicBezTo>
                    <a:pt x="2251" y="1330"/>
                    <a:pt x="2041" y="1302"/>
                    <a:pt x="1831" y="1254"/>
                  </a:cubicBezTo>
                  <a:cubicBezTo>
                    <a:pt x="1530" y="1178"/>
                    <a:pt x="1254" y="1078"/>
                    <a:pt x="1029" y="953"/>
                  </a:cubicBezTo>
                  <a:cubicBezTo>
                    <a:pt x="527" y="677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7"/>
            <p:cNvSpPr/>
            <p:nvPr/>
          </p:nvSpPr>
          <p:spPr>
            <a:xfrm>
              <a:off x="2996375" y="941750"/>
              <a:ext cx="70200" cy="54400"/>
            </a:xfrm>
            <a:custGeom>
              <a:avLst/>
              <a:gdLst/>
              <a:ahLst/>
              <a:cxnLst/>
              <a:rect l="l" t="t" r="r" b="b"/>
              <a:pathLst>
                <a:path w="2808" h="2176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26"/>
                    <a:pt x="101" y="527"/>
                    <a:pt x="201" y="978"/>
                  </a:cubicBezTo>
                  <a:cubicBezTo>
                    <a:pt x="277" y="1329"/>
                    <a:pt x="352" y="1730"/>
                    <a:pt x="452" y="2031"/>
                  </a:cubicBezTo>
                  <a:cubicBezTo>
                    <a:pt x="854" y="2141"/>
                    <a:pt x="1294" y="2176"/>
                    <a:pt x="1692" y="2176"/>
                  </a:cubicBezTo>
                  <a:cubicBezTo>
                    <a:pt x="2014" y="2176"/>
                    <a:pt x="2308" y="2153"/>
                    <a:pt x="2532" y="2131"/>
                  </a:cubicBezTo>
                  <a:cubicBezTo>
                    <a:pt x="2658" y="1830"/>
                    <a:pt x="2758" y="1529"/>
                    <a:pt x="2808" y="1304"/>
                  </a:cubicBezTo>
                  <a:lnTo>
                    <a:pt x="2808" y="1304"/>
                  </a:lnTo>
                  <a:cubicBezTo>
                    <a:pt x="2693" y="1322"/>
                    <a:pt x="2577" y="1330"/>
                    <a:pt x="2462" y="1330"/>
                  </a:cubicBezTo>
                  <a:cubicBezTo>
                    <a:pt x="2251" y="1330"/>
                    <a:pt x="2041" y="1302"/>
                    <a:pt x="1831" y="1254"/>
                  </a:cubicBezTo>
                  <a:cubicBezTo>
                    <a:pt x="1530" y="1178"/>
                    <a:pt x="1254" y="1078"/>
                    <a:pt x="1029" y="953"/>
                  </a:cubicBezTo>
                  <a:cubicBezTo>
                    <a:pt x="527" y="677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7"/>
            <p:cNvSpPr/>
            <p:nvPr/>
          </p:nvSpPr>
          <p:spPr>
            <a:xfrm>
              <a:off x="2953775" y="780725"/>
              <a:ext cx="169200" cy="194275"/>
            </a:xfrm>
            <a:custGeom>
              <a:avLst/>
              <a:gdLst/>
              <a:ahLst/>
              <a:cxnLst/>
              <a:rect l="l" t="t" r="r" b="b"/>
              <a:pathLst>
                <a:path w="6768" h="7771" extrusionOk="0">
                  <a:moveTo>
                    <a:pt x="5640" y="0"/>
                  </a:moveTo>
                  <a:cubicBezTo>
                    <a:pt x="5640" y="0"/>
                    <a:pt x="5038" y="577"/>
                    <a:pt x="4086" y="827"/>
                  </a:cubicBezTo>
                  <a:cubicBezTo>
                    <a:pt x="3108" y="1103"/>
                    <a:pt x="2407" y="1178"/>
                    <a:pt x="2407" y="1178"/>
                  </a:cubicBezTo>
                  <a:cubicBezTo>
                    <a:pt x="2407" y="1178"/>
                    <a:pt x="2131" y="1680"/>
                    <a:pt x="1780" y="2381"/>
                  </a:cubicBezTo>
                  <a:cubicBezTo>
                    <a:pt x="1730" y="2507"/>
                    <a:pt x="1680" y="2607"/>
                    <a:pt x="1630" y="2707"/>
                  </a:cubicBezTo>
                  <a:cubicBezTo>
                    <a:pt x="1354" y="3233"/>
                    <a:pt x="1204" y="3559"/>
                    <a:pt x="1204" y="3559"/>
                  </a:cubicBezTo>
                  <a:cubicBezTo>
                    <a:pt x="1204" y="3559"/>
                    <a:pt x="1037" y="3448"/>
                    <a:pt x="806" y="3448"/>
                  </a:cubicBezTo>
                  <a:cubicBezTo>
                    <a:pt x="691" y="3448"/>
                    <a:pt x="560" y="3476"/>
                    <a:pt x="427" y="3559"/>
                  </a:cubicBezTo>
                  <a:cubicBezTo>
                    <a:pt x="1" y="3810"/>
                    <a:pt x="126" y="4537"/>
                    <a:pt x="427" y="5063"/>
                  </a:cubicBezTo>
                  <a:cubicBezTo>
                    <a:pt x="702" y="5614"/>
                    <a:pt x="1429" y="5915"/>
                    <a:pt x="1429" y="5915"/>
                  </a:cubicBezTo>
                  <a:cubicBezTo>
                    <a:pt x="1429" y="5915"/>
                    <a:pt x="1504" y="6141"/>
                    <a:pt x="1705" y="6442"/>
                  </a:cubicBezTo>
                  <a:cubicBezTo>
                    <a:pt x="1905" y="6742"/>
                    <a:pt x="2231" y="7118"/>
                    <a:pt x="2733" y="7394"/>
                  </a:cubicBezTo>
                  <a:lnTo>
                    <a:pt x="2733" y="7419"/>
                  </a:lnTo>
                  <a:cubicBezTo>
                    <a:pt x="2783" y="7444"/>
                    <a:pt x="2858" y="7469"/>
                    <a:pt x="2908" y="7494"/>
                  </a:cubicBezTo>
                  <a:lnTo>
                    <a:pt x="2933" y="7494"/>
                  </a:lnTo>
                  <a:cubicBezTo>
                    <a:pt x="2983" y="7519"/>
                    <a:pt x="3033" y="7544"/>
                    <a:pt x="3083" y="7569"/>
                  </a:cubicBezTo>
                  <a:lnTo>
                    <a:pt x="3134" y="7569"/>
                  </a:lnTo>
                  <a:cubicBezTo>
                    <a:pt x="3184" y="7594"/>
                    <a:pt x="3209" y="7619"/>
                    <a:pt x="3259" y="7619"/>
                  </a:cubicBezTo>
                  <a:lnTo>
                    <a:pt x="3334" y="7645"/>
                  </a:lnTo>
                  <a:cubicBezTo>
                    <a:pt x="3384" y="7670"/>
                    <a:pt x="3459" y="7670"/>
                    <a:pt x="3509" y="7695"/>
                  </a:cubicBezTo>
                  <a:lnTo>
                    <a:pt x="3535" y="7695"/>
                  </a:lnTo>
                  <a:cubicBezTo>
                    <a:pt x="3745" y="7743"/>
                    <a:pt x="3955" y="7771"/>
                    <a:pt x="4166" y="7771"/>
                  </a:cubicBezTo>
                  <a:cubicBezTo>
                    <a:pt x="4281" y="7771"/>
                    <a:pt x="4397" y="7763"/>
                    <a:pt x="4512" y="7745"/>
                  </a:cubicBezTo>
                  <a:cubicBezTo>
                    <a:pt x="4838" y="7720"/>
                    <a:pt x="5114" y="7645"/>
                    <a:pt x="5389" y="7544"/>
                  </a:cubicBezTo>
                  <a:cubicBezTo>
                    <a:pt x="6191" y="7168"/>
                    <a:pt x="6768" y="6416"/>
                    <a:pt x="6768" y="5364"/>
                  </a:cubicBezTo>
                  <a:cubicBezTo>
                    <a:pt x="6743" y="4010"/>
                    <a:pt x="6266" y="1905"/>
                    <a:pt x="5916" y="752"/>
                  </a:cubicBezTo>
                  <a:cubicBezTo>
                    <a:pt x="5815" y="401"/>
                    <a:pt x="5715" y="151"/>
                    <a:pt x="564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7"/>
            <p:cNvSpPr/>
            <p:nvPr/>
          </p:nvSpPr>
          <p:spPr>
            <a:xfrm>
              <a:off x="2957550" y="848400"/>
              <a:ext cx="83975" cy="124700"/>
            </a:xfrm>
            <a:custGeom>
              <a:avLst/>
              <a:gdLst/>
              <a:ahLst/>
              <a:cxnLst/>
              <a:rect l="l" t="t" r="r" b="b"/>
              <a:pathLst>
                <a:path w="3359" h="4988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1203" y="526"/>
                    <a:pt x="1053" y="852"/>
                    <a:pt x="1053" y="852"/>
                  </a:cubicBezTo>
                  <a:cubicBezTo>
                    <a:pt x="1053" y="852"/>
                    <a:pt x="877" y="752"/>
                    <a:pt x="652" y="752"/>
                  </a:cubicBezTo>
                  <a:cubicBezTo>
                    <a:pt x="526" y="752"/>
                    <a:pt x="401" y="777"/>
                    <a:pt x="276" y="852"/>
                  </a:cubicBezTo>
                  <a:cubicBezTo>
                    <a:pt x="75" y="978"/>
                    <a:pt x="0" y="1178"/>
                    <a:pt x="0" y="1429"/>
                  </a:cubicBezTo>
                  <a:cubicBezTo>
                    <a:pt x="0" y="1729"/>
                    <a:pt x="100" y="2080"/>
                    <a:pt x="276" y="2356"/>
                  </a:cubicBezTo>
                  <a:cubicBezTo>
                    <a:pt x="551" y="2907"/>
                    <a:pt x="1278" y="3208"/>
                    <a:pt x="1278" y="3208"/>
                  </a:cubicBezTo>
                  <a:cubicBezTo>
                    <a:pt x="1278" y="3208"/>
                    <a:pt x="1353" y="3434"/>
                    <a:pt x="1554" y="3735"/>
                  </a:cubicBezTo>
                  <a:cubicBezTo>
                    <a:pt x="1754" y="4035"/>
                    <a:pt x="2080" y="4411"/>
                    <a:pt x="2582" y="4687"/>
                  </a:cubicBezTo>
                  <a:lnTo>
                    <a:pt x="2582" y="4712"/>
                  </a:lnTo>
                  <a:cubicBezTo>
                    <a:pt x="2607" y="4712"/>
                    <a:pt x="2632" y="4712"/>
                    <a:pt x="2657" y="4737"/>
                  </a:cubicBezTo>
                  <a:cubicBezTo>
                    <a:pt x="2682" y="4737"/>
                    <a:pt x="2707" y="4762"/>
                    <a:pt x="2757" y="4787"/>
                  </a:cubicBezTo>
                  <a:lnTo>
                    <a:pt x="2782" y="4787"/>
                  </a:lnTo>
                  <a:cubicBezTo>
                    <a:pt x="2832" y="4812"/>
                    <a:pt x="2882" y="4837"/>
                    <a:pt x="2932" y="4862"/>
                  </a:cubicBezTo>
                  <a:lnTo>
                    <a:pt x="2983" y="4862"/>
                  </a:lnTo>
                  <a:cubicBezTo>
                    <a:pt x="3033" y="4887"/>
                    <a:pt x="3058" y="4912"/>
                    <a:pt x="3108" y="4912"/>
                  </a:cubicBezTo>
                  <a:lnTo>
                    <a:pt x="3183" y="4938"/>
                  </a:lnTo>
                  <a:cubicBezTo>
                    <a:pt x="3233" y="4963"/>
                    <a:pt x="3308" y="4963"/>
                    <a:pt x="3358" y="4988"/>
                  </a:cubicBezTo>
                  <a:cubicBezTo>
                    <a:pt x="2832" y="4386"/>
                    <a:pt x="2105" y="3484"/>
                    <a:pt x="1855" y="2933"/>
                  </a:cubicBezTo>
                  <a:cubicBezTo>
                    <a:pt x="1479" y="2181"/>
                    <a:pt x="1379" y="1128"/>
                    <a:pt x="1479" y="0"/>
                  </a:cubicBezTo>
                  <a:close/>
                </a:path>
              </a:pathLst>
            </a:custGeom>
            <a:solidFill>
              <a:srgbClr val="F4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7"/>
            <p:cNvSpPr/>
            <p:nvPr/>
          </p:nvSpPr>
          <p:spPr>
            <a:xfrm>
              <a:off x="2980100" y="1035650"/>
              <a:ext cx="69575" cy="112275"/>
            </a:xfrm>
            <a:custGeom>
              <a:avLst/>
              <a:gdLst/>
              <a:ahLst/>
              <a:cxnLst/>
              <a:rect l="l" t="t" r="r" b="b"/>
              <a:pathLst>
                <a:path w="2783" h="4491" extrusionOk="0">
                  <a:moveTo>
                    <a:pt x="1851" y="0"/>
                  </a:moveTo>
                  <a:cubicBezTo>
                    <a:pt x="1524" y="0"/>
                    <a:pt x="1479" y="430"/>
                    <a:pt x="1479" y="430"/>
                  </a:cubicBezTo>
                  <a:cubicBezTo>
                    <a:pt x="1479" y="430"/>
                    <a:pt x="1479" y="385"/>
                    <a:pt x="1397" y="385"/>
                  </a:cubicBezTo>
                  <a:cubicBezTo>
                    <a:pt x="1357" y="385"/>
                    <a:pt x="1295" y="397"/>
                    <a:pt x="1203" y="430"/>
                  </a:cubicBezTo>
                  <a:cubicBezTo>
                    <a:pt x="903" y="530"/>
                    <a:pt x="928" y="1057"/>
                    <a:pt x="928" y="1057"/>
                  </a:cubicBezTo>
                  <a:cubicBezTo>
                    <a:pt x="928" y="1057"/>
                    <a:pt x="864" y="985"/>
                    <a:pt x="742" y="985"/>
                  </a:cubicBezTo>
                  <a:cubicBezTo>
                    <a:pt x="647" y="985"/>
                    <a:pt x="516" y="1028"/>
                    <a:pt x="351" y="1182"/>
                  </a:cubicBezTo>
                  <a:cubicBezTo>
                    <a:pt x="0" y="1508"/>
                    <a:pt x="101" y="3137"/>
                    <a:pt x="101" y="3137"/>
                  </a:cubicBezTo>
                  <a:cubicBezTo>
                    <a:pt x="101" y="3137"/>
                    <a:pt x="276" y="3387"/>
                    <a:pt x="552" y="3713"/>
                  </a:cubicBezTo>
                  <a:cubicBezTo>
                    <a:pt x="627" y="3788"/>
                    <a:pt x="677" y="3864"/>
                    <a:pt x="777" y="3939"/>
                  </a:cubicBezTo>
                  <a:cubicBezTo>
                    <a:pt x="1203" y="4365"/>
                    <a:pt x="1404" y="4490"/>
                    <a:pt x="1404" y="4490"/>
                  </a:cubicBezTo>
                  <a:cubicBezTo>
                    <a:pt x="1705" y="4139"/>
                    <a:pt x="1629" y="3162"/>
                    <a:pt x="1579" y="2911"/>
                  </a:cubicBezTo>
                  <a:cubicBezTo>
                    <a:pt x="1579" y="2861"/>
                    <a:pt x="1579" y="2836"/>
                    <a:pt x="1579" y="2836"/>
                  </a:cubicBezTo>
                  <a:lnTo>
                    <a:pt x="1654" y="2836"/>
                  </a:lnTo>
                  <a:cubicBezTo>
                    <a:pt x="1755" y="2811"/>
                    <a:pt x="1855" y="2711"/>
                    <a:pt x="1905" y="2636"/>
                  </a:cubicBezTo>
                  <a:lnTo>
                    <a:pt x="1955" y="2585"/>
                  </a:lnTo>
                  <a:lnTo>
                    <a:pt x="2005" y="2585"/>
                  </a:lnTo>
                  <a:cubicBezTo>
                    <a:pt x="2256" y="2585"/>
                    <a:pt x="2281" y="2084"/>
                    <a:pt x="2281" y="2084"/>
                  </a:cubicBezTo>
                  <a:lnTo>
                    <a:pt x="2281" y="2059"/>
                  </a:lnTo>
                  <a:lnTo>
                    <a:pt x="2381" y="2034"/>
                  </a:lnTo>
                  <a:cubicBezTo>
                    <a:pt x="2632" y="1909"/>
                    <a:pt x="2782" y="1407"/>
                    <a:pt x="2682" y="1082"/>
                  </a:cubicBezTo>
                  <a:lnTo>
                    <a:pt x="2657" y="1006"/>
                  </a:lnTo>
                  <a:cubicBezTo>
                    <a:pt x="2532" y="656"/>
                    <a:pt x="2281" y="54"/>
                    <a:pt x="1905" y="4"/>
                  </a:cubicBezTo>
                  <a:cubicBezTo>
                    <a:pt x="1886" y="1"/>
                    <a:pt x="1868" y="0"/>
                    <a:pt x="1851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7"/>
            <p:cNvSpPr/>
            <p:nvPr/>
          </p:nvSpPr>
          <p:spPr>
            <a:xfrm>
              <a:off x="2993875" y="1060800"/>
              <a:ext cx="55800" cy="87125"/>
            </a:xfrm>
            <a:custGeom>
              <a:avLst/>
              <a:gdLst/>
              <a:ahLst/>
              <a:cxnLst/>
              <a:rect l="l" t="t" r="r" b="b"/>
              <a:pathLst>
                <a:path w="2232" h="3485" extrusionOk="0">
                  <a:moveTo>
                    <a:pt x="2106" y="0"/>
                  </a:moveTo>
                  <a:cubicBezTo>
                    <a:pt x="1755" y="702"/>
                    <a:pt x="577" y="1329"/>
                    <a:pt x="577" y="1329"/>
                  </a:cubicBezTo>
                  <a:cubicBezTo>
                    <a:pt x="803" y="2031"/>
                    <a:pt x="226" y="2582"/>
                    <a:pt x="1" y="2707"/>
                  </a:cubicBezTo>
                  <a:cubicBezTo>
                    <a:pt x="76" y="2782"/>
                    <a:pt x="126" y="2858"/>
                    <a:pt x="226" y="2933"/>
                  </a:cubicBezTo>
                  <a:cubicBezTo>
                    <a:pt x="652" y="3359"/>
                    <a:pt x="853" y="3484"/>
                    <a:pt x="853" y="3484"/>
                  </a:cubicBezTo>
                  <a:cubicBezTo>
                    <a:pt x="1154" y="3133"/>
                    <a:pt x="1078" y="2156"/>
                    <a:pt x="1028" y="1905"/>
                  </a:cubicBezTo>
                  <a:cubicBezTo>
                    <a:pt x="1028" y="1855"/>
                    <a:pt x="1028" y="1830"/>
                    <a:pt x="1028" y="1830"/>
                  </a:cubicBezTo>
                  <a:lnTo>
                    <a:pt x="1103" y="1830"/>
                  </a:lnTo>
                  <a:cubicBezTo>
                    <a:pt x="1204" y="1805"/>
                    <a:pt x="1304" y="1705"/>
                    <a:pt x="1354" y="1630"/>
                  </a:cubicBezTo>
                  <a:lnTo>
                    <a:pt x="1404" y="1579"/>
                  </a:lnTo>
                  <a:lnTo>
                    <a:pt x="1454" y="1579"/>
                  </a:lnTo>
                  <a:cubicBezTo>
                    <a:pt x="1705" y="1579"/>
                    <a:pt x="1730" y="1078"/>
                    <a:pt x="1730" y="1078"/>
                  </a:cubicBezTo>
                  <a:lnTo>
                    <a:pt x="1730" y="1053"/>
                  </a:lnTo>
                  <a:lnTo>
                    <a:pt x="1830" y="1028"/>
                  </a:lnTo>
                  <a:cubicBezTo>
                    <a:pt x="2081" y="903"/>
                    <a:pt x="2231" y="401"/>
                    <a:pt x="2131" y="76"/>
                  </a:cubicBezTo>
                  <a:lnTo>
                    <a:pt x="2106" y="0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7"/>
            <p:cNvSpPr/>
            <p:nvPr/>
          </p:nvSpPr>
          <p:spPr>
            <a:xfrm>
              <a:off x="3470075" y="572225"/>
              <a:ext cx="161050" cy="193200"/>
            </a:xfrm>
            <a:custGeom>
              <a:avLst/>
              <a:gdLst/>
              <a:ahLst/>
              <a:cxnLst/>
              <a:rect l="l" t="t" r="r" b="b"/>
              <a:pathLst>
                <a:path w="6442" h="7728" extrusionOk="0">
                  <a:moveTo>
                    <a:pt x="1595" y="0"/>
                  </a:moveTo>
                  <a:cubicBezTo>
                    <a:pt x="1493" y="0"/>
                    <a:pt x="1388" y="6"/>
                    <a:pt x="1279" y="20"/>
                  </a:cubicBezTo>
                  <a:cubicBezTo>
                    <a:pt x="351" y="145"/>
                    <a:pt x="51" y="671"/>
                    <a:pt x="26" y="1147"/>
                  </a:cubicBezTo>
                  <a:cubicBezTo>
                    <a:pt x="0" y="1373"/>
                    <a:pt x="26" y="1573"/>
                    <a:pt x="76" y="1699"/>
                  </a:cubicBezTo>
                  <a:cubicBezTo>
                    <a:pt x="126" y="1674"/>
                    <a:pt x="176" y="1649"/>
                    <a:pt x="251" y="1649"/>
                  </a:cubicBezTo>
                  <a:cubicBezTo>
                    <a:pt x="274" y="1646"/>
                    <a:pt x="295" y="1645"/>
                    <a:pt x="317" y="1645"/>
                  </a:cubicBezTo>
                  <a:cubicBezTo>
                    <a:pt x="770" y="1645"/>
                    <a:pt x="951" y="2141"/>
                    <a:pt x="903" y="2476"/>
                  </a:cubicBezTo>
                  <a:cubicBezTo>
                    <a:pt x="1379" y="2927"/>
                    <a:pt x="1705" y="3904"/>
                    <a:pt x="2005" y="5057"/>
                  </a:cubicBezTo>
                  <a:cubicBezTo>
                    <a:pt x="2331" y="6260"/>
                    <a:pt x="3234" y="7363"/>
                    <a:pt x="4136" y="7664"/>
                  </a:cubicBezTo>
                  <a:cubicBezTo>
                    <a:pt x="4271" y="7708"/>
                    <a:pt x="4410" y="7728"/>
                    <a:pt x="4549" y="7728"/>
                  </a:cubicBezTo>
                  <a:cubicBezTo>
                    <a:pt x="5358" y="7728"/>
                    <a:pt x="6163" y="7049"/>
                    <a:pt x="6291" y="6536"/>
                  </a:cubicBezTo>
                  <a:cubicBezTo>
                    <a:pt x="6442" y="5934"/>
                    <a:pt x="5865" y="5909"/>
                    <a:pt x="5314" y="5809"/>
                  </a:cubicBezTo>
                  <a:cubicBezTo>
                    <a:pt x="5214" y="5809"/>
                    <a:pt x="5138" y="5759"/>
                    <a:pt x="5113" y="5709"/>
                  </a:cubicBezTo>
                  <a:cubicBezTo>
                    <a:pt x="4988" y="5458"/>
                    <a:pt x="5439" y="4932"/>
                    <a:pt x="5564" y="4706"/>
                  </a:cubicBezTo>
                  <a:cubicBezTo>
                    <a:pt x="5721" y="4460"/>
                    <a:pt x="5417" y="4193"/>
                    <a:pt x="4850" y="4193"/>
                  </a:cubicBezTo>
                  <a:cubicBezTo>
                    <a:pt x="4782" y="4193"/>
                    <a:pt x="4711" y="4197"/>
                    <a:pt x="4637" y="4205"/>
                  </a:cubicBezTo>
                  <a:cubicBezTo>
                    <a:pt x="4355" y="4224"/>
                    <a:pt x="4103" y="4263"/>
                    <a:pt x="3871" y="4263"/>
                  </a:cubicBezTo>
                  <a:cubicBezTo>
                    <a:pt x="3505" y="4263"/>
                    <a:pt x="3189" y="4168"/>
                    <a:pt x="2883" y="3754"/>
                  </a:cubicBezTo>
                  <a:cubicBezTo>
                    <a:pt x="2381" y="3077"/>
                    <a:pt x="3133" y="2125"/>
                    <a:pt x="3309" y="1523"/>
                  </a:cubicBezTo>
                  <a:cubicBezTo>
                    <a:pt x="3471" y="944"/>
                    <a:pt x="2840" y="0"/>
                    <a:pt x="1595" y="0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7"/>
            <p:cNvSpPr/>
            <p:nvPr/>
          </p:nvSpPr>
          <p:spPr>
            <a:xfrm>
              <a:off x="3470075" y="593150"/>
              <a:ext cx="161050" cy="172275"/>
            </a:xfrm>
            <a:custGeom>
              <a:avLst/>
              <a:gdLst/>
              <a:ahLst/>
              <a:cxnLst/>
              <a:rect l="l" t="t" r="r" b="b"/>
              <a:pathLst>
                <a:path w="6442" h="6891" extrusionOk="0">
                  <a:moveTo>
                    <a:pt x="862" y="1"/>
                  </a:moveTo>
                  <a:cubicBezTo>
                    <a:pt x="565" y="1"/>
                    <a:pt x="248" y="121"/>
                    <a:pt x="26" y="310"/>
                  </a:cubicBezTo>
                  <a:cubicBezTo>
                    <a:pt x="0" y="536"/>
                    <a:pt x="26" y="736"/>
                    <a:pt x="76" y="862"/>
                  </a:cubicBezTo>
                  <a:cubicBezTo>
                    <a:pt x="126" y="837"/>
                    <a:pt x="176" y="812"/>
                    <a:pt x="251" y="812"/>
                  </a:cubicBezTo>
                  <a:cubicBezTo>
                    <a:pt x="274" y="809"/>
                    <a:pt x="295" y="808"/>
                    <a:pt x="317" y="808"/>
                  </a:cubicBezTo>
                  <a:cubicBezTo>
                    <a:pt x="770" y="808"/>
                    <a:pt x="951" y="1304"/>
                    <a:pt x="903" y="1639"/>
                  </a:cubicBezTo>
                  <a:cubicBezTo>
                    <a:pt x="1379" y="2090"/>
                    <a:pt x="1705" y="3067"/>
                    <a:pt x="2005" y="4220"/>
                  </a:cubicBezTo>
                  <a:cubicBezTo>
                    <a:pt x="2331" y="5423"/>
                    <a:pt x="3234" y="6526"/>
                    <a:pt x="4136" y="6827"/>
                  </a:cubicBezTo>
                  <a:cubicBezTo>
                    <a:pt x="4271" y="6871"/>
                    <a:pt x="4410" y="6891"/>
                    <a:pt x="4549" y="6891"/>
                  </a:cubicBezTo>
                  <a:cubicBezTo>
                    <a:pt x="5358" y="6891"/>
                    <a:pt x="6163" y="6212"/>
                    <a:pt x="6291" y="5699"/>
                  </a:cubicBezTo>
                  <a:cubicBezTo>
                    <a:pt x="6442" y="5097"/>
                    <a:pt x="5865" y="5072"/>
                    <a:pt x="5314" y="4972"/>
                  </a:cubicBezTo>
                  <a:cubicBezTo>
                    <a:pt x="5214" y="4972"/>
                    <a:pt x="5138" y="4922"/>
                    <a:pt x="5113" y="4872"/>
                  </a:cubicBezTo>
                  <a:cubicBezTo>
                    <a:pt x="4938" y="4947"/>
                    <a:pt x="4812" y="5022"/>
                    <a:pt x="4687" y="5122"/>
                  </a:cubicBezTo>
                  <a:cubicBezTo>
                    <a:pt x="4583" y="5214"/>
                    <a:pt x="4501" y="5253"/>
                    <a:pt x="4436" y="5253"/>
                  </a:cubicBezTo>
                  <a:cubicBezTo>
                    <a:pt x="4128" y="5253"/>
                    <a:pt x="4224" y="4359"/>
                    <a:pt x="4286" y="3944"/>
                  </a:cubicBezTo>
                  <a:cubicBezTo>
                    <a:pt x="4314" y="3770"/>
                    <a:pt x="4176" y="3723"/>
                    <a:pt x="3956" y="3723"/>
                  </a:cubicBezTo>
                  <a:cubicBezTo>
                    <a:pt x="3705" y="3723"/>
                    <a:pt x="3348" y="3784"/>
                    <a:pt x="3006" y="3784"/>
                  </a:cubicBezTo>
                  <a:cubicBezTo>
                    <a:pt x="2830" y="3784"/>
                    <a:pt x="2658" y="3767"/>
                    <a:pt x="2507" y="3719"/>
                  </a:cubicBezTo>
                  <a:cubicBezTo>
                    <a:pt x="1830" y="3518"/>
                    <a:pt x="1830" y="1764"/>
                    <a:pt x="1655" y="661"/>
                  </a:cubicBezTo>
                  <a:cubicBezTo>
                    <a:pt x="1571" y="188"/>
                    <a:pt x="1233" y="1"/>
                    <a:pt x="862" y="1"/>
                  </a:cubicBezTo>
                  <a:close/>
                </a:path>
              </a:pathLst>
            </a:custGeom>
            <a:solidFill>
              <a:srgbClr val="CE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7"/>
            <p:cNvSpPr/>
            <p:nvPr/>
          </p:nvSpPr>
          <p:spPr>
            <a:xfrm>
              <a:off x="3315925" y="623150"/>
              <a:ext cx="205550" cy="115000"/>
            </a:xfrm>
            <a:custGeom>
              <a:avLst/>
              <a:gdLst/>
              <a:ahLst/>
              <a:cxnLst/>
              <a:rect l="l" t="t" r="r" b="b"/>
              <a:pathLst>
                <a:path w="8222" h="4600" extrusionOk="0">
                  <a:moveTo>
                    <a:pt x="4136" y="0"/>
                  </a:moveTo>
                  <a:cubicBezTo>
                    <a:pt x="2891" y="0"/>
                    <a:pt x="2586" y="792"/>
                    <a:pt x="2282" y="1191"/>
                  </a:cubicBezTo>
                  <a:cubicBezTo>
                    <a:pt x="2097" y="1414"/>
                    <a:pt x="1809" y="1445"/>
                    <a:pt x="1519" y="1445"/>
                  </a:cubicBezTo>
                  <a:cubicBezTo>
                    <a:pt x="1412" y="1445"/>
                    <a:pt x="1305" y="1440"/>
                    <a:pt x="1203" y="1440"/>
                  </a:cubicBezTo>
                  <a:cubicBezTo>
                    <a:pt x="1054" y="1440"/>
                    <a:pt x="916" y="1449"/>
                    <a:pt x="803" y="1491"/>
                  </a:cubicBezTo>
                  <a:cubicBezTo>
                    <a:pt x="427" y="1667"/>
                    <a:pt x="1" y="2619"/>
                    <a:pt x="76" y="3421"/>
                  </a:cubicBezTo>
                  <a:cubicBezTo>
                    <a:pt x="76" y="3622"/>
                    <a:pt x="126" y="3772"/>
                    <a:pt x="176" y="3922"/>
                  </a:cubicBezTo>
                  <a:cubicBezTo>
                    <a:pt x="352" y="4348"/>
                    <a:pt x="653" y="4549"/>
                    <a:pt x="978" y="4574"/>
                  </a:cubicBezTo>
                  <a:lnTo>
                    <a:pt x="1004" y="4574"/>
                  </a:lnTo>
                  <a:cubicBezTo>
                    <a:pt x="1067" y="4577"/>
                    <a:pt x="1127" y="4579"/>
                    <a:pt x="1184" y="4579"/>
                  </a:cubicBezTo>
                  <a:cubicBezTo>
                    <a:pt x="2417" y="4579"/>
                    <a:pt x="2266" y="3827"/>
                    <a:pt x="2457" y="3396"/>
                  </a:cubicBezTo>
                  <a:lnTo>
                    <a:pt x="2482" y="3396"/>
                  </a:lnTo>
                  <a:cubicBezTo>
                    <a:pt x="2683" y="2945"/>
                    <a:pt x="3059" y="2694"/>
                    <a:pt x="3460" y="2444"/>
                  </a:cubicBezTo>
                  <a:cubicBezTo>
                    <a:pt x="3593" y="2346"/>
                    <a:pt x="3762" y="2298"/>
                    <a:pt x="3942" y="2298"/>
                  </a:cubicBezTo>
                  <a:cubicBezTo>
                    <a:pt x="4267" y="2298"/>
                    <a:pt x="4630" y="2454"/>
                    <a:pt x="4888" y="2744"/>
                  </a:cubicBezTo>
                  <a:cubicBezTo>
                    <a:pt x="5289" y="3171"/>
                    <a:pt x="5841" y="3020"/>
                    <a:pt x="6317" y="3221"/>
                  </a:cubicBezTo>
                  <a:cubicBezTo>
                    <a:pt x="6818" y="3446"/>
                    <a:pt x="7420" y="4599"/>
                    <a:pt x="7420" y="4599"/>
                  </a:cubicBezTo>
                  <a:cubicBezTo>
                    <a:pt x="7420" y="4599"/>
                    <a:pt x="7470" y="4298"/>
                    <a:pt x="7620" y="4073"/>
                  </a:cubicBezTo>
                  <a:cubicBezTo>
                    <a:pt x="7645" y="4023"/>
                    <a:pt x="7670" y="3998"/>
                    <a:pt x="7695" y="3973"/>
                  </a:cubicBezTo>
                  <a:cubicBezTo>
                    <a:pt x="7760" y="3908"/>
                    <a:pt x="7845" y="3887"/>
                    <a:pt x="7927" y="3887"/>
                  </a:cubicBezTo>
                  <a:cubicBezTo>
                    <a:pt x="8067" y="3887"/>
                    <a:pt x="8197" y="3947"/>
                    <a:pt x="8197" y="3947"/>
                  </a:cubicBezTo>
                  <a:cubicBezTo>
                    <a:pt x="8222" y="3797"/>
                    <a:pt x="8222" y="3647"/>
                    <a:pt x="8222" y="3496"/>
                  </a:cubicBezTo>
                  <a:cubicBezTo>
                    <a:pt x="8222" y="3045"/>
                    <a:pt x="8096" y="2594"/>
                    <a:pt x="7695" y="2444"/>
                  </a:cubicBezTo>
                  <a:cubicBezTo>
                    <a:pt x="7219" y="2268"/>
                    <a:pt x="7194" y="1917"/>
                    <a:pt x="7044" y="1516"/>
                  </a:cubicBezTo>
                  <a:cubicBezTo>
                    <a:pt x="7019" y="1441"/>
                    <a:pt x="6968" y="1391"/>
                    <a:pt x="6943" y="1316"/>
                  </a:cubicBezTo>
                  <a:cubicBezTo>
                    <a:pt x="6868" y="1166"/>
                    <a:pt x="6793" y="1090"/>
                    <a:pt x="6718" y="1040"/>
                  </a:cubicBezTo>
                  <a:cubicBezTo>
                    <a:pt x="6542" y="915"/>
                    <a:pt x="6367" y="940"/>
                    <a:pt x="6242" y="689"/>
                  </a:cubicBezTo>
                  <a:cubicBezTo>
                    <a:pt x="6166" y="564"/>
                    <a:pt x="6091" y="464"/>
                    <a:pt x="5991" y="363"/>
                  </a:cubicBezTo>
                  <a:lnTo>
                    <a:pt x="5966" y="363"/>
                  </a:lnTo>
                  <a:cubicBezTo>
                    <a:pt x="5740" y="188"/>
                    <a:pt x="5339" y="88"/>
                    <a:pt x="4412" y="13"/>
                  </a:cubicBezTo>
                  <a:cubicBezTo>
                    <a:pt x="4315" y="4"/>
                    <a:pt x="4223" y="0"/>
                    <a:pt x="4136" y="0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7"/>
            <p:cNvSpPr/>
            <p:nvPr/>
          </p:nvSpPr>
          <p:spPr>
            <a:xfrm>
              <a:off x="3320325" y="661050"/>
              <a:ext cx="201150" cy="77100"/>
            </a:xfrm>
            <a:custGeom>
              <a:avLst/>
              <a:gdLst/>
              <a:ahLst/>
              <a:cxnLst/>
              <a:rect l="l" t="t" r="r" b="b"/>
              <a:pathLst>
                <a:path w="8046" h="3084" extrusionOk="0">
                  <a:moveTo>
                    <a:pt x="6868" y="0"/>
                  </a:moveTo>
                  <a:lnTo>
                    <a:pt x="6868" y="0"/>
                  </a:lnTo>
                  <a:cubicBezTo>
                    <a:pt x="6366" y="101"/>
                    <a:pt x="6918" y="1028"/>
                    <a:pt x="6391" y="1228"/>
                  </a:cubicBezTo>
                  <a:cubicBezTo>
                    <a:pt x="6313" y="1260"/>
                    <a:pt x="6223" y="1275"/>
                    <a:pt x="6124" y="1275"/>
                  </a:cubicBezTo>
                  <a:cubicBezTo>
                    <a:pt x="5522" y="1275"/>
                    <a:pt x="4584" y="746"/>
                    <a:pt x="3960" y="401"/>
                  </a:cubicBezTo>
                  <a:cubicBezTo>
                    <a:pt x="3873" y="351"/>
                    <a:pt x="3778" y="329"/>
                    <a:pt x="3678" y="329"/>
                  </a:cubicBezTo>
                  <a:cubicBezTo>
                    <a:pt x="2977" y="329"/>
                    <a:pt x="2034" y="1445"/>
                    <a:pt x="1705" y="2081"/>
                  </a:cubicBezTo>
                  <a:cubicBezTo>
                    <a:pt x="1506" y="2450"/>
                    <a:pt x="1145" y="2578"/>
                    <a:pt x="779" y="2578"/>
                  </a:cubicBezTo>
                  <a:cubicBezTo>
                    <a:pt x="500" y="2578"/>
                    <a:pt x="217" y="2504"/>
                    <a:pt x="0" y="2406"/>
                  </a:cubicBezTo>
                  <a:lnTo>
                    <a:pt x="0" y="2406"/>
                  </a:lnTo>
                  <a:cubicBezTo>
                    <a:pt x="176" y="2832"/>
                    <a:pt x="477" y="3033"/>
                    <a:pt x="802" y="3058"/>
                  </a:cubicBezTo>
                  <a:lnTo>
                    <a:pt x="828" y="3058"/>
                  </a:lnTo>
                  <a:cubicBezTo>
                    <a:pt x="891" y="3061"/>
                    <a:pt x="951" y="3063"/>
                    <a:pt x="1008" y="3063"/>
                  </a:cubicBezTo>
                  <a:cubicBezTo>
                    <a:pt x="2241" y="3063"/>
                    <a:pt x="2090" y="2311"/>
                    <a:pt x="2281" y="1880"/>
                  </a:cubicBezTo>
                  <a:lnTo>
                    <a:pt x="2306" y="1880"/>
                  </a:lnTo>
                  <a:cubicBezTo>
                    <a:pt x="2507" y="1429"/>
                    <a:pt x="2883" y="1178"/>
                    <a:pt x="3284" y="928"/>
                  </a:cubicBezTo>
                  <a:cubicBezTo>
                    <a:pt x="3417" y="830"/>
                    <a:pt x="3586" y="782"/>
                    <a:pt x="3766" y="782"/>
                  </a:cubicBezTo>
                  <a:cubicBezTo>
                    <a:pt x="4091" y="782"/>
                    <a:pt x="4454" y="938"/>
                    <a:pt x="4712" y="1228"/>
                  </a:cubicBezTo>
                  <a:cubicBezTo>
                    <a:pt x="5113" y="1655"/>
                    <a:pt x="5665" y="1504"/>
                    <a:pt x="6141" y="1705"/>
                  </a:cubicBezTo>
                  <a:cubicBezTo>
                    <a:pt x="6642" y="1930"/>
                    <a:pt x="7244" y="3083"/>
                    <a:pt x="7244" y="3083"/>
                  </a:cubicBezTo>
                  <a:cubicBezTo>
                    <a:pt x="7244" y="3083"/>
                    <a:pt x="7294" y="2782"/>
                    <a:pt x="7444" y="2557"/>
                  </a:cubicBezTo>
                  <a:cubicBezTo>
                    <a:pt x="7469" y="2507"/>
                    <a:pt x="7494" y="2482"/>
                    <a:pt x="7519" y="2457"/>
                  </a:cubicBezTo>
                  <a:cubicBezTo>
                    <a:pt x="7584" y="2392"/>
                    <a:pt x="7669" y="2371"/>
                    <a:pt x="7751" y="2371"/>
                  </a:cubicBezTo>
                  <a:cubicBezTo>
                    <a:pt x="7891" y="2371"/>
                    <a:pt x="8021" y="2431"/>
                    <a:pt x="8021" y="2431"/>
                  </a:cubicBezTo>
                  <a:cubicBezTo>
                    <a:pt x="8046" y="2281"/>
                    <a:pt x="8046" y="2131"/>
                    <a:pt x="8046" y="1980"/>
                  </a:cubicBezTo>
                  <a:cubicBezTo>
                    <a:pt x="8046" y="1529"/>
                    <a:pt x="7920" y="1078"/>
                    <a:pt x="7519" y="928"/>
                  </a:cubicBezTo>
                  <a:cubicBezTo>
                    <a:pt x="7043" y="752"/>
                    <a:pt x="7018" y="401"/>
                    <a:pt x="6868" y="0"/>
                  </a:cubicBezTo>
                  <a:close/>
                </a:path>
              </a:pathLst>
            </a:custGeom>
            <a:solidFill>
              <a:srgbClr val="CE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7"/>
            <p:cNvSpPr/>
            <p:nvPr/>
          </p:nvSpPr>
          <p:spPr>
            <a:xfrm>
              <a:off x="2911175" y="732450"/>
              <a:ext cx="198025" cy="222400"/>
            </a:xfrm>
            <a:custGeom>
              <a:avLst/>
              <a:gdLst/>
              <a:ahLst/>
              <a:cxnLst/>
              <a:rect l="l" t="t" r="r" b="b"/>
              <a:pathLst>
                <a:path w="7921" h="8896" extrusionOk="0">
                  <a:moveTo>
                    <a:pt x="4264" y="1"/>
                  </a:moveTo>
                  <a:cubicBezTo>
                    <a:pt x="4230" y="1"/>
                    <a:pt x="4195" y="1"/>
                    <a:pt x="4161" y="2"/>
                  </a:cubicBezTo>
                  <a:cubicBezTo>
                    <a:pt x="2507" y="27"/>
                    <a:pt x="1203" y="1280"/>
                    <a:pt x="652" y="1906"/>
                  </a:cubicBezTo>
                  <a:lnTo>
                    <a:pt x="602" y="1956"/>
                  </a:lnTo>
                  <a:cubicBezTo>
                    <a:pt x="101" y="2608"/>
                    <a:pt x="0" y="3560"/>
                    <a:pt x="76" y="4864"/>
                  </a:cubicBezTo>
                  <a:cubicBezTo>
                    <a:pt x="151" y="6167"/>
                    <a:pt x="527" y="7245"/>
                    <a:pt x="1354" y="7921"/>
                  </a:cubicBezTo>
                  <a:cubicBezTo>
                    <a:pt x="1995" y="8446"/>
                    <a:pt x="2968" y="8896"/>
                    <a:pt x="3338" y="8896"/>
                  </a:cubicBezTo>
                  <a:cubicBezTo>
                    <a:pt x="3445" y="8896"/>
                    <a:pt x="3501" y="8858"/>
                    <a:pt x="3484" y="8774"/>
                  </a:cubicBezTo>
                  <a:cubicBezTo>
                    <a:pt x="3459" y="8723"/>
                    <a:pt x="3434" y="8573"/>
                    <a:pt x="3409" y="8373"/>
                  </a:cubicBezTo>
                  <a:cubicBezTo>
                    <a:pt x="3208" y="8072"/>
                    <a:pt x="3133" y="7846"/>
                    <a:pt x="3133" y="7846"/>
                  </a:cubicBezTo>
                  <a:cubicBezTo>
                    <a:pt x="3133" y="7846"/>
                    <a:pt x="2406" y="7545"/>
                    <a:pt x="2131" y="6994"/>
                  </a:cubicBezTo>
                  <a:cubicBezTo>
                    <a:pt x="1830" y="6468"/>
                    <a:pt x="1705" y="5741"/>
                    <a:pt x="2131" y="5490"/>
                  </a:cubicBezTo>
                  <a:cubicBezTo>
                    <a:pt x="2264" y="5407"/>
                    <a:pt x="2395" y="5379"/>
                    <a:pt x="2510" y="5379"/>
                  </a:cubicBezTo>
                  <a:cubicBezTo>
                    <a:pt x="2741" y="5379"/>
                    <a:pt x="2908" y="5490"/>
                    <a:pt x="2908" y="5490"/>
                  </a:cubicBezTo>
                  <a:cubicBezTo>
                    <a:pt x="2908" y="5490"/>
                    <a:pt x="3108" y="5039"/>
                    <a:pt x="3484" y="4312"/>
                  </a:cubicBezTo>
                  <a:cubicBezTo>
                    <a:pt x="3835" y="3611"/>
                    <a:pt x="4111" y="3109"/>
                    <a:pt x="4111" y="3109"/>
                  </a:cubicBezTo>
                  <a:cubicBezTo>
                    <a:pt x="4111" y="3109"/>
                    <a:pt x="4812" y="3034"/>
                    <a:pt x="5790" y="2758"/>
                  </a:cubicBezTo>
                  <a:cubicBezTo>
                    <a:pt x="6742" y="2508"/>
                    <a:pt x="7344" y="1931"/>
                    <a:pt x="7344" y="1931"/>
                  </a:cubicBezTo>
                  <a:cubicBezTo>
                    <a:pt x="7419" y="2082"/>
                    <a:pt x="7519" y="2332"/>
                    <a:pt x="7620" y="2683"/>
                  </a:cubicBezTo>
                  <a:cubicBezTo>
                    <a:pt x="7770" y="2357"/>
                    <a:pt x="7695" y="1756"/>
                    <a:pt x="7695" y="1756"/>
                  </a:cubicBezTo>
                  <a:cubicBezTo>
                    <a:pt x="7695" y="1756"/>
                    <a:pt x="7920" y="1455"/>
                    <a:pt x="7845" y="1054"/>
                  </a:cubicBezTo>
                  <a:cubicBezTo>
                    <a:pt x="7820" y="1004"/>
                    <a:pt x="7770" y="929"/>
                    <a:pt x="7645" y="854"/>
                  </a:cubicBezTo>
                  <a:cubicBezTo>
                    <a:pt x="7132" y="463"/>
                    <a:pt x="5595" y="1"/>
                    <a:pt x="4264" y="1"/>
                  </a:cubicBezTo>
                  <a:close/>
                </a:path>
              </a:pathLst>
            </a:custGeom>
            <a:solidFill>
              <a:srgbClr val="CC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7"/>
            <p:cNvSpPr/>
            <p:nvPr/>
          </p:nvSpPr>
          <p:spPr>
            <a:xfrm>
              <a:off x="2911175" y="753775"/>
              <a:ext cx="198025" cy="201075"/>
            </a:xfrm>
            <a:custGeom>
              <a:avLst/>
              <a:gdLst/>
              <a:ahLst/>
              <a:cxnLst/>
              <a:rect l="l" t="t" r="r" b="b"/>
              <a:pathLst>
                <a:path w="7921" h="8043" extrusionOk="0">
                  <a:moveTo>
                    <a:pt x="7645" y="1"/>
                  </a:moveTo>
                  <a:cubicBezTo>
                    <a:pt x="7645" y="226"/>
                    <a:pt x="7594" y="502"/>
                    <a:pt x="7394" y="727"/>
                  </a:cubicBezTo>
                  <a:cubicBezTo>
                    <a:pt x="6943" y="1254"/>
                    <a:pt x="5339" y="1880"/>
                    <a:pt x="3409" y="2131"/>
                  </a:cubicBezTo>
                  <a:cubicBezTo>
                    <a:pt x="3179" y="2161"/>
                    <a:pt x="2962" y="2175"/>
                    <a:pt x="2758" y="2175"/>
                  </a:cubicBezTo>
                  <a:cubicBezTo>
                    <a:pt x="1608" y="2175"/>
                    <a:pt x="879" y="1721"/>
                    <a:pt x="602" y="1103"/>
                  </a:cubicBezTo>
                  <a:cubicBezTo>
                    <a:pt x="101" y="1755"/>
                    <a:pt x="0" y="2707"/>
                    <a:pt x="76" y="4011"/>
                  </a:cubicBezTo>
                  <a:cubicBezTo>
                    <a:pt x="151" y="5314"/>
                    <a:pt x="527" y="6392"/>
                    <a:pt x="1354" y="7068"/>
                  </a:cubicBezTo>
                  <a:cubicBezTo>
                    <a:pt x="1995" y="7593"/>
                    <a:pt x="2968" y="8043"/>
                    <a:pt x="3338" y="8043"/>
                  </a:cubicBezTo>
                  <a:cubicBezTo>
                    <a:pt x="3445" y="8043"/>
                    <a:pt x="3501" y="8005"/>
                    <a:pt x="3484" y="7921"/>
                  </a:cubicBezTo>
                  <a:cubicBezTo>
                    <a:pt x="3459" y="7870"/>
                    <a:pt x="3434" y="7720"/>
                    <a:pt x="3409" y="7520"/>
                  </a:cubicBezTo>
                  <a:cubicBezTo>
                    <a:pt x="3208" y="7219"/>
                    <a:pt x="3133" y="6993"/>
                    <a:pt x="3133" y="6993"/>
                  </a:cubicBezTo>
                  <a:cubicBezTo>
                    <a:pt x="3133" y="6993"/>
                    <a:pt x="2406" y="6692"/>
                    <a:pt x="2131" y="6141"/>
                  </a:cubicBezTo>
                  <a:cubicBezTo>
                    <a:pt x="1830" y="5615"/>
                    <a:pt x="1705" y="4888"/>
                    <a:pt x="2131" y="4637"/>
                  </a:cubicBezTo>
                  <a:cubicBezTo>
                    <a:pt x="2264" y="4554"/>
                    <a:pt x="2395" y="4526"/>
                    <a:pt x="2510" y="4526"/>
                  </a:cubicBezTo>
                  <a:cubicBezTo>
                    <a:pt x="2741" y="4526"/>
                    <a:pt x="2908" y="4637"/>
                    <a:pt x="2908" y="4637"/>
                  </a:cubicBezTo>
                  <a:cubicBezTo>
                    <a:pt x="2908" y="4637"/>
                    <a:pt x="3108" y="4186"/>
                    <a:pt x="3484" y="3459"/>
                  </a:cubicBezTo>
                  <a:cubicBezTo>
                    <a:pt x="3835" y="2758"/>
                    <a:pt x="4111" y="2256"/>
                    <a:pt x="4111" y="2256"/>
                  </a:cubicBezTo>
                  <a:cubicBezTo>
                    <a:pt x="4111" y="2256"/>
                    <a:pt x="4812" y="2181"/>
                    <a:pt x="5790" y="1905"/>
                  </a:cubicBezTo>
                  <a:cubicBezTo>
                    <a:pt x="6742" y="1655"/>
                    <a:pt x="7344" y="1078"/>
                    <a:pt x="7344" y="1078"/>
                  </a:cubicBezTo>
                  <a:cubicBezTo>
                    <a:pt x="7419" y="1229"/>
                    <a:pt x="7519" y="1479"/>
                    <a:pt x="7620" y="1830"/>
                  </a:cubicBezTo>
                  <a:cubicBezTo>
                    <a:pt x="7770" y="1504"/>
                    <a:pt x="7695" y="903"/>
                    <a:pt x="7695" y="903"/>
                  </a:cubicBezTo>
                  <a:cubicBezTo>
                    <a:pt x="7695" y="903"/>
                    <a:pt x="7920" y="602"/>
                    <a:pt x="7845" y="201"/>
                  </a:cubicBezTo>
                  <a:cubicBezTo>
                    <a:pt x="7820" y="151"/>
                    <a:pt x="7770" y="76"/>
                    <a:pt x="7645" y="1"/>
                  </a:cubicBezTo>
                  <a:close/>
                </a:path>
              </a:pathLst>
            </a:custGeom>
            <a:solidFill>
              <a:srgbClr val="BC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7"/>
            <p:cNvSpPr/>
            <p:nvPr/>
          </p:nvSpPr>
          <p:spPr>
            <a:xfrm>
              <a:off x="3572200" y="1839000"/>
              <a:ext cx="109675" cy="48900"/>
            </a:xfrm>
            <a:custGeom>
              <a:avLst/>
              <a:gdLst/>
              <a:ahLst/>
              <a:cxnLst/>
              <a:rect l="l" t="t" r="r" b="b"/>
              <a:pathLst>
                <a:path w="4387" h="1956" extrusionOk="0">
                  <a:moveTo>
                    <a:pt x="4136" y="0"/>
                  </a:moveTo>
                  <a:lnTo>
                    <a:pt x="3259" y="151"/>
                  </a:lnTo>
                  <a:lnTo>
                    <a:pt x="1" y="1955"/>
                  </a:lnTo>
                  <a:lnTo>
                    <a:pt x="4387" y="1955"/>
                  </a:lnTo>
                  <a:cubicBezTo>
                    <a:pt x="4387" y="1955"/>
                    <a:pt x="4211" y="351"/>
                    <a:pt x="4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7"/>
            <p:cNvSpPr/>
            <p:nvPr/>
          </p:nvSpPr>
          <p:spPr>
            <a:xfrm>
              <a:off x="3730725" y="1774450"/>
              <a:ext cx="72075" cy="113450"/>
            </a:xfrm>
            <a:custGeom>
              <a:avLst/>
              <a:gdLst/>
              <a:ahLst/>
              <a:cxnLst/>
              <a:rect l="l" t="t" r="r" b="b"/>
              <a:pathLst>
                <a:path w="2883" h="4538" extrusionOk="0">
                  <a:moveTo>
                    <a:pt x="1179" y="1"/>
                  </a:moveTo>
                  <a:lnTo>
                    <a:pt x="878" y="1279"/>
                  </a:lnTo>
                  <a:lnTo>
                    <a:pt x="1" y="4537"/>
                  </a:lnTo>
                  <a:cubicBezTo>
                    <a:pt x="1" y="4537"/>
                    <a:pt x="928" y="3811"/>
                    <a:pt x="1830" y="2858"/>
                  </a:cubicBezTo>
                  <a:cubicBezTo>
                    <a:pt x="2707" y="1881"/>
                    <a:pt x="2883" y="1505"/>
                    <a:pt x="2883" y="1505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7"/>
            <p:cNvSpPr/>
            <p:nvPr/>
          </p:nvSpPr>
          <p:spPr>
            <a:xfrm>
              <a:off x="2817200" y="1825575"/>
              <a:ext cx="104650" cy="62325"/>
            </a:xfrm>
            <a:custGeom>
              <a:avLst/>
              <a:gdLst/>
              <a:ahLst/>
              <a:cxnLst/>
              <a:rect l="l" t="t" r="r" b="b"/>
              <a:pathLst>
                <a:path w="4186" h="2493" extrusionOk="0">
                  <a:moveTo>
                    <a:pt x="3417" y="1"/>
                  </a:moveTo>
                  <a:cubicBezTo>
                    <a:pt x="3160" y="1"/>
                    <a:pt x="2802" y="71"/>
                    <a:pt x="2331" y="312"/>
                  </a:cubicBezTo>
                  <a:cubicBezTo>
                    <a:pt x="2306" y="312"/>
                    <a:pt x="1353" y="1089"/>
                    <a:pt x="677" y="1791"/>
                  </a:cubicBezTo>
                  <a:lnTo>
                    <a:pt x="0" y="2492"/>
                  </a:lnTo>
                  <a:lnTo>
                    <a:pt x="4035" y="2292"/>
                  </a:lnTo>
                  <a:cubicBezTo>
                    <a:pt x="4035" y="2292"/>
                    <a:pt x="4185" y="813"/>
                    <a:pt x="3935" y="136"/>
                  </a:cubicBezTo>
                  <a:cubicBezTo>
                    <a:pt x="3935" y="136"/>
                    <a:pt x="3774" y="1"/>
                    <a:pt x="3417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7"/>
            <p:cNvSpPr/>
            <p:nvPr/>
          </p:nvSpPr>
          <p:spPr>
            <a:xfrm>
              <a:off x="3531475" y="1280100"/>
              <a:ext cx="1900" cy="25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76" y="0"/>
                  </a:moveTo>
                  <a:cubicBezTo>
                    <a:pt x="26" y="0"/>
                    <a:pt x="1" y="0"/>
                    <a:pt x="1" y="0"/>
                  </a:cubicBezTo>
                  <a:cubicBezTo>
                    <a:pt x="1" y="0"/>
                    <a:pt x="26" y="0"/>
                    <a:pt x="76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7"/>
            <p:cNvSpPr/>
            <p:nvPr/>
          </p:nvSpPr>
          <p:spPr>
            <a:xfrm>
              <a:off x="3026450" y="9680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6" y="0"/>
                  </a:moveTo>
                  <a:lnTo>
                    <a:pt x="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61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7"/>
            <p:cNvSpPr/>
            <p:nvPr/>
          </p:nvSpPr>
          <p:spPr>
            <a:xfrm>
              <a:off x="3022075" y="96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61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7"/>
            <p:cNvSpPr/>
            <p:nvPr/>
          </p:nvSpPr>
          <p:spPr>
            <a:xfrm>
              <a:off x="3035225" y="971200"/>
              <a:ext cx="1275" cy="650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51" y="26"/>
                  </a:moveTo>
                  <a:lnTo>
                    <a:pt x="1" y="0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061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7"/>
            <p:cNvSpPr/>
            <p:nvPr/>
          </p:nvSpPr>
          <p:spPr>
            <a:xfrm>
              <a:off x="3030850" y="969950"/>
              <a:ext cx="1275" cy="25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51" y="0"/>
                  </a:move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61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7"/>
            <p:cNvSpPr/>
            <p:nvPr/>
          </p:nvSpPr>
          <p:spPr>
            <a:xfrm>
              <a:off x="3036475" y="971825"/>
              <a:ext cx="5675" cy="1275"/>
            </a:xfrm>
            <a:custGeom>
              <a:avLst/>
              <a:gdLst/>
              <a:ahLst/>
              <a:cxnLst/>
              <a:rect l="l" t="t" r="r" b="b"/>
              <a:pathLst>
                <a:path w="227" h="51" extrusionOk="0">
                  <a:moveTo>
                    <a:pt x="227" y="51"/>
                  </a:moveTo>
                  <a:cubicBezTo>
                    <a:pt x="151" y="26"/>
                    <a:pt x="76" y="26"/>
                    <a:pt x="1" y="1"/>
                  </a:cubicBezTo>
                  <a:cubicBezTo>
                    <a:pt x="76" y="26"/>
                    <a:pt x="151" y="26"/>
                    <a:pt x="227" y="5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7"/>
            <p:cNvSpPr/>
            <p:nvPr/>
          </p:nvSpPr>
          <p:spPr>
            <a:xfrm>
              <a:off x="3022075" y="965550"/>
              <a:ext cx="4400" cy="2550"/>
            </a:xfrm>
            <a:custGeom>
              <a:avLst/>
              <a:gdLst/>
              <a:ahLst/>
              <a:cxnLst/>
              <a:rect l="l" t="t" r="r" b="b"/>
              <a:pathLst>
                <a:path w="176" h="102" extrusionOk="0">
                  <a:moveTo>
                    <a:pt x="176" y="101"/>
                  </a:moveTo>
                  <a:cubicBezTo>
                    <a:pt x="126" y="76"/>
                    <a:pt x="51" y="51"/>
                    <a:pt x="1" y="1"/>
                  </a:cubicBezTo>
                  <a:cubicBezTo>
                    <a:pt x="51" y="51"/>
                    <a:pt x="126" y="76"/>
                    <a:pt x="176" y="10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7"/>
            <p:cNvSpPr/>
            <p:nvPr/>
          </p:nvSpPr>
          <p:spPr>
            <a:xfrm>
              <a:off x="3032100" y="969950"/>
              <a:ext cx="3150" cy="1275"/>
            </a:xfrm>
            <a:custGeom>
              <a:avLst/>
              <a:gdLst/>
              <a:ahLst/>
              <a:cxnLst/>
              <a:rect l="l" t="t" r="r" b="b"/>
              <a:pathLst>
                <a:path w="126" h="51" extrusionOk="0">
                  <a:moveTo>
                    <a:pt x="126" y="50"/>
                  </a:moveTo>
                  <a:cubicBezTo>
                    <a:pt x="76" y="50"/>
                    <a:pt x="51" y="25"/>
                    <a:pt x="1" y="0"/>
                  </a:cubicBezTo>
                  <a:cubicBezTo>
                    <a:pt x="51" y="25"/>
                    <a:pt x="76" y="50"/>
                    <a:pt x="126" y="5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7"/>
            <p:cNvSpPr/>
            <p:nvPr/>
          </p:nvSpPr>
          <p:spPr>
            <a:xfrm>
              <a:off x="3027100" y="968075"/>
              <a:ext cx="3775" cy="1900"/>
            </a:xfrm>
            <a:custGeom>
              <a:avLst/>
              <a:gdLst/>
              <a:ahLst/>
              <a:cxnLst/>
              <a:rect l="l" t="t" r="r" b="b"/>
              <a:pathLst>
                <a:path w="151" h="76" extrusionOk="0">
                  <a:moveTo>
                    <a:pt x="150" y="75"/>
                  </a:moveTo>
                  <a:cubicBezTo>
                    <a:pt x="100" y="50"/>
                    <a:pt x="50" y="25"/>
                    <a:pt x="0" y="0"/>
                  </a:cubicBezTo>
                  <a:cubicBezTo>
                    <a:pt x="50" y="25"/>
                    <a:pt x="100" y="50"/>
                    <a:pt x="150" y="75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7"/>
            <p:cNvSpPr/>
            <p:nvPr/>
          </p:nvSpPr>
          <p:spPr>
            <a:xfrm>
              <a:off x="3001400" y="845100"/>
              <a:ext cx="46875" cy="15950"/>
            </a:xfrm>
            <a:custGeom>
              <a:avLst/>
              <a:gdLst/>
              <a:ahLst/>
              <a:cxnLst/>
              <a:rect l="l" t="t" r="r" b="b"/>
              <a:pathLst>
                <a:path w="1875" h="638" extrusionOk="0">
                  <a:moveTo>
                    <a:pt x="1346" y="1"/>
                  </a:moveTo>
                  <a:cubicBezTo>
                    <a:pt x="1252" y="1"/>
                    <a:pt x="1146" y="10"/>
                    <a:pt x="1028" y="32"/>
                  </a:cubicBezTo>
                  <a:cubicBezTo>
                    <a:pt x="477" y="132"/>
                    <a:pt x="0" y="608"/>
                    <a:pt x="101" y="633"/>
                  </a:cubicBezTo>
                  <a:cubicBezTo>
                    <a:pt x="141" y="636"/>
                    <a:pt x="190" y="637"/>
                    <a:pt x="247" y="637"/>
                  </a:cubicBezTo>
                  <a:cubicBezTo>
                    <a:pt x="754" y="637"/>
                    <a:pt x="1833" y="536"/>
                    <a:pt x="1855" y="333"/>
                  </a:cubicBezTo>
                  <a:cubicBezTo>
                    <a:pt x="1875" y="136"/>
                    <a:pt x="1693" y="1"/>
                    <a:pt x="1346" y="1"/>
                  </a:cubicBezTo>
                  <a:close/>
                </a:path>
              </a:pathLst>
            </a:custGeom>
            <a:solidFill>
              <a:srgbClr val="BC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7"/>
            <p:cNvSpPr/>
            <p:nvPr/>
          </p:nvSpPr>
          <p:spPr>
            <a:xfrm>
              <a:off x="3075325" y="828975"/>
              <a:ext cx="35125" cy="18550"/>
            </a:xfrm>
            <a:custGeom>
              <a:avLst/>
              <a:gdLst/>
              <a:ahLst/>
              <a:cxnLst/>
              <a:rect l="l" t="t" r="r" b="b"/>
              <a:pathLst>
                <a:path w="1405" h="742" extrusionOk="0">
                  <a:moveTo>
                    <a:pt x="1000" y="0"/>
                  </a:moveTo>
                  <a:cubicBezTo>
                    <a:pt x="870" y="0"/>
                    <a:pt x="711" y="25"/>
                    <a:pt x="527" y="100"/>
                  </a:cubicBezTo>
                  <a:cubicBezTo>
                    <a:pt x="1" y="351"/>
                    <a:pt x="26" y="552"/>
                    <a:pt x="151" y="702"/>
                  </a:cubicBezTo>
                  <a:cubicBezTo>
                    <a:pt x="173" y="730"/>
                    <a:pt x="206" y="741"/>
                    <a:pt x="248" y="741"/>
                  </a:cubicBezTo>
                  <a:cubicBezTo>
                    <a:pt x="394" y="741"/>
                    <a:pt x="644" y="594"/>
                    <a:pt x="878" y="476"/>
                  </a:cubicBezTo>
                  <a:cubicBezTo>
                    <a:pt x="1179" y="326"/>
                    <a:pt x="1404" y="100"/>
                    <a:pt x="1404" y="100"/>
                  </a:cubicBezTo>
                  <a:cubicBezTo>
                    <a:pt x="1404" y="100"/>
                    <a:pt x="1260" y="0"/>
                    <a:pt x="1000" y="0"/>
                  </a:cubicBezTo>
                  <a:close/>
                </a:path>
              </a:pathLst>
            </a:custGeom>
            <a:solidFill>
              <a:srgbClr val="BC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7"/>
            <p:cNvSpPr/>
            <p:nvPr/>
          </p:nvSpPr>
          <p:spPr>
            <a:xfrm>
              <a:off x="3415550" y="733175"/>
              <a:ext cx="48275" cy="25650"/>
            </a:xfrm>
            <a:custGeom>
              <a:avLst/>
              <a:gdLst/>
              <a:ahLst/>
              <a:cxnLst/>
              <a:rect l="l" t="t" r="r" b="b"/>
              <a:pathLst>
                <a:path w="1931" h="1026" extrusionOk="0">
                  <a:moveTo>
                    <a:pt x="1708" y="1"/>
                  </a:moveTo>
                  <a:cubicBezTo>
                    <a:pt x="1563" y="1"/>
                    <a:pt x="1342" y="41"/>
                    <a:pt x="1029" y="198"/>
                  </a:cubicBezTo>
                  <a:cubicBezTo>
                    <a:pt x="352" y="549"/>
                    <a:pt x="1" y="1000"/>
                    <a:pt x="302" y="1025"/>
                  </a:cubicBezTo>
                  <a:cubicBezTo>
                    <a:pt x="753" y="1025"/>
                    <a:pt x="1931" y="48"/>
                    <a:pt x="1931" y="48"/>
                  </a:cubicBezTo>
                  <a:cubicBezTo>
                    <a:pt x="1931" y="48"/>
                    <a:pt x="1863" y="1"/>
                    <a:pt x="1708" y="1"/>
                  </a:cubicBezTo>
                  <a:close/>
                </a:path>
              </a:pathLst>
            </a:custGeom>
            <a:solidFill>
              <a:srgbClr val="CE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7"/>
            <p:cNvSpPr/>
            <p:nvPr/>
          </p:nvSpPr>
          <p:spPr>
            <a:xfrm>
              <a:off x="3347275" y="763800"/>
              <a:ext cx="45350" cy="16325"/>
            </a:xfrm>
            <a:custGeom>
              <a:avLst/>
              <a:gdLst/>
              <a:ahLst/>
              <a:cxnLst/>
              <a:rect l="l" t="t" r="r" b="b"/>
              <a:pathLst>
                <a:path w="1814" h="653" extrusionOk="0">
                  <a:moveTo>
                    <a:pt x="1294" y="0"/>
                  </a:moveTo>
                  <a:cubicBezTo>
                    <a:pt x="1154" y="0"/>
                    <a:pt x="981" y="21"/>
                    <a:pt x="777" y="76"/>
                  </a:cubicBezTo>
                  <a:cubicBezTo>
                    <a:pt x="0" y="301"/>
                    <a:pt x="100" y="652"/>
                    <a:pt x="100" y="652"/>
                  </a:cubicBezTo>
                  <a:cubicBezTo>
                    <a:pt x="100" y="652"/>
                    <a:pt x="1328" y="452"/>
                    <a:pt x="1704" y="226"/>
                  </a:cubicBezTo>
                  <a:cubicBezTo>
                    <a:pt x="1814" y="153"/>
                    <a:pt x="1671" y="0"/>
                    <a:pt x="1294" y="0"/>
                  </a:cubicBezTo>
                  <a:close/>
                </a:path>
              </a:pathLst>
            </a:custGeom>
            <a:solidFill>
              <a:srgbClr val="CE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7"/>
            <p:cNvSpPr/>
            <p:nvPr/>
          </p:nvSpPr>
          <p:spPr>
            <a:xfrm>
              <a:off x="3159925" y="1839625"/>
              <a:ext cx="107175" cy="48275"/>
            </a:xfrm>
            <a:custGeom>
              <a:avLst/>
              <a:gdLst/>
              <a:ahLst/>
              <a:cxnLst/>
              <a:rect l="l" t="t" r="r" b="b"/>
              <a:pathLst>
                <a:path w="4287" h="1931" extrusionOk="0">
                  <a:moveTo>
                    <a:pt x="502" y="0"/>
                  </a:moveTo>
                  <a:cubicBezTo>
                    <a:pt x="502" y="0"/>
                    <a:pt x="50" y="1429"/>
                    <a:pt x="0" y="1930"/>
                  </a:cubicBezTo>
                  <a:lnTo>
                    <a:pt x="4286" y="1930"/>
                  </a:lnTo>
                  <a:lnTo>
                    <a:pt x="2131" y="26"/>
                  </a:lnTo>
                  <a:cubicBezTo>
                    <a:pt x="2131" y="26"/>
                    <a:pt x="1631" y="86"/>
                    <a:pt x="1168" y="86"/>
                  </a:cubicBezTo>
                  <a:cubicBezTo>
                    <a:pt x="898" y="86"/>
                    <a:pt x="640" y="65"/>
                    <a:pt x="502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7"/>
            <p:cNvSpPr/>
            <p:nvPr/>
          </p:nvSpPr>
          <p:spPr>
            <a:xfrm>
              <a:off x="3464425" y="613350"/>
              <a:ext cx="29425" cy="35825"/>
            </a:xfrm>
            <a:custGeom>
              <a:avLst/>
              <a:gdLst/>
              <a:ahLst/>
              <a:cxnLst/>
              <a:rect l="l" t="t" r="r" b="b"/>
              <a:pathLst>
                <a:path w="1177" h="1433" extrusionOk="0">
                  <a:moveTo>
                    <a:pt x="540" y="0"/>
                  </a:moveTo>
                  <a:cubicBezTo>
                    <a:pt x="520" y="0"/>
                    <a:pt x="499" y="1"/>
                    <a:pt x="477" y="4"/>
                  </a:cubicBezTo>
                  <a:cubicBezTo>
                    <a:pt x="402" y="4"/>
                    <a:pt x="352" y="29"/>
                    <a:pt x="302" y="54"/>
                  </a:cubicBezTo>
                  <a:cubicBezTo>
                    <a:pt x="1" y="229"/>
                    <a:pt x="26" y="755"/>
                    <a:pt x="26" y="755"/>
                  </a:cubicBezTo>
                  <a:cubicBezTo>
                    <a:pt x="151" y="831"/>
                    <a:pt x="226" y="956"/>
                    <a:pt x="302" y="1081"/>
                  </a:cubicBezTo>
                  <a:cubicBezTo>
                    <a:pt x="427" y="1332"/>
                    <a:pt x="602" y="1307"/>
                    <a:pt x="778" y="1432"/>
                  </a:cubicBezTo>
                  <a:cubicBezTo>
                    <a:pt x="778" y="1432"/>
                    <a:pt x="1079" y="1157"/>
                    <a:pt x="1129" y="831"/>
                  </a:cubicBezTo>
                  <a:cubicBezTo>
                    <a:pt x="1177" y="519"/>
                    <a:pt x="995" y="0"/>
                    <a:pt x="540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7"/>
            <p:cNvSpPr/>
            <p:nvPr/>
          </p:nvSpPr>
          <p:spPr>
            <a:xfrm>
              <a:off x="3501400" y="724950"/>
              <a:ext cx="5050" cy="13200"/>
            </a:xfrm>
            <a:custGeom>
              <a:avLst/>
              <a:gdLst/>
              <a:ahLst/>
              <a:cxnLst/>
              <a:rect l="l" t="t" r="r" b="b"/>
              <a:pathLst>
                <a:path w="202" h="52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51" y="226"/>
                    <a:pt x="1" y="527"/>
                    <a:pt x="1" y="527"/>
                  </a:cubicBezTo>
                  <a:cubicBezTo>
                    <a:pt x="1" y="527"/>
                    <a:pt x="51" y="302"/>
                    <a:pt x="201" y="1"/>
                  </a:cubicBezTo>
                  <a:close/>
                </a:path>
              </a:pathLst>
            </a:custGeom>
            <a:solidFill>
              <a:srgbClr val="59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7"/>
            <p:cNvSpPr/>
            <p:nvPr/>
          </p:nvSpPr>
          <p:spPr>
            <a:xfrm>
              <a:off x="2932475" y="1823325"/>
              <a:ext cx="197400" cy="64650"/>
            </a:xfrm>
            <a:custGeom>
              <a:avLst/>
              <a:gdLst/>
              <a:ahLst/>
              <a:cxnLst/>
              <a:rect l="l" t="t" r="r" b="b"/>
              <a:pathLst>
                <a:path w="7896" h="2586" extrusionOk="0">
                  <a:moveTo>
                    <a:pt x="7244" y="1"/>
                  </a:moveTo>
                  <a:lnTo>
                    <a:pt x="552" y="51"/>
                  </a:lnTo>
                  <a:cubicBezTo>
                    <a:pt x="402" y="51"/>
                    <a:pt x="276" y="176"/>
                    <a:pt x="251" y="327"/>
                  </a:cubicBezTo>
                  <a:lnTo>
                    <a:pt x="26" y="2231"/>
                  </a:lnTo>
                  <a:cubicBezTo>
                    <a:pt x="1" y="2407"/>
                    <a:pt x="126" y="2557"/>
                    <a:pt x="301" y="2582"/>
                  </a:cubicBezTo>
                  <a:cubicBezTo>
                    <a:pt x="316" y="2584"/>
                    <a:pt x="331" y="2586"/>
                    <a:pt x="346" y="2586"/>
                  </a:cubicBezTo>
                  <a:cubicBezTo>
                    <a:pt x="502" y="2586"/>
                    <a:pt x="629" y="2467"/>
                    <a:pt x="652" y="2307"/>
                  </a:cubicBezTo>
                  <a:lnTo>
                    <a:pt x="853" y="678"/>
                  </a:lnTo>
                  <a:lnTo>
                    <a:pt x="2031" y="678"/>
                  </a:lnTo>
                  <a:lnTo>
                    <a:pt x="2031" y="2257"/>
                  </a:lnTo>
                  <a:cubicBezTo>
                    <a:pt x="2031" y="2432"/>
                    <a:pt x="2181" y="2582"/>
                    <a:pt x="2356" y="2582"/>
                  </a:cubicBezTo>
                  <a:cubicBezTo>
                    <a:pt x="2532" y="2582"/>
                    <a:pt x="2682" y="2432"/>
                    <a:pt x="2682" y="2257"/>
                  </a:cubicBezTo>
                  <a:lnTo>
                    <a:pt x="2682" y="678"/>
                  </a:lnTo>
                  <a:lnTo>
                    <a:pt x="6993" y="652"/>
                  </a:lnTo>
                  <a:lnTo>
                    <a:pt x="7244" y="2307"/>
                  </a:lnTo>
                  <a:cubicBezTo>
                    <a:pt x="7269" y="2482"/>
                    <a:pt x="7394" y="2582"/>
                    <a:pt x="7570" y="2582"/>
                  </a:cubicBezTo>
                  <a:lnTo>
                    <a:pt x="7595" y="2582"/>
                  </a:lnTo>
                  <a:cubicBezTo>
                    <a:pt x="7770" y="2557"/>
                    <a:pt x="7895" y="2382"/>
                    <a:pt x="7870" y="2206"/>
                  </a:cubicBezTo>
                  <a:lnTo>
                    <a:pt x="7570" y="277"/>
                  </a:lnTo>
                  <a:cubicBezTo>
                    <a:pt x="7544" y="126"/>
                    <a:pt x="7419" y="1"/>
                    <a:pt x="7244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7"/>
            <p:cNvSpPr/>
            <p:nvPr/>
          </p:nvSpPr>
          <p:spPr>
            <a:xfrm>
              <a:off x="2970075" y="877225"/>
              <a:ext cx="17575" cy="36350"/>
            </a:xfrm>
            <a:custGeom>
              <a:avLst/>
              <a:gdLst/>
              <a:ahLst/>
              <a:cxnLst/>
              <a:rect l="l" t="t" r="r" b="b"/>
              <a:pathLst>
                <a:path w="703" h="1454" extrusionOk="0">
                  <a:moveTo>
                    <a:pt x="25" y="0"/>
                  </a:moveTo>
                  <a:lnTo>
                    <a:pt x="0" y="50"/>
                  </a:lnTo>
                  <a:cubicBezTo>
                    <a:pt x="0" y="50"/>
                    <a:pt x="151" y="276"/>
                    <a:pt x="301" y="576"/>
                  </a:cubicBezTo>
                  <a:cubicBezTo>
                    <a:pt x="451" y="877"/>
                    <a:pt x="552" y="1153"/>
                    <a:pt x="602" y="1404"/>
                  </a:cubicBezTo>
                  <a:lnTo>
                    <a:pt x="652" y="1454"/>
                  </a:lnTo>
                  <a:lnTo>
                    <a:pt x="702" y="1379"/>
                  </a:lnTo>
                  <a:cubicBezTo>
                    <a:pt x="652" y="1128"/>
                    <a:pt x="552" y="852"/>
                    <a:pt x="401" y="551"/>
                  </a:cubicBezTo>
                  <a:cubicBezTo>
                    <a:pt x="251" y="226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7"/>
            <p:cNvSpPr/>
            <p:nvPr/>
          </p:nvSpPr>
          <p:spPr>
            <a:xfrm>
              <a:off x="2968825" y="887875"/>
              <a:ext cx="14425" cy="18800"/>
            </a:xfrm>
            <a:custGeom>
              <a:avLst/>
              <a:gdLst/>
              <a:ahLst/>
              <a:cxnLst/>
              <a:rect l="l" t="t" r="r" b="b"/>
              <a:pathLst>
                <a:path w="577" h="752" extrusionOk="0">
                  <a:moveTo>
                    <a:pt x="376" y="0"/>
                  </a:moveTo>
                  <a:lnTo>
                    <a:pt x="326" y="25"/>
                  </a:lnTo>
                  <a:cubicBezTo>
                    <a:pt x="276" y="75"/>
                    <a:pt x="0" y="551"/>
                    <a:pt x="201" y="702"/>
                  </a:cubicBezTo>
                  <a:cubicBezTo>
                    <a:pt x="226" y="752"/>
                    <a:pt x="276" y="752"/>
                    <a:pt x="326" y="752"/>
                  </a:cubicBezTo>
                  <a:lnTo>
                    <a:pt x="351" y="752"/>
                  </a:lnTo>
                  <a:cubicBezTo>
                    <a:pt x="476" y="727"/>
                    <a:pt x="577" y="577"/>
                    <a:pt x="577" y="551"/>
                  </a:cubicBezTo>
                  <a:lnTo>
                    <a:pt x="577" y="501"/>
                  </a:lnTo>
                  <a:lnTo>
                    <a:pt x="501" y="501"/>
                  </a:lnTo>
                  <a:cubicBezTo>
                    <a:pt x="476" y="551"/>
                    <a:pt x="401" y="652"/>
                    <a:pt x="326" y="652"/>
                  </a:cubicBezTo>
                  <a:lnTo>
                    <a:pt x="251" y="627"/>
                  </a:lnTo>
                  <a:cubicBezTo>
                    <a:pt x="151" y="551"/>
                    <a:pt x="301" y="226"/>
                    <a:pt x="401" y="75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7"/>
            <p:cNvSpPr/>
            <p:nvPr/>
          </p:nvSpPr>
          <p:spPr>
            <a:xfrm>
              <a:off x="3074700" y="856525"/>
              <a:ext cx="30725" cy="55175"/>
            </a:xfrm>
            <a:custGeom>
              <a:avLst/>
              <a:gdLst/>
              <a:ahLst/>
              <a:cxnLst/>
              <a:rect l="l" t="t" r="r" b="b"/>
              <a:pathLst>
                <a:path w="1229" h="2207" extrusionOk="0">
                  <a:moveTo>
                    <a:pt x="251" y="1"/>
                  </a:moveTo>
                  <a:lnTo>
                    <a:pt x="251" y="51"/>
                  </a:lnTo>
                  <a:cubicBezTo>
                    <a:pt x="277" y="126"/>
                    <a:pt x="928" y="1430"/>
                    <a:pt x="1104" y="2106"/>
                  </a:cubicBezTo>
                  <a:cubicBezTo>
                    <a:pt x="931" y="2085"/>
                    <a:pt x="480" y="2026"/>
                    <a:pt x="166" y="2026"/>
                  </a:cubicBezTo>
                  <a:cubicBezTo>
                    <a:pt x="115" y="2026"/>
                    <a:pt x="68" y="2028"/>
                    <a:pt x="26" y="2031"/>
                  </a:cubicBezTo>
                  <a:lnTo>
                    <a:pt x="1" y="2081"/>
                  </a:lnTo>
                  <a:lnTo>
                    <a:pt x="51" y="2131"/>
                  </a:lnTo>
                  <a:cubicBezTo>
                    <a:pt x="87" y="2129"/>
                    <a:pt x="129" y="2127"/>
                    <a:pt x="175" y="2127"/>
                  </a:cubicBezTo>
                  <a:cubicBezTo>
                    <a:pt x="540" y="2127"/>
                    <a:pt x="1156" y="2207"/>
                    <a:pt x="1179" y="2207"/>
                  </a:cubicBezTo>
                  <a:lnTo>
                    <a:pt x="1204" y="2181"/>
                  </a:lnTo>
                  <a:lnTo>
                    <a:pt x="1229" y="2156"/>
                  </a:lnTo>
                  <a:cubicBezTo>
                    <a:pt x="1079" y="1505"/>
                    <a:pt x="352" y="51"/>
                    <a:pt x="327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7"/>
            <p:cNvSpPr/>
            <p:nvPr/>
          </p:nvSpPr>
          <p:spPr>
            <a:xfrm>
              <a:off x="3050900" y="931725"/>
              <a:ext cx="38250" cy="8175"/>
            </a:xfrm>
            <a:custGeom>
              <a:avLst/>
              <a:gdLst/>
              <a:ahLst/>
              <a:cxnLst/>
              <a:rect l="l" t="t" r="r" b="b"/>
              <a:pathLst>
                <a:path w="1530" h="327" extrusionOk="0">
                  <a:moveTo>
                    <a:pt x="51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51" y="101"/>
                    <a:pt x="652" y="326"/>
                    <a:pt x="1254" y="326"/>
                  </a:cubicBezTo>
                  <a:lnTo>
                    <a:pt x="1479" y="326"/>
                  </a:lnTo>
                  <a:lnTo>
                    <a:pt x="1529" y="276"/>
                  </a:lnTo>
                  <a:lnTo>
                    <a:pt x="1479" y="226"/>
                  </a:lnTo>
                  <a:cubicBezTo>
                    <a:pt x="1418" y="231"/>
                    <a:pt x="1356" y="233"/>
                    <a:pt x="1294" y="233"/>
                  </a:cubicBezTo>
                  <a:cubicBezTo>
                    <a:pt x="673" y="233"/>
                    <a:pt x="51" y="23"/>
                    <a:pt x="51" y="1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7"/>
            <p:cNvSpPr/>
            <p:nvPr/>
          </p:nvSpPr>
          <p:spPr>
            <a:xfrm>
              <a:off x="2857300" y="1039500"/>
              <a:ext cx="45750" cy="180475"/>
            </a:xfrm>
            <a:custGeom>
              <a:avLst/>
              <a:gdLst/>
              <a:ahLst/>
              <a:cxnLst/>
              <a:rect l="l" t="t" r="r" b="b"/>
              <a:pathLst>
                <a:path w="1830" h="7219" extrusionOk="0">
                  <a:moveTo>
                    <a:pt x="0" y="0"/>
                  </a:moveTo>
                  <a:lnTo>
                    <a:pt x="25" y="76"/>
                  </a:lnTo>
                  <a:cubicBezTo>
                    <a:pt x="426" y="401"/>
                    <a:pt x="1404" y="2081"/>
                    <a:pt x="1504" y="2406"/>
                  </a:cubicBezTo>
                  <a:cubicBezTo>
                    <a:pt x="1579" y="2757"/>
                    <a:pt x="1729" y="7118"/>
                    <a:pt x="1729" y="7168"/>
                  </a:cubicBezTo>
                  <a:lnTo>
                    <a:pt x="1779" y="7218"/>
                  </a:lnTo>
                  <a:lnTo>
                    <a:pt x="1830" y="7168"/>
                  </a:lnTo>
                  <a:cubicBezTo>
                    <a:pt x="1830" y="6993"/>
                    <a:pt x="1679" y="2732"/>
                    <a:pt x="1579" y="2381"/>
                  </a:cubicBezTo>
                  <a:cubicBezTo>
                    <a:pt x="1504" y="2030"/>
                    <a:pt x="501" y="351"/>
                    <a:pt x="7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7"/>
            <p:cNvSpPr/>
            <p:nvPr/>
          </p:nvSpPr>
          <p:spPr>
            <a:xfrm>
              <a:off x="2885475" y="1113425"/>
              <a:ext cx="98400" cy="134125"/>
            </a:xfrm>
            <a:custGeom>
              <a:avLst/>
              <a:gdLst/>
              <a:ahLst/>
              <a:cxnLst/>
              <a:rect l="l" t="t" r="r" b="b"/>
              <a:pathLst>
                <a:path w="3936" h="5365" extrusionOk="0">
                  <a:moveTo>
                    <a:pt x="3861" y="1"/>
                  </a:moveTo>
                  <a:cubicBezTo>
                    <a:pt x="3735" y="101"/>
                    <a:pt x="978" y="3234"/>
                    <a:pt x="1" y="5314"/>
                  </a:cubicBezTo>
                  <a:lnTo>
                    <a:pt x="1" y="5364"/>
                  </a:lnTo>
                  <a:lnTo>
                    <a:pt x="26" y="5364"/>
                  </a:lnTo>
                  <a:lnTo>
                    <a:pt x="76" y="5339"/>
                  </a:lnTo>
                  <a:cubicBezTo>
                    <a:pt x="1028" y="3334"/>
                    <a:pt x="3810" y="176"/>
                    <a:pt x="3936" y="51"/>
                  </a:cubicBezTo>
                  <a:lnTo>
                    <a:pt x="393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7"/>
            <p:cNvSpPr/>
            <p:nvPr/>
          </p:nvSpPr>
          <p:spPr>
            <a:xfrm>
              <a:off x="2830975" y="1146650"/>
              <a:ext cx="185475" cy="207400"/>
            </a:xfrm>
            <a:custGeom>
              <a:avLst/>
              <a:gdLst/>
              <a:ahLst/>
              <a:cxnLst/>
              <a:rect l="l" t="t" r="r" b="b"/>
              <a:pathLst>
                <a:path w="7419" h="8296" extrusionOk="0">
                  <a:moveTo>
                    <a:pt x="7369" y="0"/>
                  </a:moveTo>
                  <a:lnTo>
                    <a:pt x="7319" y="50"/>
                  </a:lnTo>
                  <a:cubicBezTo>
                    <a:pt x="7319" y="75"/>
                    <a:pt x="7269" y="1880"/>
                    <a:pt x="6166" y="3985"/>
                  </a:cubicBezTo>
                  <a:cubicBezTo>
                    <a:pt x="5063" y="6015"/>
                    <a:pt x="3810" y="7444"/>
                    <a:pt x="3309" y="7895"/>
                  </a:cubicBezTo>
                  <a:cubicBezTo>
                    <a:pt x="3309" y="7895"/>
                    <a:pt x="2873" y="8212"/>
                    <a:pt x="2266" y="8212"/>
                  </a:cubicBezTo>
                  <a:cubicBezTo>
                    <a:pt x="2190" y="8212"/>
                    <a:pt x="2111" y="8207"/>
                    <a:pt x="2030" y="8196"/>
                  </a:cubicBezTo>
                  <a:cubicBezTo>
                    <a:pt x="1254" y="8070"/>
                    <a:pt x="502" y="7770"/>
                    <a:pt x="101" y="5739"/>
                  </a:cubicBezTo>
                  <a:lnTo>
                    <a:pt x="25" y="5714"/>
                  </a:lnTo>
                  <a:lnTo>
                    <a:pt x="0" y="5764"/>
                  </a:lnTo>
                  <a:cubicBezTo>
                    <a:pt x="401" y="7845"/>
                    <a:pt x="1203" y="8145"/>
                    <a:pt x="2005" y="8271"/>
                  </a:cubicBezTo>
                  <a:cubicBezTo>
                    <a:pt x="2106" y="8296"/>
                    <a:pt x="2206" y="8296"/>
                    <a:pt x="2306" y="8296"/>
                  </a:cubicBezTo>
                  <a:cubicBezTo>
                    <a:pt x="2933" y="8296"/>
                    <a:pt x="3334" y="7995"/>
                    <a:pt x="3359" y="7970"/>
                  </a:cubicBezTo>
                  <a:cubicBezTo>
                    <a:pt x="3885" y="7494"/>
                    <a:pt x="5138" y="6090"/>
                    <a:pt x="6241" y="4010"/>
                  </a:cubicBezTo>
                  <a:cubicBezTo>
                    <a:pt x="7369" y="1905"/>
                    <a:pt x="7419" y="75"/>
                    <a:pt x="7419" y="50"/>
                  </a:cubicBezTo>
                  <a:lnTo>
                    <a:pt x="736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7"/>
            <p:cNvSpPr/>
            <p:nvPr/>
          </p:nvSpPr>
          <p:spPr>
            <a:xfrm>
              <a:off x="3074700" y="1221825"/>
              <a:ext cx="56425" cy="78975"/>
            </a:xfrm>
            <a:custGeom>
              <a:avLst/>
              <a:gdLst/>
              <a:ahLst/>
              <a:cxnLst/>
              <a:rect l="l" t="t" r="r" b="b"/>
              <a:pathLst>
                <a:path w="2257" h="3159" extrusionOk="0">
                  <a:moveTo>
                    <a:pt x="2156" y="1"/>
                  </a:moveTo>
                  <a:cubicBezTo>
                    <a:pt x="2156" y="26"/>
                    <a:pt x="1530" y="1003"/>
                    <a:pt x="778" y="1905"/>
                  </a:cubicBezTo>
                  <a:cubicBezTo>
                    <a:pt x="26" y="2833"/>
                    <a:pt x="1" y="3083"/>
                    <a:pt x="1" y="3108"/>
                  </a:cubicBezTo>
                  <a:lnTo>
                    <a:pt x="51" y="3158"/>
                  </a:lnTo>
                  <a:lnTo>
                    <a:pt x="101" y="3108"/>
                  </a:lnTo>
                  <a:cubicBezTo>
                    <a:pt x="101" y="3108"/>
                    <a:pt x="126" y="2858"/>
                    <a:pt x="853" y="1981"/>
                  </a:cubicBezTo>
                  <a:cubicBezTo>
                    <a:pt x="1605" y="1053"/>
                    <a:pt x="2231" y="76"/>
                    <a:pt x="2256" y="51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7"/>
            <p:cNvSpPr/>
            <p:nvPr/>
          </p:nvSpPr>
          <p:spPr>
            <a:xfrm>
              <a:off x="3139875" y="1029475"/>
              <a:ext cx="24450" cy="121575"/>
            </a:xfrm>
            <a:custGeom>
              <a:avLst/>
              <a:gdLst/>
              <a:ahLst/>
              <a:cxnLst/>
              <a:rect l="l" t="t" r="r" b="b"/>
              <a:pathLst>
                <a:path w="978" h="4863" extrusionOk="0">
                  <a:moveTo>
                    <a:pt x="953" y="0"/>
                  </a:moveTo>
                  <a:lnTo>
                    <a:pt x="903" y="25"/>
                  </a:lnTo>
                  <a:cubicBezTo>
                    <a:pt x="0" y="1780"/>
                    <a:pt x="627" y="4787"/>
                    <a:pt x="627" y="4837"/>
                  </a:cubicBezTo>
                  <a:lnTo>
                    <a:pt x="677" y="4862"/>
                  </a:lnTo>
                  <a:lnTo>
                    <a:pt x="702" y="4862"/>
                  </a:lnTo>
                  <a:lnTo>
                    <a:pt x="727" y="4812"/>
                  </a:lnTo>
                  <a:cubicBezTo>
                    <a:pt x="727" y="4787"/>
                    <a:pt x="101" y="1780"/>
                    <a:pt x="978" y="75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7"/>
            <p:cNvSpPr/>
            <p:nvPr/>
          </p:nvSpPr>
          <p:spPr>
            <a:xfrm>
              <a:off x="3154900" y="1147275"/>
              <a:ext cx="132250" cy="144125"/>
            </a:xfrm>
            <a:custGeom>
              <a:avLst/>
              <a:gdLst/>
              <a:ahLst/>
              <a:cxnLst/>
              <a:rect l="l" t="t" r="r" b="b"/>
              <a:pathLst>
                <a:path w="5290" h="5765" extrusionOk="0">
                  <a:moveTo>
                    <a:pt x="1" y="0"/>
                  </a:moveTo>
                  <a:lnTo>
                    <a:pt x="1" y="50"/>
                  </a:lnTo>
                  <a:cubicBezTo>
                    <a:pt x="1" y="75"/>
                    <a:pt x="753" y="1454"/>
                    <a:pt x="1304" y="2381"/>
                  </a:cubicBezTo>
                  <a:cubicBezTo>
                    <a:pt x="1379" y="2506"/>
                    <a:pt x="1454" y="2657"/>
                    <a:pt x="1530" y="2807"/>
                  </a:cubicBezTo>
                  <a:cubicBezTo>
                    <a:pt x="2056" y="3684"/>
                    <a:pt x="2683" y="4812"/>
                    <a:pt x="3234" y="5213"/>
                  </a:cubicBezTo>
                  <a:cubicBezTo>
                    <a:pt x="3309" y="5263"/>
                    <a:pt x="3384" y="5313"/>
                    <a:pt x="3434" y="5364"/>
                  </a:cubicBezTo>
                  <a:cubicBezTo>
                    <a:pt x="3861" y="5639"/>
                    <a:pt x="4036" y="5765"/>
                    <a:pt x="4312" y="5765"/>
                  </a:cubicBezTo>
                  <a:lnTo>
                    <a:pt x="4462" y="5765"/>
                  </a:lnTo>
                  <a:lnTo>
                    <a:pt x="4512" y="5714"/>
                  </a:lnTo>
                  <a:cubicBezTo>
                    <a:pt x="4512" y="5714"/>
                    <a:pt x="4637" y="4812"/>
                    <a:pt x="4863" y="4110"/>
                  </a:cubicBezTo>
                  <a:cubicBezTo>
                    <a:pt x="5114" y="3409"/>
                    <a:pt x="5289" y="3033"/>
                    <a:pt x="5289" y="3033"/>
                  </a:cubicBezTo>
                  <a:lnTo>
                    <a:pt x="5264" y="2983"/>
                  </a:lnTo>
                  <a:lnTo>
                    <a:pt x="5214" y="2983"/>
                  </a:lnTo>
                  <a:cubicBezTo>
                    <a:pt x="5214" y="3008"/>
                    <a:pt x="5013" y="3384"/>
                    <a:pt x="4788" y="4085"/>
                  </a:cubicBezTo>
                  <a:cubicBezTo>
                    <a:pt x="4562" y="4712"/>
                    <a:pt x="4437" y="5489"/>
                    <a:pt x="4412" y="5664"/>
                  </a:cubicBezTo>
                  <a:cubicBezTo>
                    <a:pt x="4360" y="5672"/>
                    <a:pt x="4313" y="5677"/>
                    <a:pt x="4269" y="5677"/>
                  </a:cubicBezTo>
                  <a:cubicBezTo>
                    <a:pt x="4038" y="5677"/>
                    <a:pt x="3888" y="5562"/>
                    <a:pt x="3510" y="5288"/>
                  </a:cubicBezTo>
                  <a:cubicBezTo>
                    <a:pt x="3434" y="5238"/>
                    <a:pt x="3359" y="5188"/>
                    <a:pt x="3309" y="5138"/>
                  </a:cubicBezTo>
                  <a:cubicBezTo>
                    <a:pt x="2758" y="4737"/>
                    <a:pt x="2131" y="3634"/>
                    <a:pt x="1630" y="2757"/>
                  </a:cubicBezTo>
                  <a:cubicBezTo>
                    <a:pt x="1530" y="2607"/>
                    <a:pt x="1454" y="2481"/>
                    <a:pt x="1379" y="2331"/>
                  </a:cubicBezTo>
                  <a:cubicBezTo>
                    <a:pt x="853" y="1404"/>
                    <a:pt x="76" y="25"/>
                    <a:pt x="7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7"/>
            <p:cNvSpPr/>
            <p:nvPr/>
          </p:nvSpPr>
          <p:spPr>
            <a:xfrm>
              <a:off x="3394875" y="770700"/>
              <a:ext cx="28225" cy="72075"/>
            </a:xfrm>
            <a:custGeom>
              <a:avLst/>
              <a:gdLst/>
              <a:ahLst/>
              <a:cxnLst/>
              <a:rect l="l" t="t" r="r" b="b"/>
              <a:pathLst>
                <a:path w="1129" h="2883" extrusionOk="0">
                  <a:moveTo>
                    <a:pt x="51" y="0"/>
                  </a:moveTo>
                  <a:lnTo>
                    <a:pt x="1" y="50"/>
                  </a:lnTo>
                  <a:cubicBezTo>
                    <a:pt x="1" y="76"/>
                    <a:pt x="201" y="2281"/>
                    <a:pt x="302" y="2832"/>
                  </a:cubicBezTo>
                  <a:lnTo>
                    <a:pt x="327" y="2883"/>
                  </a:lnTo>
                  <a:lnTo>
                    <a:pt x="352" y="2883"/>
                  </a:lnTo>
                  <a:lnTo>
                    <a:pt x="377" y="2858"/>
                  </a:lnTo>
                  <a:cubicBezTo>
                    <a:pt x="452" y="2832"/>
                    <a:pt x="1079" y="2406"/>
                    <a:pt x="1129" y="2106"/>
                  </a:cubicBezTo>
                  <a:lnTo>
                    <a:pt x="1104" y="2056"/>
                  </a:lnTo>
                  <a:lnTo>
                    <a:pt x="1028" y="2081"/>
                  </a:lnTo>
                  <a:cubicBezTo>
                    <a:pt x="1003" y="2281"/>
                    <a:pt x="602" y="2607"/>
                    <a:pt x="377" y="2757"/>
                  </a:cubicBezTo>
                  <a:cubicBezTo>
                    <a:pt x="277" y="2106"/>
                    <a:pt x="101" y="76"/>
                    <a:pt x="101" y="5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7"/>
            <p:cNvSpPr/>
            <p:nvPr/>
          </p:nvSpPr>
          <p:spPr>
            <a:xfrm>
              <a:off x="3424950" y="828975"/>
              <a:ext cx="37625" cy="28975"/>
            </a:xfrm>
            <a:custGeom>
              <a:avLst/>
              <a:gdLst/>
              <a:ahLst/>
              <a:cxnLst/>
              <a:rect l="l" t="t" r="r" b="b"/>
              <a:pathLst>
                <a:path w="1505" h="1159" extrusionOk="0">
                  <a:moveTo>
                    <a:pt x="1455" y="0"/>
                  </a:moveTo>
                  <a:lnTo>
                    <a:pt x="1455" y="0"/>
                  </a:lnTo>
                  <a:cubicBezTo>
                    <a:pt x="1229" y="301"/>
                    <a:pt x="1" y="1003"/>
                    <a:pt x="1" y="1003"/>
                  </a:cubicBezTo>
                  <a:cubicBezTo>
                    <a:pt x="1" y="1003"/>
                    <a:pt x="213" y="1159"/>
                    <a:pt x="510" y="1159"/>
                  </a:cubicBezTo>
                  <a:cubicBezTo>
                    <a:pt x="658" y="1159"/>
                    <a:pt x="828" y="1120"/>
                    <a:pt x="1003" y="1003"/>
                  </a:cubicBezTo>
                  <a:cubicBezTo>
                    <a:pt x="1505" y="652"/>
                    <a:pt x="1455" y="0"/>
                    <a:pt x="1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7"/>
            <p:cNvSpPr/>
            <p:nvPr/>
          </p:nvSpPr>
          <p:spPr>
            <a:xfrm>
              <a:off x="3506425" y="733725"/>
              <a:ext cx="8150" cy="39500"/>
            </a:xfrm>
            <a:custGeom>
              <a:avLst/>
              <a:gdLst/>
              <a:ahLst/>
              <a:cxnLst/>
              <a:rect l="l" t="t" r="r" b="b"/>
              <a:pathLst>
                <a:path w="326" h="1580" extrusionOk="0">
                  <a:moveTo>
                    <a:pt x="301" y="1"/>
                  </a:moveTo>
                  <a:lnTo>
                    <a:pt x="226" y="26"/>
                  </a:lnTo>
                  <a:cubicBezTo>
                    <a:pt x="226" y="76"/>
                    <a:pt x="0" y="953"/>
                    <a:pt x="150" y="1555"/>
                  </a:cubicBezTo>
                  <a:lnTo>
                    <a:pt x="201" y="1580"/>
                  </a:lnTo>
                  <a:lnTo>
                    <a:pt x="251" y="1529"/>
                  </a:lnTo>
                  <a:cubicBezTo>
                    <a:pt x="100" y="953"/>
                    <a:pt x="326" y="76"/>
                    <a:pt x="326" y="51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7"/>
            <p:cNvSpPr/>
            <p:nvPr/>
          </p:nvSpPr>
          <p:spPr>
            <a:xfrm>
              <a:off x="3509550" y="749725"/>
              <a:ext cx="11300" cy="15350"/>
            </a:xfrm>
            <a:custGeom>
              <a:avLst/>
              <a:gdLst/>
              <a:ahLst/>
              <a:cxnLst/>
              <a:rect l="l" t="t" r="r" b="b"/>
              <a:pathLst>
                <a:path w="452" h="614" extrusionOk="0">
                  <a:moveTo>
                    <a:pt x="272" y="1"/>
                  </a:moveTo>
                  <a:cubicBezTo>
                    <a:pt x="172" y="1"/>
                    <a:pt x="42" y="92"/>
                    <a:pt x="0" y="113"/>
                  </a:cubicBezTo>
                  <a:lnTo>
                    <a:pt x="0" y="188"/>
                  </a:lnTo>
                  <a:lnTo>
                    <a:pt x="76" y="188"/>
                  </a:lnTo>
                  <a:cubicBezTo>
                    <a:pt x="117" y="147"/>
                    <a:pt x="208" y="106"/>
                    <a:pt x="267" y="106"/>
                  </a:cubicBezTo>
                  <a:cubicBezTo>
                    <a:pt x="280" y="106"/>
                    <a:pt x="292" y="108"/>
                    <a:pt x="301" y="113"/>
                  </a:cubicBezTo>
                  <a:cubicBezTo>
                    <a:pt x="301" y="113"/>
                    <a:pt x="326" y="113"/>
                    <a:pt x="326" y="163"/>
                  </a:cubicBezTo>
                  <a:cubicBezTo>
                    <a:pt x="351" y="313"/>
                    <a:pt x="126" y="488"/>
                    <a:pt x="51" y="514"/>
                  </a:cubicBezTo>
                  <a:lnTo>
                    <a:pt x="25" y="589"/>
                  </a:lnTo>
                  <a:lnTo>
                    <a:pt x="76" y="614"/>
                  </a:lnTo>
                  <a:lnTo>
                    <a:pt x="101" y="614"/>
                  </a:lnTo>
                  <a:cubicBezTo>
                    <a:pt x="101" y="589"/>
                    <a:pt x="452" y="413"/>
                    <a:pt x="426" y="138"/>
                  </a:cubicBezTo>
                  <a:cubicBezTo>
                    <a:pt x="401" y="62"/>
                    <a:pt x="376" y="37"/>
                    <a:pt x="326" y="12"/>
                  </a:cubicBezTo>
                  <a:cubicBezTo>
                    <a:pt x="310" y="4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7"/>
            <p:cNvSpPr/>
            <p:nvPr/>
          </p:nvSpPr>
          <p:spPr>
            <a:xfrm>
              <a:off x="3468200" y="953650"/>
              <a:ext cx="80225" cy="79600"/>
            </a:xfrm>
            <a:custGeom>
              <a:avLst/>
              <a:gdLst/>
              <a:ahLst/>
              <a:cxnLst/>
              <a:rect l="l" t="t" r="r" b="b"/>
              <a:pathLst>
                <a:path w="3209" h="3184" extrusionOk="0">
                  <a:moveTo>
                    <a:pt x="101" y="1"/>
                  </a:moveTo>
                  <a:lnTo>
                    <a:pt x="25" y="51"/>
                  </a:lnTo>
                  <a:cubicBezTo>
                    <a:pt x="0" y="502"/>
                    <a:pt x="251" y="2006"/>
                    <a:pt x="1454" y="2682"/>
                  </a:cubicBezTo>
                  <a:cubicBezTo>
                    <a:pt x="2131" y="3083"/>
                    <a:pt x="2607" y="3184"/>
                    <a:pt x="2882" y="3184"/>
                  </a:cubicBezTo>
                  <a:cubicBezTo>
                    <a:pt x="3083" y="3184"/>
                    <a:pt x="3183" y="3134"/>
                    <a:pt x="3183" y="3134"/>
                  </a:cubicBezTo>
                  <a:lnTo>
                    <a:pt x="3208" y="3058"/>
                  </a:lnTo>
                  <a:lnTo>
                    <a:pt x="3133" y="3033"/>
                  </a:lnTo>
                  <a:cubicBezTo>
                    <a:pt x="3133" y="3033"/>
                    <a:pt x="3047" y="3079"/>
                    <a:pt x="2857" y="3079"/>
                  </a:cubicBezTo>
                  <a:cubicBezTo>
                    <a:pt x="2601" y="3079"/>
                    <a:pt x="2156" y="2996"/>
                    <a:pt x="1479" y="2607"/>
                  </a:cubicBezTo>
                  <a:cubicBezTo>
                    <a:pt x="351" y="1956"/>
                    <a:pt x="101" y="502"/>
                    <a:pt x="126" y="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7"/>
            <p:cNvSpPr/>
            <p:nvPr/>
          </p:nvSpPr>
          <p:spPr>
            <a:xfrm>
              <a:off x="3492625" y="1018825"/>
              <a:ext cx="13825" cy="105900"/>
            </a:xfrm>
            <a:custGeom>
              <a:avLst/>
              <a:gdLst/>
              <a:ahLst/>
              <a:cxnLst/>
              <a:rect l="l" t="t" r="r" b="b"/>
              <a:pathLst>
                <a:path w="553" h="4236" extrusionOk="0">
                  <a:moveTo>
                    <a:pt x="477" y="0"/>
                  </a:moveTo>
                  <a:lnTo>
                    <a:pt x="452" y="50"/>
                  </a:lnTo>
                  <a:cubicBezTo>
                    <a:pt x="452" y="50"/>
                    <a:pt x="452" y="1103"/>
                    <a:pt x="452" y="1604"/>
                  </a:cubicBezTo>
                  <a:cubicBezTo>
                    <a:pt x="427" y="2181"/>
                    <a:pt x="301" y="3484"/>
                    <a:pt x="1" y="4161"/>
                  </a:cubicBezTo>
                  <a:lnTo>
                    <a:pt x="26" y="4211"/>
                  </a:lnTo>
                  <a:lnTo>
                    <a:pt x="51" y="4236"/>
                  </a:lnTo>
                  <a:lnTo>
                    <a:pt x="76" y="4186"/>
                  </a:lnTo>
                  <a:cubicBezTo>
                    <a:pt x="377" y="3509"/>
                    <a:pt x="502" y="2206"/>
                    <a:pt x="527" y="1604"/>
                  </a:cubicBezTo>
                  <a:cubicBezTo>
                    <a:pt x="552" y="1103"/>
                    <a:pt x="527" y="50"/>
                    <a:pt x="527" y="5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7"/>
            <p:cNvSpPr/>
            <p:nvPr/>
          </p:nvSpPr>
          <p:spPr>
            <a:xfrm>
              <a:off x="3428725" y="1057675"/>
              <a:ext cx="77100" cy="4400"/>
            </a:xfrm>
            <a:custGeom>
              <a:avLst/>
              <a:gdLst/>
              <a:ahLst/>
              <a:cxnLst/>
              <a:rect l="l" t="t" r="r" b="b"/>
              <a:pathLst>
                <a:path w="3084" h="176" extrusionOk="0">
                  <a:moveTo>
                    <a:pt x="3033" y="0"/>
                  </a:moveTo>
                  <a:cubicBezTo>
                    <a:pt x="3033" y="0"/>
                    <a:pt x="1980" y="25"/>
                    <a:pt x="1404" y="25"/>
                  </a:cubicBezTo>
                  <a:cubicBezTo>
                    <a:pt x="827" y="25"/>
                    <a:pt x="50" y="75"/>
                    <a:pt x="50" y="75"/>
                  </a:cubicBezTo>
                  <a:lnTo>
                    <a:pt x="0" y="125"/>
                  </a:lnTo>
                  <a:lnTo>
                    <a:pt x="50" y="176"/>
                  </a:lnTo>
                  <a:cubicBezTo>
                    <a:pt x="50" y="176"/>
                    <a:pt x="827" y="125"/>
                    <a:pt x="1404" y="125"/>
                  </a:cubicBezTo>
                  <a:cubicBezTo>
                    <a:pt x="1980" y="125"/>
                    <a:pt x="3033" y="100"/>
                    <a:pt x="3058" y="100"/>
                  </a:cubicBezTo>
                  <a:lnTo>
                    <a:pt x="3083" y="50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7"/>
            <p:cNvSpPr/>
            <p:nvPr/>
          </p:nvSpPr>
          <p:spPr>
            <a:xfrm>
              <a:off x="3530225" y="844000"/>
              <a:ext cx="21325" cy="198650"/>
            </a:xfrm>
            <a:custGeom>
              <a:avLst/>
              <a:gdLst/>
              <a:ahLst/>
              <a:cxnLst/>
              <a:rect l="l" t="t" r="r" b="b"/>
              <a:pathLst>
                <a:path w="853" h="7946" extrusionOk="0">
                  <a:moveTo>
                    <a:pt x="652" y="1"/>
                  </a:moveTo>
                  <a:cubicBezTo>
                    <a:pt x="301" y="427"/>
                    <a:pt x="0" y="1479"/>
                    <a:pt x="151" y="2908"/>
                  </a:cubicBezTo>
                  <a:cubicBezTo>
                    <a:pt x="276" y="4312"/>
                    <a:pt x="502" y="5114"/>
                    <a:pt x="502" y="5114"/>
                  </a:cubicBezTo>
                  <a:cubicBezTo>
                    <a:pt x="502" y="5139"/>
                    <a:pt x="652" y="6893"/>
                    <a:pt x="702" y="7294"/>
                  </a:cubicBezTo>
                  <a:cubicBezTo>
                    <a:pt x="752" y="7695"/>
                    <a:pt x="777" y="7896"/>
                    <a:pt x="777" y="7921"/>
                  </a:cubicBezTo>
                  <a:lnTo>
                    <a:pt x="828" y="7946"/>
                  </a:lnTo>
                  <a:lnTo>
                    <a:pt x="853" y="7896"/>
                  </a:lnTo>
                  <a:cubicBezTo>
                    <a:pt x="853" y="7896"/>
                    <a:pt x="853" y="7695"/>
                    <a:pt x="802" y="7294"/>
                  </a:cubicBezTo>
                  <a:cubicBezTo>
                    <a:pt x="752" y="6868"/>
                    <a:pt x="577" y="5139"/>
                    <a:pt x="577" y="5114"/>
                  </a:cubicBezTo>
                  <a:cubicBezTo>
                    <a:pt x="577" y="5088"/>
                    <a:pt x="351" y="4286"/>
                    <a:pt x="226" y="2883"/>
                  </a:cubicBezTo>
                  <a:cubicBezTo>
                    <a:pt x="101" y="1504"/>
                    <a:pt x="376" y="477"/>
                    <a:pt x="727" y="76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7"/>
            <p:cNvSpPr/>
            <p:nvPr/>
          </p:nvSpPr>
          <p:spPr>
            <a:xfrm>
              <a:off x="3542750" y="862800"/>
              <a:ext cx="90875" cy="110300"/>
            </a:xfrm>
            <a:custGeom>
              <a:avLst/>
              <a:gdLst/>
              <a:ahLst/>
              <a:cxnLst/>
              <a:rect l="l" t="t" r="r" b="b"/>
              <a:pathLst>
                <a:path w="3635" h="4412" extrusionOk="0">
                  <a:moveTo>
                    <a:pt x="3109" y="1"/>
                  </a:moveTo>
                  <a:lnTo>
                    <a:pt x="3083" y="51"/>
                  </a:lnTo>
                  <a:cubicBezTo>
                    <a:pt x="3510" y="803"/>
                    <a:pt x="3484" y="2933"/>
                    <a:pt x="3484" y="3234"/>
                  </a:cubicBezTo>
                  <a:cubicBezTo>
                    <a:pt x="3259" y="3284"/>
                    <a:pt x="2056" y="3509"/>
                    <a:pt x="1304" y="3710"/>
                  </a:cubicBezTo>
                  <a:cubicBezTo>
                    <a:pt x="477" y="3961"/>
                    <a:pt x="26" y="4311"/>
                    <a:pt x="1" y="4336"/>
                  </a:cubicBezTo>
                  <a:lnTo>
                    <a:pt x="1" y="4387"/>
                  </a:lnTo>
                  <a:lnTo>
                    <a:pt x="51" y="4412"/>
                  </a:lnTo>
                  <a:lnTo>
                    <a:pt x="76" y="4412"/>
                  </a:lnTo>
                  <a:cubicBezTo>
                    <a:pt x="76" y="4412"/>
                    <a:pt x="527" y="4036"/>
                    <a:pt x="1329" y="3810"/>
                  </a:cubicBezTo>
                  <a:cubicBezTo>
                    <a:pt x="2156" y="3560"/>
                    <a:pt x="3535" y="3334"/>
                    <a:pt x="3535" y="3334"/>
                  </a:cubicBezTo>
                  <a:lnTo>
                    <a:pt x="3585" y="3284"/>
                  </a:lnTo>
                  <a:cubicBezTo>
                    <a:pt x="3585" y="3184"/>
                    <a:pt x="3635" y="853"/>
                    <a:pt x="3159" y="26"/>
                  </a:cubicBezTo>
                  <a:lnTo>
                    <a:pt x="3109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7"/>
            <p:cNvSpPr/>
            <p:nvPr/>
          </p:nvSpPr>
          <p:spPr>
            <a:xfrm>
              <a:off x="3599775" y="943625"/>
              <a:ext cx="35100" cy="181100"/>
            </a:xfrm>
            <a:custGeom>
              <a:avLst/>
              <a:gdLst/>
              <a:ahLst/>
              <a:cxnLst/>
              <a:rect l="l" t="t" r="r" b="b"/>
              <a:pathLst>
                <a:path w="1404" h="7244" extrusionOk="0">
                  <a:moveTo>
                    <a:pt x="1254" y="1"/>
                  </a:moveTo>
                  <a:lnTo>
                    <a:pt x="1203" y="51"/>
                  </a:lnTo>
                  <a:cubicBezTo>
                    <a:pt x="1203" y="76"/>
                    <a:pt x="1304" y="1580"/>
                    <a:pt x="1078" y="3033"/>
                  </a:cubicBezTo>
                  <a:cubicBezTo>
                    <a:pt x="853" y="4512"/>
                    <a:pt x="577" y="6141"/>
                    <a:pt x="0" y="7169"/>
                  </a:cubicBezTo>
                  <a:lnTo>
                    <a:pt x="0" y="7219"/>
                  </a:lnTo>
                  <a:lnTo>
                    <a:pt x="26" y="7244"/>
                  </a:lnTo>
                  <a:lnTo>
                    <a:pt x="76" y="7219"/>
                  </a:lnTo>
                  <a:cubicBezTo>
                    <a:pt x="652" y="6166"/>
                    <a:pt x="953" y="4512"/>
                    <a:pt x="1178" y="3058"/>
                  </a:cubicBezTo>
                  <a:cubicBezTo>
                    <a:pt x="1404" y="1605"/>
                    <a:pt x="1304" y="51"/>
                    <a:pt x="1304" y="5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7"/>
            <p:cNvSpPr/>
            <p:nvPr/>
          </p:nvSpPr>
          <p:spPr>
            <a:xfrm>
              <a:off x="3631100" y="968075"/>
              <a:ext cx="126600" cy="183600"/>
            </a:xfrm>
            <a:custGeom>
              <a:avLst/>
              <a:gdLst/>
              <a:ahLst/>
              <a:cxnLst/>
              <a:rect l="l" t="t" r="r" b="b"/>
              <a:pathLst>
                <a:path w="5064" h="7344" extrusionOk="0">
                  <a:moveTo>
                    <a:pt x="51" y="0"/>
                  </a:moveTo>
                  <a:lnTo>
                    <a:pt x="1" y="25"/>
                  </a:lnTo>
                  <a:lnTo>
                    <a:pt x="1" y="75"/>
                  </a:lnTo>
                  <a:cubicBezTo>
                    <a:pt x="26" y="100"/>
                    <a:pt x="1680" y="1354"/>
                    <a:pt x="3008" y="3409"/>
                  </a:cubicBezTo>
                  <a:cubicBezTo>
                    <a:pt x="4061" y="5063"/>
                    <a:pt x="4763" y="6491"/>
                    <a:pt x="5063" y="7344"/>
                  </a:cubicBezTo>
                  <a:lnTo>
                    <a:pt x="5063" y="7093"/>
                  </a:lnTo>
                  <a:cubicBezTo>
                    <a:pt x="4712" y="6216"/>
                    <a:pt x="4061" y="4862"/>
                    <a:pt x="3083" y="3359"/>
                  </a:cubicBezTo>
                  <a:cubicBezTo>
                    <a:pt x="1755" y="1303"/>
                    <a:pt x="76" y="25"/>
                    <a:pt x="5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7"/>
            <p:cNvSpPr/>
            <p:nvPr/>
          </p:nvSpPr>
          <p:spPr>
            <a:xfrm>
              <a:off x="3619200" y="1228100"/>
              <a:ext cx="46400" cy="127200"/>
            </a:xfrm>
            <a:custGeom>
              <a:avLst/>
              <a:gdLst/>
              <a:ahLst/>
              <a:cxnLst/>
              <a:rect l="l" t="t" r="r" b="b"/>
              <a:pathLst>
                <a:path w="1856" h="5088" extrusionOk="0">
                  <a:moveTo>
                    <a:pt x="1830" y="0"/>
                  </a:moveTo>
                  <a:lnTo>
                    <a:pt x="1780" y="25"/>
                  </a:lnTo>
                  <a:cubicBezTo>
                    <a:pt x="1705" y="151"/>
                    <a:pt x="426" y="3785"/>
                    <a:pt x="0" y="5038"/>
                  </a:cubicBezTo>
                  <a:lnTo>
                    <a:pt x="25" y="5088"/>
                  </a:lnTo>
                  <a:lnTo>
                    <a:pt x="76" y="5063"/>
                  </a:lnTo>
                  <a:cubicBezTo>
                    <a:pt x="552" y="3684"/>
                    <a:pt x="1805" y="176"/>
                    <a:pt x="1855" y="50"/>
                  </a:cubicBezTo>
                  <a:lnTo>
                    <a:pt x="1830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7"/>
            <p:cNvSpPr/>
            <p:nvPr/>
          </p:nvSpPr>
          <p:spPr>
            <a:xfrm>
              <a:off x="3643625" y="1417950"/>
              <a:ext cx="97150" cy="202400"/>
            </a:xfrm>
            <a:custGeom>
              <a:avLst/>
              <a:gdLst/>
              <a:ahLst/>
              <a:cxnLst/>
              <a:rect l="l" t="t" r="r" b="b"/>
              <a:pathLst>
                <a:path w="3886" h="8096" extrusionOk="0">
                  <a:moveTo>
                    <a:pt x="2783" y="0"/>
                  </a:moveTo>
                  <a:cubicBezTo>
                    <a:pt x="2758" y="25"/>
                    <a:pt x="803" y="2281"/>
                    <a:pt x="26" y="2933"/>
                  </a:cubicBezTo>
                  <a:lnTo>
                    <a:pt x="1" y="2983"/>
                  </a:lnTo>
                  <a:lnTo>
                    <a:pt x="26" y="3008"/>
                  </a:lnTo>
                  <a:cubicBezTo>
                    <a:pt x="26" y="3033"/>
                    <a:pt x="1129" y="3935"/>
                    <a:pt x="1855" y="4612"/>
                  </a:cubicBezTo>
                  <a:cubicBezTo>
                    <a:pt x="2532" y="5213"/>
                    <a:pt x="3434" y="6642"/>
                    <a:pt x="3785" y="8070"/>
                  </a:cubicBezTo>
                  <a:lnTo>
                    <a:pt x="3835" y="8096"/>
                  </a:lnTo>
                  <a:lnTo>
                    <a:pt x="3886" y="8045"/>
                  </a:lnTo>
                  <a:cubicBezTo>
                    <a:pt x="3535" y="6617"/>
                    <a:pt x="2607" y="5163"/>
                    <a:pt x="1931" y="4537"/>
                  </a:cubicBezTo>
                  <a:cubicBezTo>
                    <a:pt x="1279" y="3935"/>
                    <a:pt x="327" y="3158"/>
                    <a:pt x="126" y="2983"/>
                  </a:cubicBezTo>
                  <a:cubicBezTo>
                    <a:pt x="928" y="2256"/>
                    <a:pt x="2833" y="75"/>
                    <a:pt x="2833" y="50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7"/>
            <p:cNvSpPr/>
            <p:nvPr/>
          </p:nvSpPr>
          <p:spPr>
            <a:xfrm>
              <a:off x="3601650" y="1576475"/>
              <a:ext cx="109050" cy="165425"/>
            </a:xfrm>
            <a:custGeom>
              <a:avLst/>
              <a:gdLst/>
              <a:ahLst/>
              <a:cxnLst/>
              <a:rect l="l" t="t" r="r" b="b"/>
              <a:pathLst>
                <a:path w="4362" h="6617" extrusionOk="0">
                  <a:moveTo>
                    <a:pt x="26" y="0"/>
                  </a:moveTo>
                  <a:lnTo>
                    <a:pt x="1" y="50"/>
                  </a:lnTo>
                  <a:lnTo>
                    <a:pt x="4286" y="6592"/>
                  </a:lnTo>
                  <a:lnTo>
                    <a:pt x="4311" y="6617"/>
                  </a:lnTo>
                  <a:lnTo>
                    <a:pt x="4336" y="6617"/>
                  </a:lnTo>
                  <a:lnTo>
                    <a:pt x="4362" y="654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7"/>
            <p:cNvSpPr/>
            <p:nvPr/>
          </p:nvSpPr>
          <p:spPr>
            <a:xfrm>
              <a:off x="3677475" y="1729975"/>
              <a:ext cx="26950" cy="96525"/>
            </a:xfrm>
            <a:custGeom>
              <a:avLst/>
              <a:gdLst/>
              <a:ahLst/>
              <a:cxnLst/>
              <a:rect l="l" t="t" r="r" b="b"/>
              <a:pathLst>
                <a:path w="1078" h="3861" extrusionOk="0">
                  <a:moveTo>
                    <a:pt x="1028" y="1"/>
                  </a:moveTo>
                  <a:lnTo>
                    <a:pt x="978" y="26"/>
                  </a:lnTo>
                  <a:cubicBezTo>
                    <a:pt x="978" y="76"/>
                    <a:pt x="326" y="3058"/>
                    <a:pt x="0" y="3810"/>
                  </a:cubicBezTo>
                  <a:lnTo>
                    <a:pt x="50" y="3860"/>
                  </a:lnTo>
                  <a:lnTo>
                    <a:pt x="100" y="3835"/>
                  </a:lnTo>
                  <a:cubicBezTo>
                    <a:pt x="401" y="3083"/>
                    <a:pt x="1053" y="176"/>
                    <a:pt x="1078" y="51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7"/>
            <p:cNvSpPr/>
            <p:nvPr/>
          </p:nvSpPr>
          <p:spPr>
            <a:xfrm>
              <a:off x="3641750" y="1143500"/>
              <a:ext cx="117200" cy="72725"/>
            </a:xfrm>
            <a:custGeom>
              <a:avLst/>
              <a:gdLst/>
              <a:ahLst/>
              <a:cxnLst/>
              <a:rect l="l" t="t" r="r" b="b"/>
              <a:pathLst>
                <a:path w="4688" h="2909" extrusionOk="0">
                  <a:moveTo>
                    <a:pt x="4637" y="1"/>
                  </a:moveTo>
                  <a:lnTo>
                    <a:pt x="4587" y="51"/>
                  </a:lnTo>
                  <a:lnTo>
                    <a:pt x="4537" y="2281"/>
                  </a:lnTo>
                  <a:cubicBezTo>
                    <a:pt x="4111" y="2507"/>
                    <a:pt x="3434" y="2632"/>
                    <a:pt x="2031" y="2758"/>
                  </a:cubicBezTo>
                  <a:cubicBezTo>
                    <a:pt x="1625" y="2794"/>
                    <a:pt x="1287" y="2808"/>
                    <a:pt x="1012" y="2808"/>
                  </a:cubicBezTo>
                  <a:cubicBezTo>
                    <a:pt x="350" y="2808"/>
                    <a:pt x="51" y="2733"/>
                    <a:pt x="51" y="2733"/>
                  </a:cubicBezTo>
                  <a:lnTo>
                    <a:pt x="1" y="2783"/>
                  </a:lnTo>
                  <a:lnTo>
                    <a:pt x="26" y="2833"/>
                  </a:lnTo>
                  <a:cubicBezTo>
                    <a:pt x="51" y="2833"/>
                    <a:pt x="326" y="2908"/>
                    <a:pt x="978" y="2908"/>
                  </a:cubicBezTo>
                  <a:cubicBezTo>
                    <a:pt x="1254" y="2908"/>
                    <a:pt x="1605" y="2883"/>
                    <a:pt x="2031" y="2858"/>
                  </a:cubicBezTo>
                  <a:cubicBezTo>
                    <a:pt x="3484" y="2708"/>
                    <a:pt x="4186" y="2582"/>
                    <a:pt x="4612" y="2357"/>
                  </a:cubicBezTo>
                  <a:lnTo>
                    <a:pt x="4637" y="2307"/>
                  </a:lnTo>
                  <a:lnTo>
                    <a:pt x="4687" y="51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7"/>
            <p:cNvSpPr/>
            <p:nvPr/>
          </p:nvSpPr>
          <p:spPr>
            <a:xfrm>
              <a:off x="3333475" y="679850"/>
              <a:ext cx="13200" cy="24450"/>
            </a:xfrm>
            <a:custGeom>
              <a:avLst/>
              <a:gdLst/>
              <a:ahLst/>
              <a:cxnLst/>
              <a:rect l="l" t="t" r="r" b="b"/>
              <a:pathLst>
                <a:path w="528" h="978" extrusionOk="0">
                  <a:moveTo>
                    <a:pt x="452" y="0"/>
                  </a:moveTo>
                  <a:cubicBezTo>
                    <a:pt x="427" y="50"/>
                    <a:pt x="402" y="101"/>
                    <a:pt x="352" y="151"/>
                  </a:cubicBezTo>
                  <a:cubicBezTo>
                    <a:pt x="201" y="451"/>
                    <a:pt x="1" y="777"/>
                    <a:pt x="126" y="978"/>
                  </a:cubicBezTo>
                  <a:lnTo>
                    <a:pt x="201" y="978"/>
                  </a:lnTo>
                  <a:lnTo>
                    <a:pt x="201" y="903"/>
                  </a:lnTo>
                  <a:cubicBezTo>
                    <a:pt x="101" y="752"/>
                    <a:pt x="302" y="451"/>
                    <a:pt x="452" y="201"/>
                  </a:cubicBezTo>
                  <a:cubicBezTo>
                    <a:pt x="477" y="151"/>
                    <a:pt x="502" y="101"/>
                    <a:pt x="527" y="50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7"/>
            <p:cNvSpPr/>
            <p:nvPr/>
          </p:nvSpPr>
          <p:spPr>
            <a:xfrm>
              <a:off x="3346650" y="671700"/>
              <a:ext cx="33225" cy="26350"/>
            </a:xfrm>
            <a:custGeom>
              <a:avLst/>
              <a:gdLst/>
              <a:ahLst/>
              <a:cxnLst/>
              <a:rect l="l" t="t" r="r" b="b"/>
              <a:pathLst>
                <a:path w="1329" h="1054" extrusionOk="0">
                  <a:moveTo>
                    <a:pt x="1228" y="0"/>
                  </a:moveTo>
                  <a:lnTo>
                    <a:pt x="1178" y="51"/>
                  </a:lnTo>
                  <a:cubicBezTo>
                    <a:pt x="1228" y="226"/>
                    <a:pt x="526" y="677"/>
                    <a:pt x="25" y="978"/>
                  </a:cubicBezTo>
                  <a:lnTo>
                    <a:pt x="0" y="1028"/>
                  </a:lnTo>
                  <a:lnTo>
                    <a:pt x="50" y="1053"/>
                  </a:lnTo>
                  <a:lnTo>
                    <a:pt x="75" y="1053"/>
                  </a:lnTo>
                  <a:cubicBezTo>
                    <a:pt x="276" y="928"/>
                    <a:pt x="1328" y="326"/>
                    <a:pt x="1278" y="51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7"/>
            <p:cNvSpPr/>
            <p:nvPr/>
          </p:nvSpPr>
          <p:spPr>
            <a:xfrm>
              <a:off x="3412425" y="637875"/>
              <a:ext cx="13825" cy="16300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352" y="0"/>
                  </a:moveTo>
                  <a:cubicBezTo>
                    <a:pt x="201" y="100"/>
                    <a:pt x="1" y="251"/>
                    <a:pt x="26" y="401"/>
                  </a:cubicBezTo>
                  <a:cubicBezTo>
                    <a:pt x="51" y="526"/>
                    <a:pt x="201" y="602"/>
                    <a:pt x="502" y="652"/>
                  </a:cubicBezTo>
                  <a:lnTo>
                    <a:pt x="552" y="627"/>
                  </a:lnTo>
                  <a:lnTo>
                    <a:pt x="502" y="551"/>
                  </a:lnTo>
                  <a:cubicBezTo>
                    <a:pt x="176" y="501"/>
                    <a:pt x="126" y="426"/>
                    <a:pt x="126" y="376"/>
                  </a:cubicBezTo>
                  <a:cubicBezTo>
                    <a:pt x="101" y="301"/>
                    <a:pt x="201" y="201"/>
                    <a:pt x="402" y="100"/>
                  </a:cubicBezTo>
                  <a:lnTo>
                    <a:pt x="427" y="2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7"/>
            <p:cNvSpPr/>
            <p:nvPr/>
          </p:nvSpPr>
          <p:spPr>
            <a:xfrm>
              <a:off x="3453775" y="662300"/>
              <a:ext cx="26350" cy="17575"/>
            </a:xfrm>
            <a:custGeom>
              <a:avLst/>
              <a:gdLst/>
              <a:ahLst/>
              <a:cxnLst/>
              <a:rect l="l" t="t" r="r" b="b"/>
              <a:pathLst>
                <a:path w="1054" h="703" extrusionOk="0">
                  <a:moveTo>
                    <a:pt x="51" y="1"/>
                  </a:moveTo>
                  <a:lnTo>
                    <a:pt x="1" y="26"/>
                  </a:lnTo>
                  <a:cubicBezTo>
                    <a:pt x="1" y="101"/>
                    <a:pt x="101" y="251"/>
                    <a:pt x="176" y="326"/>
                  </a:cubicBezTo>
                  <a:cubicBezTo>
                    <a:pt x="245" y="372"/>
                    <a:pt x="376" y="480"/>
                    <a:pt x="512" y="480"/>
                  </a:cubicBezTo>
                  <a:cubicBezTo>
                    <a:pt x="525" y="480"/>
                    <a:pt x="539" y="479"/>
                    <a:pt x="552" y="477"/>
                  </a:cubicBezTo>
                  <a:cubicBezTo>
                    <a:pt x="560" y="475"/>
                    <a:pt x="569" y="474"/>
                    <a:pt x="578" y="474"/>
                  </a:cubicBezTo>
                  <a:cubicBezTo>
                    <a:pt x="707" y="474"/>
                    <a:pt x="908" y="630"/>
                    <a:pt x="978" y="677"/>
                  </a:cubicBezTo>
                  <a:lnTo>
                    <a:pt x="1003" y="702"/>
                  </a:lnTo>
                  <a:lnTo>
                    <a:pt x="1053" y="677"/>
                  </a:lnTo>
                  <a:lnTo>
                    <a:pt x="1053" y="627"/>
                  </a:lnTo>
                  <a:cubicBezTo>
                    <a:pt x="1008" y="581"/>
                    <a:pt x="775" y="370"/>
                    <a:pt x="583" y="370"/>
                  </a:cubicBezTo>
                  <a:cubicBezTo>
                    <a:pt x="564" y="370"/>
                    <a:pt x="545" y="372"/>
                    <a:pt x="527" y="376"/>
                  </a:cubicBezTo>
                  <a:cubicBezTo>
                    <a:pt x="515" y="383"/>
                    <a:pt x="501" y="386"/>
                    <a:pt x="485" y="386"/>
                  </a:cubicBezTo>
                  <a:cubicBezTo>
                    <a:pt x="439" y="386"/>
                    <a:pt x="383" y="358"/>
                    <a:pt x="327" y="301"/>
                  </a:cubicBezTo>
                  <a:cubicBezTo>
                    <a:pt x="176" y="201"/>
                    <a:pt x="101" y="76"/>
                    <a:pt x="101" y="5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7"/>
            <p:cNvSpPr/>
            <p:nvPr/>
          </p:nvSpPr>
          <p:spPr>
            <a:xfrm>
              <a:off x="3490125" y="686725"/>
              <a:ext cx="7550" cy="22600"/>
            </a:xfrm>
            <a:custGeom>
              <a:avLst/>
              <a:gdLst/>
              <a:ahLst/>
              <a:cxnLst/>
              <a:rect l="l" t="t" r="r" b="b"/>
              <a:pathLst>
                <a:path w="302" h="904" extrusionOk="0">
                  <a:moveTo>
                    <a:pt x="76" y="1"/>
                  </a:moveTo>
                  <a:cubicBezTo>
                    <a:pt x="0" y="76"/>
                    <a:pt x="51" y="678"/>
                    <a:pt x="226" y="878"/>
                  </a:cubicBezTo>
                  <a:lnTo>
                    <a:pt x="251" y="903"/>
                  </a:lnTo>
                  <a:lnTo>
                    <a:pt x="276" y="903"/>
                  </a:lnTo>
                  <a:lnTo>
                    <a:pt x="301" y="828"/>
                  </a:lnTo>
                  <a:cubicBezTo>
                    <a:pt x="151" y="653"/>
                    <a:pt x="126" y="126"/>
                    <a:pt x="151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7"/>
            <p:cNvSpPr/>
            <p:nvPr/>
          </p:nvSpPr>
          <p:spPr>
            <a:xfrm>
              <a:off x="3493250" y="598400"/>
              <a:ext cx="12575" cy="23200"/>
            </a:xfrm>
            <a:custGeom>
              <a:avLst/>
              <a:gdLst/>
              <a:ahLst/>
              <a:cxnLst/>
              <a:rect l="l" t="t" r="r" b="b"/>
              <a:pathLst>
                <a:path w="503" h="928" extrusionOk="0">
                  <a:moveTo>
                    <a:pt x="51" y="0"/>
                  </a:moveTo>
                  <a:lnTo>
                    <a:pt x="1" y="50"/>
                  </a:lnTo>
                  <a:lnTo>
                    <a:pt x="51" y="100"/>
                  </a:lnTo>
                  <a:cubicBezTo>
                    <a:pt x="101" y="125"/>
                    <a:pt x="402" y="426"/>
                    <a:pt x="377" y="877"/>
                  </a:cubicBezTo>
                  <a:lnTo>
                    <a:pt x="427" y="927"/>
                  </a:lnTo>
                  <a:lnTo>
                    <a:pt x="477" y="877"/>
                  </a:lnTo>
                  <a:cubicBezTo>
                    <a:pt x="502" y="476"/>
                    <a:pt x="276" y="176"/>
                    <a:pt x="201" y="100"/>
                  </a:cubicBezTo>
                  <a:cubicBezTo>
                    <a:pt x="151" y="50"/>
                    <a:pt x="101" y="0"/>
                    <a:pt x="51" y="0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7"/>
            <p:cNvSpPr/>
            <p:nvPr/>
          </p:nvSpPr>
          <p:spPr>
            <a:xfrm>
              <a:off x="3511425" y="647900"/>
              <a:ext cx="11300" cy="26325"/>
            </a:xfrm>
            <a:custGeom>
              <a:avLst/>
              <a:gdLst/>
              <a:ahLst/>
              <a:cxnLst/>
              <a:rect l="l" t="t" r="r" b="b"/>
              <a:pathLst>
                <a:path w="452" h="1053" extrusionOk="0">
                  <a:moveTo>
                    <a:pt x="126" y="0"/>
                  </a:moveTo>
                  <a:lnTo>
                    <a:pt x="76" y="50"/>
                  </a:lnTo>
                  <a:lnTo>
                    <a:pt x="76" y="75"/>
                  </a:lnTo>
                  <a:cubicBezTo>
                    <a:pt x="51" y="501"/>
                    <a:pt x="1" y="902"/>
                    <a:pt x="402" y="1053"/>
                  </a:cubicBezTo>
                  <a:lnTo>
                    <a:pt x="452" y="1028"/>
                  </a:lnTo>
                  <a:lnTo>
                    <a:pt x="427" y="952"/>
                  </a:lnTo>
                  <a:cubicBezTo>
                    <a:pt x="101" y="827"/>
                    <a:pt x="151" y="501"/>
                    <a:pt x="176" y="100"/>
                  </a:cubicBezTo>
                  <a:lnTo>
                    <a:pt x="176" y="5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7"/>
            <p:cNvSpPr/>
            <p:nvPr/>
          </p:nvSpPr>
          <p:spPr>
            <a:xfrm>
              <a:off x="3537125" y="696750"/>
              <a:ext cx="30725" cy="24475"/>
            </a:xfrm>
            <a:custGeom>
              <a:avLst/>
              <a:gdLst/>
              <a:ahLst/>
              <a:cxnLst/>
              <a:rect l="l" t="t" r="r" b="b"/>
              <a:pathLst>
                <a:path w="1229" h="979" extrusionOk="0">
                  <a:moveTo>
                    <a:pt x="50" y="1"/>
                  </a:moveTo>
                  <a:lnTo>
                    <a:pt x="0" y="26"/>
                  </a:lnTo>
                  <a:cubicBezTo>
                    <a:pt x="0" y="101"/>
                    <a:pt x="125" y="277"/>
                    <a:pt x="201" y="377"/>
                  </a:cubicBezTo>
                  <a:cubicBezTo>
                    <a:pt x="326" y="527"/>
                    <a:pt x="702" y="928"/>
                    <a:pt x="1178" y="978"/>
                  </a:cubicBezTo>
                  <a:lnTo>
                    <a:pt x="1228" y="928"/>
                  </a:lnTo>
                  <a:lnTo>
                    <a:pt x="1203" y="878"/>
                  </a:lnTo>
                  <a:cubicBezTo>
                    <a:pt x="602" y="828"/>
                    <a:pt x="125" y="151"/>
                    <a:pt x="100" y="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7"/>
            <p:cNvSpPr/>
            <p:nvPr/>
          </p:nvSpPr>
          <p:spPr>
            <a:xfrm>
              <a:off x="3574075" y="691125"/>
              <a:ext cx="23225" cy="11300"/>
            </a:xfrm>
            <a:custGeom>
              <a:avLst/>
              <a:gdLst/>
              <a:ahLst/>
              <a:cxnLst/>
              <a:rect l="l" t="t" r="r" b="b"/>
              <a:pathLst>
                <a:path w="929" h="452" extrusionOk="0">
                  <a:moveTo>
                    <a:pt x="878" y="0"/>
                  </a:moveTo>
                  <a:cubicBezTo>
                    <a:pt x="853" y="0"/>
                    <a:pt x="678" y="101"/>
                    <a:pt x="502" y="301"/>
                  </a:cubicBezTo>
                  <a:cubicBezTo>
                    <a:pt x="452" y="326"/>
                    <a:pt x="402" y="351"/>
                    <a:pt x="352" y="351"/>
                  </a:cubicBezTo>
                  <a:cubicBezTo>
                    <a:pt x="226" y="351"/>
                    <a:pt x="126" y="276"/>
                    <a:pt x="76" y="226"/>
                  </a:cubicBezTo>
                  <a:lnTo>
                    <a:pt x="1" y="226"/>
                  </a:lnTo>
                  <a:lnTo>
                    <a:pt x="1" y="301"/>
                  </a:lnTo>
                  <a:cubicBezTo>
                    <a:pt x="26" y="301"/>
                    <a:pt x="176" y="452"/>
                    <a:pt x="352" y="452"/>
                  </a:cubicBezTo>
                  <a:cubicBezTo>
                    <a:pt x="427" y="452"/>
                    <a:pt x="502" y="426"/>
                    <a:pt x="577" y="351"/>
                  </a:cubicBezTo>
                  <a:cubicBezTo>
                    <a:pt x="753" y="176"/>
                    <a:pt x="903" y="76"/>
                    <a:pt x="928" y="76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7"/>
            <p:cNvSpPr/>
            <p:nvPr/>
          </p:nvSpPr>
          <p:spPr>
            <a:xfrm>
              <a:off x="3584725" y="730600"/>
              <a:ext cx="18200" cy="1067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703" y="0"/>
                  </a:moveTo>
                  <a:lnTo>
                    <a:pt x="653" y="25"/>
                  </a:lnTo>
                  <a:cubicBezTo>
                    <a:pt x="630" y="25"/>
                    <a:pt x="524" y="336"/>
                    <a:pt x="166" y="336"/>
                  </a:cubicBezTo>
                  <a:cubicBezTo>
                    <a:pt x="130" y="336"/>
                    <a:pt x="92" y="333"/>
                    <a:pt x="51" y="326"/>
                  </a:cubicBezTo>
                  <a:lnTo>
                    <a:pt x="1" y="351"/>
                  </a:lnTo>
                  <a:lnTo>
                    <a:pt x="26" y="401"/>
                  </a:lnTo>
                  <a:cubicBezTo>
                    <a:pt x="76" y="426"/>
                    <a:pt x="126" y="426"/>
                    <a:pt x="176" y="426"/>
                  </a:cubicBezTo>
                  <a:cubicBezTo>
                    <a:pt x="577" y="426"/>
                    <a:pt x="728" y="50"/>
                    <a:pt x="728" y="50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7"/>
            <p:cNvSpPr/>
            <p:nvPr/>
          </p:nvSpPr>
          <p:spPr>
            <a:xfrm>
              <a:off x="3036475" y="867150"/>
              <a:ext cx="13200" cy="27675"/>
            </a:xfrm>
            <a:custGeom>
              <a:avLst/>
              <a:gdLst/>
              <a:ahLst/>
              <a:cxnLst/>
              <a:rect l="l" t="t" r="r" b="b"/>
              <a:pathLst>
                <a:path w="528" h="1107" extrusionOk="0">
                  <a:moveTo>
                    <a:pt x="358" y="0"/>
                  </a:moveTo>
                  <a:cubicBezTo>
                    <a:pt x="239" y="0"/>
                    <a:pt x="122" y="218"/>
                    <a:pt x="51" y="503"/>
                  </a:cubicBezTo>
                  <a:cubicBezTo>
                    <a:pt x="1" y="804"/>
                    <a:pt x="26" y="1080"/>
                    <a:pt x="151" y="1105"/>
                  </a:cubicBezTo>
                  <a:cubicBezTo>
                    <a:pt x="156" y="1106"/>
                    <a:pt x="162" y="1107"/>
                    <a:pt x="167" y="1107"/>
                  </a:cubicBezTo>
                  <a:cubicBezTo>
                    <a:pt x="267" y="1107"/>
                    <a:pt x="405" y="889"/>
                    <a:pt x="452" y="604"/>
                  </a:cubicBezTo>
                  <a:cubicBezTo>
                    <a:pt x="527" y="278"/>
                    <a:pt x="477" y="27"/>
                    <a:pt x="377" y="2"/>
                  </a:cubicBezTo>
                  <a:cubicBezTo>
                    <a:pt x="371" y="1"/>
                    <a:pt x="364" y="0"/>
                    <a:pt x="358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7"/>
            <p:cNvSpPr/>
            <p:nvPr/>
          </p:nvSpPr>
          <p:spPr>
            <a:xfrm>
              <a:off x="3095375" y="853350"/>
              <a:ext cx="13200" cy="27700"/>
            </a:xfrm>
            <a:custGeom>
              <a:avLst/>
              <a:gdLst/>
              <a:ahLst/>
              <a:cxnLst/>
              <a:rect l="l" t="t" r="r" b="b"/>
              <a:pathLst>
                <a:path w="528" h="1108" extrusionOk="0">
                  <a:moveTo>
                    <a:pt x="361" y="1"/>
                  </a:moveTo>
                  <a:cubicBezTo>
                    <a:pt x="261" y="1"/>
                    <a:pt x="122" y="218"/>
                    <a:pt x="51" y="504"/>
                  </a:cubicBezTo>
                  <a:cubicBezTo>
                    <a:pt x="1" y="805"/>
                    <a:pt x="26" y="1080"/>
                    <a:pt x="151" y="1105"/>
                  </a:cubicBezTo>
                  <a:cubicBezTo>
                    <a:pt x="156" y="1107"/>
                    <a:pt x="162" y="1107"/>
                    <a:pt x="167" y="1107"/>
                  </a:cubicBezTo>
                  <a:cubicBezTo>
                    <a:pt x="267" y="1107"/>
                    <a:pt x="406" y="888"/>
                    <a:pt x="477" y="579"/>
                  </a:cubicBezTo>
                  <a:cubicBezTo>
                    <a:pt x="527" y="278"/>
                    <a:pt x="477" y="28"/>
                    <a:pt x="377" y="3"/>
                  </a:cubicBezTo>
                  <a:cubicBezTo>
                    <a:pt x="372" y="1"/>
                    <a:pt x="366" y="1"/>
                    <a:pt x="36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7"/>
            <p:cNvSpPr/>
            <p:nvPr/>
          </p:nvSpPr>
          <p:spPr>
            <a:xfrm>
              <a:off x="3376725" y="784425"/>
              <a:ext cx="14425" cy="28950"/>
            </a:xfrm>
            <a:custGeom>
              <a:avLst/>
              <a:gdLst/>
              <a:ahLst/>
              <a:cxnLst/>
              <a:rect l="l" t="t" r="r" b="b"/>
              <a:pathLst>
                <a:path w="577" h="1158" extrusionOk="0">
                  <a:moveTo>
                    <a:pt x="170" y="1"/>
                  </a:moveTo>
                  <a:cubicBezTo>
                    <a:pt x="163" y="1"/>
                    <a:pt x="157" y="1"/>
                    <a:pt x="150" y="3"/>
                  </a:cubicBezTo>
                  <a:cubicBezTo>
                    <a:pt x="50" y="28"/>
                    <a:pt x="0" y="304"/>
                    <a:pt x="75" y="629"/>
                  </a:cubicBezTo>
                  <a:cubicBezTo>
                    <a:pt x="123" y="916"/>
                    <a:pt x="285" y="1157"/>
                    <a:pt x="387" y="1157"/>
                  </a:cubicBezTo>
                  <a:cubicBezTo>
                    <a:pt x="392" y="1157"/>
                    <a:pt x="396" y="1157"/>
                    <a:pt x="401" y="1156"/>
                  </a:cubicBezTo>
                  <a:cubicBezTo>
                    <a:pt x="526" y="1131"/>
                    <a:pt x="577" y="855"/>
                    <a:pt x="501" y="529"/>
                  </a:cubicBezTo>
                  <a:cubicBezTo>
                    <a:pt x="430" y="220"/>
                    <a:pt x="291" y="1"/>
                    <a:pt x="17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7"/>
            <p:cNvSpPr/>
            <p:nvPr/>
          </p:nvSpPr>
          <p:spPr>
            <a:xfrm>
              <a:off x="3431225" y="765000"/>
              <a:ext cx="14425" cy="28950"/>
            </a:xfrm>
            <a:custGeom>
              <a:avLst/>
              <a:gdLst/>
              <a:ahLst/>
              <a:cxnLst/>
              <a:rect l="l" t="t" r="r" b="b"/>
              <a:pathLst>
                <a:path w="577" h="1158" extrusionOk="0">
                  <a:moveTo>
                    <a:pt x="170" y="1"/>
                  </a:moveTo>
                  <a:cubicBezTo>
                    <a:pt x="164" y="1"/>
                    <a:pt x="157" y="2"/>
                    <a:pt x="151" y="3"/>
                  </a:cubicBezTo>
                  <a:cubicBezTo>
                    <a:pt x="51" y="28"/>
                    <a:pt x="1" y="304"/>
                    <a:pt x="76" y="629"/>
                  </a:cubicBezTo>
                  <a:cubicBezTo>
                    <a:pt x="124" y="916"/>
                    <a:pt x="285" y="1157"/>
                    <a:pt x="387" y="1157"/>
                  </a:cubicBezTo>
                  <a:cubicBezTo>
                    <a:pt x="392" y="1157"/>
                    <a:pt x="397" y="1157"/>
                    <a:pt x="402" y="1156"/>
                  </a:cubicBezTo>
                  <a:cubicBezTo>
                    <a:pt x="527" y="1131"/>
                    <a:pt x="577" y="855"/>
                    <a:pt x="502" y="529"/>
                  </a:cubicBezTo>
                  <a:cubicBezTo>
                    <a:pt x="430" y="220"/>
                    <a:pt x="291" y="1"/>
                    <a:pt x="17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7"/>
            <p:cNvSpPr/>
            <p:nvPr/>
          </p:nvSpPr>
          <p:spPr>
            <a:xfrm>
              <a:off x="3080975" y="1256300"/>
              <a:ext cx="78350" cy="102775"/>
            </a:xfrm>
            <a:custGeom>
              <a:avLst/>
              <a:gdLst/>
              <a:ahLst/>
              <a:cxnLst/>
              <a:rect l="l" t="t" r="r" b="b"/>
              <a:pathLst>
                <a:path w="3134" h="4111" extrusionOk="0">
                  <a:moveTo>
                    <a:pt x="3033" y="0"/>
                  </a:moveTo>
                  <a:lnTo>
                    <a:pt x="2983" y="25"/>
                  </a:lnTo>
                  <a:lnTo>
                    <a:pt x="3058" y="3183"/>
                  </a:lnTo>
                  <a:cubicBezTo>
                    <a:pt x="2231" y="3634"/>
                    <a:pt x="51" y="4010"/>
                    <a:pt x="26" y="4010"/>
                  </a:cubicBezTo>
                  <a:lnTo>
                    <a:pt x="0" y="4060"/>
                  </a:lnTo>
                  <a:lnTo>
                    <a:pt x="51" y="4110"/>
                  </a:lnTo>
                  <a:cubicBezTo>
                    <a:pt x="151" y="4085"/>
                    <a:pt x="2306" y="3709"/>
                    <a:pt x="3133" y="3258"/>
                  </a:cubicBezTo>
                  <a:lnTo>
                    <a:pt x="3133" y="3208"/>
                  </a:lnTo>
                  <a:lnTo>
                    <a:pt x="3083" y="25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7"/>
            <p:cNvSpPr/>
            <p:nvPr/>
          </p:nvSpPr>
          <p:spPr>
            <a:xfrm>
              <a:off x="3443750" y="1243750"/>
              <a:ext cx="28850" cy="53925"/>
            </a:xfrm>
            <a:custGeom>
              <a:avLst/>
              <a:gdLst/>
              <a:ahLst/>
              <a:cxnLst/>
              <a:rect l="l" t="t" r="r" b="b"/>
              <a:pathLst>
                <a:path w="1154" h="2157" extrusionOk="0">
                  <a:moveTo>
                    <a:pt x="226" y="1"/>
                  </a:moveTo>
                  <a:cubicBezTo>
                    <a:pt x="151" y="51"/>
                    <a:pt x="101" y="176"/>
                    <a:pt x="151" y="251"/>
                  </a:cubicBezTo>
                  <a:cubicBezTo>
                    <a:pt x="151" y="292"/>
                    <a:pt x="200" y="365"/>
                    <a:pt x="325" y="365"/>
                  </a:cubicBezTo>
                  <a:cubicBezTo>
                    <a:pt x="355" y="365"/>
                    <a:pt x="389" y="361"/>
                    <a:pt x="427" y="352"/>
                  </a:cubicBezTo>
                  <a:cubicBezTo>
                    <a:pt x="652" y="276"/>
                    <a:pt x="903" y="176"/>
                    <a:pt x="1028" y="126"/>
                  </a:cubicBezTo>
                  <a:lnTo>
                    <a:pt x="1028" y="126"/>
                  </a:lnTo>
                  <a:cubicBezTo>
                    <a:pt x="978" y="302"/>
                    <a:pt x="878" y="652"/>
                    <a:pt x="728" y="953"/>
                  </a:cubicBezTo>
                  <a:cubicBezTo>
                    <a:pt x="602" y="1179"/>
                    <a:pt x="427" y="1429"/>
                    <a:pt x="276" y="1630"/>
                  </a:cubicBezTo>
                  <a:cubicBezTo>
                    <a:pt x="151" y="1830"/>
                    <a:pt x="26" y="2006"/>
                    <a:pt x="1" y="2081"/>
                  </a:cubicBezTo>
                  <a:lnTo>
                    <a:pt x="26" y="2156"/>
                  </a:lnTo>
                  <a:lnTo>
                    <a:pt x="76" y="2131"/>
                  </a:lnTo>
                  <a:cubicBezTo>
                    <a:pt x="101" y="2031"/>
                    <a:pt x="226" y="1880"/>
                    <a:pt x="352" y="1680"/>
                  </a:cubicBezTo>
                  <a:cubicBezTo>
                    <a:pt x="502" y="1479"/>
                    <a:pt x="678" y="1229"/>
                    <a:pt x="803" y="1003"/>
                  </a:cubicBezTo>
                  <a:cubicBezTo>
                    <a:pt x="1028" y="577"/>
                    <a:pt x="1154" y="76"/>
                    <a:pt x="1154" y="51"/>
                  </a:cubicBezTo>
                  <a:lnTo>
                    <a:pt x="1129" y="26"/>
                  </a:lnTo>
                  <a:lnTo>
                    <a:pt x="1079" y="1"/>
                  </a:lnTo>
                  <a:cubicBezTo>
                    <a:pt x="1079" y="1"/>
                    <a:pt x="703" y="151"/>
                    <a:pt x="402" y="251"/>
                  </a:cubicBezTo>
                  <a:cubicBezTo>
                    <a:pt x="371" y="262"/>
                    <a:pt x="340" y="268"/>
                    <a:pt x="312" y="268"/>
                  </a:cubicBezTo>
                  <a:cubicBezTo>
                    <a:pt x="273" y="268"/>
                    <a:pt x="241" y="256"/>
                    <a:pt x="226" y="226"/>
                  </a:cubicBezTo>
                  <a:cubicBezTo>
                    <a:pt x="226" y="176"/>
                    <a:pt x="251" y="126"/>
                    <a:pt x="276" y="101"/>
                  </a:cubicBezTo>
                  <a:lnTo>
                    <a:pt x="302" y="2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7"/>
            <p:cNvSpPr/>
            <p:nvPr/>
          </p:nvSpPr>
          <p:spPr>
            <a:xfrm>
              <a:off x="3456925" y="1279475"/>
              <a:ext cx="15050" cy="14425"/>
            </a:xfrm>
            <a:custGeom>
              <a:avLst/>
              <a:gdLst/>
              <a:ahLst/>
              <a:cxnLst/>
              <a:rect l="l" t="t" r="r" b="b"/>
              <a:pathLst>
                <a:path w="602" h="577" extrusionOk="0">
                  <a:moveTo>
                    <a:pt x="552" y="0"/>
                  </a:moveTo>
                  <a:cubicBezTo>
                    <a:pt x="526" y="0"/>
                    <a:pt x="100" y="451"/>
                    <a:pt x="0" y="502"/>
                  </a:cubicBezTo>
                  <a:lnTo>
                    <a:pt x="0" y="577"/>
                  </a:lnTo>
                  <a:lnTo>
                    <a:pt x="75" y="577"/>
                  </a:lnTo>
                  <a:cubicBezTo>
                    <a:pt x="151" y="502"/>
                    <a:pt x="602" y="76"/>
                    <a:pt x="602" y="50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7"/>
            <p:cNvSpPr/>
            <p:nvPr/>
          </p:nvSpPr>
          <p:spPr>
            <a:xfrm>
              <a:off x="3501400" y="1231850"/>
              <a:ext cx="25100" cy="68950"/>
            </a:xfrm>
            <a:custGeom>
              <a:avLst/>
              <a:gdLst/>
              <a:ahLst/>
              <a:cxnLst/>
              <a:rect l="l" t="t" r="r" b="b"/>
              <a:pathLst>
                <a:path w="1004" h="2758" extrusionOk="0">
                  <a:moveTo>
                    <a:pt x="928" y="1"/>
                  </a:moveTo>
                  <a:lnTo>
                    <a:pt x="727" y="251"/>
                  </a:lnTo>
                  <a:lnTo>
                    <a:pt x="702" y="301"/>
                  </a:lnTo>
                  <a:cubicBezTo>
                    <a:pt x="702" y="301"/>
                    <a:pt x="803" y="828"/>
                    <a:pt x="677" y="1429"/>
                  </a:cubicBezTo>
                  <a:cubicBezTo>
                    <a:pt x="552" y="2006"/>
                    <a:pt x="1" y="2682"/>
                    <a:pt x="1" y="2682"/>
                  </a:cubicBezTo>
                  <a:lnTo>
                    <a:pt x="1" y="2757"/>
                  </a:lnTo>
                  <a:lnTo>
                    <a:pt x="26" y="2757"/>
                  </a:lnTo>
                  <a:lnTo>
                    <a:pt x="76" y="2732"/>
                  </a:lnTo>
                  <a:cubicBezTo>
                    <a:pt x="76" y="2707"/>
                    <a:pt x="627" y="2031"/>
                    <a:pt x="778" y="1429"/>
                  </a:cubicBezTo>
                  <a:cubicBezTo>
                    <a:pt x="878" y="903"/>
                    <a:pt x="828" y="402"/>
                    <a:pt x="803" y="301"/>
                  </a:cubicBezTo>
                  <a:lnTo>
                    <a:pt x="1003" y="51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7"/>
            <p:cNvSpPr/>
            <p:nvPr/>
          </p:nvSpPr>
          <p:spPr>
            <a:xfrm>
              <a:off x="3286500" y="1213675"/>
              <a:ext cx="37600" cy="37625"/>
            </a:xfrm>
            <a:custGeom>
              <a:avLst/>
              <a:gdLst/>
              <a:ahLst/>
              <a:cxnLst/>
              <a:rect l="l" t="t" r="r" b="b"/>
              <a:pathLst>
                <a:path w="1504" h="1505" extrusionOk="0">
                  <a:moveTo>
                    <a:pt x="426" y="1"/>
                  </a:moveTo>
                  <a:lnTo>
                    <a:pt x="376" y="26"/>
                  </a:lnTo>
                  <a:lnTo>
                    <a:pt x="351" y="126"/>
                  </a:lnTo>
                  <a:cubicBezTo>
                    <a:pt x="100" y="978"/>
                    <a:pt x="0" y="1429"/>
                    <a:pt x="175" y="1479"/>
                  </a:cubicBezTo>
                  <a:lnTo>
                    <a:pt x="251" y="1505"/>
                  </a:lnTo>
                  <a:cubicBezTo>
                    <a:pt x="401" y="1505"/>
                    <a:pt x="551" y="1304"/>
                    <a:pt x="727" y="1028"/>
                  </a:cubicBezTo>
                  <a:lnTo>
                    <a:pt x="777" y="953"/>
                  </a:lnTo>
                  <a:cubicBezTo>
                    <a:pt x="1003" y="627"/>
                    <a:pt x="1479" y="276"/>
                    <a:pt x="1479" y="276"/>
                  </a:cubicBezTo>
                  <a:lnTo>
                    <a:pt x="1504" y="201"/>
                  </a:lnTo>
                  <a:lnTo>
                    <a:pt x="1429" y="201"/>
                  </a:lnTo>
                  <a:cubicBezTo>
                    <a:pt x="1404" y="201"/>
                    <a:pt x="927" y="552"/>
                    <a:pt x="702" y="878"/>
                  </a:cubicBezTo>
                  <a:lnTo>
                    <a:pt x="627" y="978"/>
                  </a:lnTo>
                  <a:cubicBezTo>
                    <a:pt x="485" y="1215"/>
                    <a:pt x="343" y="1406"/>
                    <a:pt x="222" y="1406"/>
                  </a:cubicBezTo>
                  <a:cubicBezTo>
                    <a:pt x="215" y="1406"/>
                    <a:pt x="208" y="1406"/>
                    <a:pt x="201" y="1404"/>
                  </a:cubicBezTo>
                  <a:cubicBezTo>
                    <a:pt x="175" y="1379"/>
                    <a:pt x="125" y="1279"/>
                    <a:pt x="451" y="151"/>
                  </a:cubicBezTo>
                  <a:lnTo>
                    <a:pt x="476" y="5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7"/>
            <p:cNvSpPr/>
            <p:nvPr/>
          </p:nvSpPr>
          <p:spPr>
            <a:xfrm>
              <a:off x="3295250" y="1218075"/>
              <a:ext cx="12575" cy="31350"/>
            </a:xfrm>
            <a:custGeom>
              <a:avLst/>
              <a:gdLst/>
              <a:ahLst/>
              <a:cxnLst/>
              <a:rect l="l" t="t" r="r" b="b"/>
              <a:pathLst>
                <a:path w="503" h="1254" extrusionOk="0">
                  <a:moveTo>
                    <a:pt x="477" y="0"/>
                  </a:moveTo>
                  <a:lnTo>
                    <a:pt x="402" y="25"/>
                  </a:lnTo>
                  <a:cubicBezTo>
                    <a:pt x="126" y="476"/>
                    <a:pt x="1" y="1178"/>
                    <a:pt x="1" y="1203"/>
                  </a:cubicBezTo>
                  <a:lnTo>
                    <a:pt x="26" y="1253"/>
                  </a:lnTo>
                  <a:lnTo>
                    <a:pt x="76" y="1228"/>
                  </a:lnTo>
                  <a:cubicBezTo>
                    <a:pt x="76" y="1203"/>
                    <a:pt x="226" y="527"/>
                    <a:pt x="502" y="75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7"/>
            <p:cNvSpPr/>
            <p:nvPr/>
          </p:nvSpPr>
          <p:spPr>
            <a:xfrm>
              <a:off x="3302775" y="1224325"/>
              <a:ext cx="53275" cy="23850"/>
            </a:xfrm>
            <a:custGeom>
              <a:avLst/>
              <a:gdLst/>
              <a:ahLst/>
              <a:cxnLst/>
              <a:rect l="l" t="t" r="r" b="b"/>
              <a:pathLst>
                <a:path w="2131" h="954" extrusionOk="0">
                  <a:moveTo>
                    <a:pt x="778" y="1"/>
                  </a:moveTo>
                  <a:cubicBezTo>
                    <a:pt x="778" y="1"/>
                    <a:pt x="577" y="201"/>
                    <a:pt x="352" y="452"/>
                  </a:cubicBezTo>
                  <a:cubicBezTo>
                    <a:pt x="276" y="502"/>
                    <a:pt x="226" y="552"/>
                    <a:pt x="201" y="577"/>
                  </a:cubicBezTo>
                  <a:cubicBezTo>
                    <a:pt x="76" y="703"/>
                    <a:pt x="1" y="778"/>
                    <a:pt x="126" y="903"/>
                  </a:cubicBezTo>
                  <a:cubicBezTo>
                    <a:pt x="151" y="953"/>
                    <a:pt x="201" y="953"/>
                    <a:pt x="276" y="953"/>
                  </a:cubicBezTo>
                  <a:cubicBezTo>
                    <a:pt x="627" y="953"/>
                    <a:pt x="1429" y="678"/>
                    <a:pt x="2106" y="302"/>
                  </a:cubicBezTo>
                  <a:lnTo>
                    <a:pt x="2131" y="226"/>
                  </a:lnTo>
                  <a:lnTo>
                    <a:pt x="2056" y="201"/>
                  </a:lnTo>
                  <a:cubicBezTo>
                    <a:pt x="1253" y="657"/>
                    <a:pt x="489" y="868"/>
                    <a:pt x="248" y="868"/>
                  </a:cubicBezTo>
                  <a:cubicBezTo>
                    <a:pt x="211" y="868"/>
                    <a:pt x="186" y="863"/>
                    <a:pt x="176" y="853"/>
                  </a:cubicBezTo>
                  <a:cubicBezTo>
                    <a:pt x="126" y="803"/>
                    <a:pt x="126" y="778"/>
                    <a:pt x="276" y="652"/>
                  </a:cubicBezTo>
                  <a:cubicBezTo>
                    <a:pt x="301" y="602"/>
                    <a:pt x="352" y="577"/>
                    <a:pt x="402" y="502"/>
                  </a:cubicBezTo>
                  <a:cubicBezTo>
                    <a:pt x="627" y="251"/>
                    <a:pt x="828" y="76"/>
                    <a:pt x="828" y="76"/>
                  </a:cubicBezTo>
                  <a:lnTo>
                    <a:pt x="853" y="26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7"/>
            <p:cNvSpPr/>
            <p:nvPr/>
          </p:nvSpPr>
          <p:spPr>
            <a:xfrm>
              <a:off x="3020825" y="1054525"/>
              <a:ext cx="18825" cy="32625"/>
            </a:xfrm>
            <a:custGeom>
              <a:avLst/>
              <a:gdLst/>
              <a:ahLst/>
              <a:cxnLst/>
              <a:rect l="l" t="t" r="r" b="b"/>
              <a:pathLst>
                <a:path w="753" h="1305" extrusionOk="0">
                  <a:moveTo>
                    <a:pt x="76" y="1"/>
                  </a:moveTo>
                  <a:lnTo>
                    <a:pt x="0" y="26"/>
                  </a:lnTo>
                  <a:lnTo>
                    <a:pt x="51" y="101"/>
                  </a:lnTo>
                  <a:cubicBezTo>
                    <a:pt x="101" y="126"/>
                    <a:pt x="527" y="728"/>
                    <a:pt x="652" y="1304"/>
                  </a:cubicBezTo>
                  <a:lnTo>
                    <a:pt x="752" y="1279"/>
                  </a:lnTo>
                  <a:cubicBezTo>
                    <a:pt x="602" y="678"/>
                    <a:pt x="176" y="26"/>
                    <a:pt x="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7"/>
            <p:cNvSpPr/>
            <p:nvPr/>
          </p:nvSpPr>
          <p:spPr>
            <a:xfrm>
              <a:off x="3010800" y="1074575"/>
              <a:ext cx="19450" cy="26975"/>
            </a:xfrm>
            <a:custGeom>
              <a:avLst/>
              <a:gdLst/>
              <a:ahLst/>
              <a:cxnLst/>
              <a:rect l="l" t="t" r="r" b="b"/>
              <a:pathLst>
                <a:path w="778" h="1079" extrusionOk="0">
                  <a:moveTo>
                    <a:pt x="0" y="1"/>
                  </a:moveTo>
                  <a:lnTo>
                    <a:pt x="0" y="51"/>
                  </a:lnTo>
                  <a:cubicBezTo>
                    <a:pt x="0" y="76"/>
                    <a:pt x="25" y="101"/>
                    <a:pt x="76" y="151"/>
                  </a:cubicBezTo>
                  <a:cubicBezTo>
                    <a:pt x="226" y="327"/>
                    <a:pt x="552" y="703"/>
                    <a:pt x="677" y="1079"/>
                  </a:cubicBezTo>
                  <a:lnTo>
                    <a:pt x="727" y="1028"/>
                  </a:lnTo>
                  <a:lnTo>
                    <a:pt x="777" y="1028"/>
                  </a:lnTo>
                  <a:cubicBezTo>
                    <a:pt x="627" y="652"/>
                    <a:pt x="301" y="277"/>
                    <a:pt x="151" y="101"/>
                  </a:cubicBezTo>
                  <a:cubicBezTo>
                    <a:pt x="126" y="51"/>
                    <a:pt x="76" y="26"/>
                    <a:pt x="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7"/>
            <p:cNvSpPr/>
            <p:nvPr/>
          </p:nvSpPr>
          <p:spPr>
            <a:xfrm>
              <a:off x="3002650" y="1087125"/>
              <a:ext cx="18825" cy="21325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1" y="0"/>
                  </a:moveTo>
                  <a:lnTo>
                    <a:pt x="1" y="50"/>
                  </a:lnTo>
                  <a:lnTo>
                    <a:pt x="26" y="75"/>
                  </a:lnTo>
                  <a:cubicBezTo>
                    <a:pt x="201" y="226"/>
                    <a:pt x="502" y="526"/>
                    <a:pt x="677" y="852"/>
                  </a:cubicBezTo>
                  <a:cubicBezTo>
                    <a:pt x="677" y="802"/>
                    <a:pt x="677" y="777"/>
                    <a:pt x="677" y="777"/>
                  </a:cubicBezTo>
                  <a:lnTo>
                    <a:pt x="752" y="777"/>
                  </a:lnTo>
                  <a:cubicBezTo>
                    <a:pt x="552" y="451"/>
                    <a:pt x="276" y="176"/>
                    <a:pt x="7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7" name="Google Shape;3287;p46"/>
          <p:cNvGrpSpPr/>
          <p:nvPr/>
        </p:nvGrpSpPr>
        <p:grpSpPr>
          <a:xfrm flipH="1">
            <a:off x="6213254" y="1116977"/>
            <a:ext cx="728378" cy="725640"/>
            <a:chOff x="2137150" y="734025"/>
            <a:chExt cx="412375" cy="410825"/>
          </a:xfrm>
        </p:grpSpPr>
        <p:sp>
          <p:nvSpPr>
            <p:cNvPr id="3288" name="Google Shape;3288;p46"/>
            <p:cNvSpPr/>
            <p:nvPr/>
          </p:nvSpPr>
          <p:spPr>
            <a:xfrm>
              <a:off x="2137150" y="734025"/>
              <a:ext cx="412375" cy="410825"/>
            </a:xfrm>
            <a:custGeom>
              <a:avLst/>
              <a:gdLst/>
              <a:ahLst/>
              <a:cxnLst/>
              <a:rect l="l" t="t" r="r" b="b"/>
              <a:pathLst>
                <a:path w="16495" h="16433" extrusionOk="0">
                  <a:moveTo>
                    <a:pt x="31" y="1"/>
                  </a:moveTo>
                  <a:lnTo>
                    <a:pt x="0" y="16307"/>
                  </a:lnTo>
                  <a:lnTo>
                    <a:pt x="16494" y="16432"/>
                  </a:lnTo>
                  <a:lnTo>
                    <a:pt x="16494" y="16432"/>
                  </a:lnTo>
                  <a:lnTo>
                    <a:pt x="15651" y="6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6"/>
            <p:cNvSpPr/>
            <p:nvPr/>
          </p:nvSpPr>
          <p:spPr>
            <a:xfrm>
              <a:off x="2167775" y="767039"/>
              <a:ext cx="351115" cy="344800"/>
            </a:xfrm>
            <a:custGeom>
              <a:avLst/>
              <a:gdLst/>
              <a:ahLst/>
              <a:cxnLst/>
              <a:rect l="l" t="t" r="r" b="b"/>
              <a:pathLst>
                <a:path w="12121" h="11903" extrusionOk="0">
                  <a:moveTo>
                    <a:pt x="10934" y="1"/>
                  </a:moveTo>
                  <a:lnTo>
                    <a:pt x="31" y="188"/>
                  </a:lnTo>
                  <a:lnTo>
                    <a:pt x="0" y="11497"/>
                  </a:lnTo>
                  <a:lnTo>
                    <a:pt x="12121" y="11903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0" name="Google Shape;3290;p46"/>
          <p:cNvSpPr txBox="1">
            <a:spLocks noGrp="1"/>
          </p:cNvSpPr>
          <p:nvPr>
            <p:ph type="body" idx="1"/>
          </p:nvPr>
        </p:nvSpPr>
        <p:spPr>
          <a:xfrm>
            <a:off x="1282850" y="2324100"/>
            <a:ext cx="25674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Determines the occurrence of the COVID-19 PANDEMI on March 11, 2020</a:t>
            </a:r>
            <a:endParaRPr/>
          </a:p>
        </p:txBody>
      </p:sp>
      <p:sp>
        <p:nvSpPr>
          <p:cNvPr id="3291" name="Google Shape;3291;p46"/>
          <p:cNvSpPr txBox="1">
            <a:spLocks noGrp="1"/>
          </p:cNvSpPr>
          <p:nvPr>
            <p:ph type="body" idx="2"/>
          </p:nvPr>
        </p:nvSpPr>
        <p:spPr>
          <a:xfrm>
            <a:off x="5293738" y="2324100"/>
            <a:ext cx="25674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Health reported the first case of COVID 19 in Indonesia on March 2, 2020  </a:t>
            </a:r>
            <a:r>
              <a:rPr lang="en-US" dirty="0" smtClean="0">
                <a:sym typeface="Wingdings" pitchFamily="2" charset="2"/>
              </a:rPr>
              <a:t> 2 people were confirmed</a:t>
            </a:r>
            <a:endParaRPr/>
          </a:p>
        </p:txBody>
      </p:sp>
      <p:sp>
        <p:nvSpPr>
          <p:cNvPr id="3292" name="Google Shape;3292;p46"/>
          <p:cNvSpPr txBox="1">
            <a:spLocks noGrp="1"/>
          </p:cNvSpPr>
          <p:nvPr>
            <p:ph type="title"/>
          </p:nvPr>
        </p:nvSpPr>
        <p:spPr>
          <a:xfrm>
            <a:off x="1282850" y="1923650"/>
            <a:ext cx="25674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</a:t>
            </a:r>
            <a:endParaRPr/>
          </a:p>
        </p:txBody>
      </p:sp>
      <p:sp>
        <p:nvSpPr>
          <p:cNvPr id="3293" name="Google Shape;3293;p46"/>
          <p:cNvSpPr txBox="1">
            <a:spLocks noGrp="1"/>
          </p:cNvSpPr>
          <p:nvPr>
            <p:ph type="title" idx="3"/>
          </p:nvPr>
        </p:nvSpPr>
        <p:spPr>
          <a:xfrm>
            <a:off x="5293738" y="1923650"/>
            <a:ext cx="25674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Ministry of Health</a:t>
            </a:r>
            <a:endParaRPr/>
          </a:p>
        </p:txBody>
      </p:sp>
      <p:grpSp>
        <p:nvGrpSpPr>
          <p:cNvPr id="3294" name="Google Shape;3294;p46"/>
          <p:cNvGrpSpPr/>
          <p:nvPr/>
        </p:nvGrpSpPr>
        <p:grpSpPr>
          <a:xfrm flipH="1">
            <a:off x="2202367" y="1116977"/>
            <a:ext cx="728378" cy="725640"/>
            <a:chOff x="2137150" y="734025"/>
            <a:chExt cx="412375" cy="410825"/>
          </a:xfrm>
        </p:grpSpPr>
        <p:sp>
          <p:nvSpPr>
            <p:cNvPr id="3295" name="Google Shape;3295;p46"/>
            <p:cNvSpPr/>
            <p:nvPr/>
          </p:nvSpPr>
          <p:spPr>
            <a:xfrm>
              <a:off x="2137150" y="734025"/>
              <a:ext cx="412375" cy="410825"/>
            </a:xfrm>
            <a:custGeom>
              <a:avLst/>
              <a:gdLst/>
              <a:ahLst/>
              <a:cxnLst/>
              <a:rect l="l" t="t" r="r" b="b"/>
              <a:pathLst>
                <a:path w="16495" h="16433" extrusionOk="0">
                  <a:moveTo>
                    <a:pt x="31" y="1"/>
                  </a:moveTo>
                  <a:lnTo>
                    <a:pt x="0" y="16307"/>
                  </a:lnTo>
                  <a:lnTo>
                    <a:pt x="16494" y="16432"/>
                  </a:lnTo>
                  <a:lnTo>
                    <a:pt x="16494" y="16432"/>
                  </a:lnTo>
                  <a:lnTo>
                    <a:pt x="15651" y="6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6"/>
            <p:cNvSpPr/>
            <p:nvPr/>
          </p:nvSpPr>
          <p:spPr>
            <a:xfrm>
              <a:off x="2173586" y="772756"/>
              <a:ext cx="339509" cy="333373"/>
            </a:xfrm>
            <a:custGeom>
              <a:avLst/>
              <a:gdLst/>
              <a:ahLst/>
              <a:cxnLst/>
              <a:rect l="l" t="t" r="r" b="b"/>
              <a:pathLst>
                <a:path w="12121" h="11903" extrusionOk="0">
                  <a:moveTo>
                    <a:pt x="10934" y="1"/>
                  </a:moveTo>
                  <a:lnTo>
                    <a:pt x="31" y="188"/>
                  </a:lnTo>
                  <a:lnTo>
                    <a:pt x="0" y="11497"/>
                  </a:lnTo>
                  <a:lnTo>
                    <a:pt x="12121" y="11903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7" name="Google Shape;3297;p46"/>
          <p:cNvGrpSpPr/>
          <p:nvPr/>
        </p:nvGrpSpPr>
        <p:grpSpPr>
          <a:xfrm>
            <a:off x="6395601" y="1286368"/>
            <a:ext cx="363696" cy="386863"/>
            <a:chOff x="3253650" y="1107325"/>
            <a:chExt cx="415225" cy="441725"/>
          </a:xfrm>
        </p:grpSpPr>
        <p:sp>
          <p:nvSpPr>
            <p:cNvPr id="3298" name="Google Shape;3298;p46"/>
            <p:cNvSpPr/>
            <p:nvPr/>
          </p:nvSpPr>
          <p:spPr>
            <a:xfrm>
              <a:off x="3438750" y="1250500"/>
              <a:ext cx="42150" cy="12975"/>
            </a:xfrm>
            <a:custGeom>
              <a:avLst/>
              <a:gdLst/>
              <a:ahLst/>
              <a:cxnLst/>
              <a:rect l="l" t="t" r="r" b="b"/>
              <a:pathLst>
                <a:path w="1686" h="519" extrusionOk="0">
                  <a:moveTo>
                    <a:pt x="264" y="1"/>
                  </a:moveTo>
                  <a:cubicBezTo>
                    <a:pt x="116" y="1"/>
                    <a:pt x="1" y="116"/>
                    <a:pt x="1" y="264"/>
                  </a:cubicBezTo>
                  <a:cubicBezTo>
                    <a:pt x="1" y="404"/>
                    <a:pt x="116" y="519"/>
                    <a:pt x="264" y="519"/>
                  </a:cubicBezTo>
                  <a:lnTo>
                    <a:pt x="1431" y="519"/>
                  </a:lnTo>
                  <a:cubicBezTo>
                    <a:pt x="1571" y="519"/>
                    <a:pt x="1686" y="404"/>
                    <a:pt x="1686" y="264"/>
                  </a:cubicBezTo>
                  <a:cubicBezTo>
                    <a:pt x="1686" y="116"/>
                    <a:pt x="1571" y="1"/>
                    <a:pt x="14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6"/>
            <p:cNvSpPr/>
            <p:nvPr/>
          </p:nvSpPr>
          <p:spPr>
            <a:xfrm>
              <a:off x="3417800" y="1276600"/>
              <a:ext cx="84275" cy="12975"/>
            </a:xfrm>
            <a:custGeom>
              <a:avLst/>
              <a:gdLst/>
              <a:ahLst/>
              <a:cxnLst/>
              <a:rect l="l" t="t" r="r" b="b"/>
              <a:pathLst>
                <a:path w="3371" h="519" extrusionOk="0">
                  <a:moveTo>
                    <a:pt x="255" y="1"/>
                  </a:moveTo>
                  <a:cubicBezTo>
                    <a:pt x="116" y="1"/>
                    <a:pt x="1" y="116"/>
                    <a:pt x="1" y="264"/>
                  </a:cubicBezTo>
                  <a:cubicBezTo>
                    <a:pt x="1" y="403"/>
                    <a:pt x="116" y="518"/>
                    <a:pt x="255" y="518"/>
                  </a:cubicBezTo>
                  <a:lnTo>
                    <a:pt x="3107" y="518"/>
                  </a:lnTo>
                  <a:cubicBezTo>
                    <a:pt x="3255" y="518"/>
                    <a:pt x="3370" y="403"/>
                    <a:pt x="3370" y="264"/>
                  </a:cubicBezTo>
                  <a:cubicBezTo>
                    <a:pt x="3370" y="116"/>
                    <a:pt x="3255" y="1"/>
                    <a:pt x="3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6"/>
            <p:cNvSpPr/>
            <p:nvPr/>
          </p:nvSpPr>
          <p:spPr>
            <a:xfrm>
              <a:off x="3395425" y="1372125"/>
              <a:ext cx="129025" cy="129050"/>
            </a:xfrm>
            <a:custGeom>
              <a:avLst/>
              <a:gdLst/>
              <a:ahLst/>
              <a:cxnLst/>
              <a:rect l="l" t="t" r="r" b="b"/>
              <a:pathLst>
                <a:path w="5161" h="5162" extrusionOk="0">
                  <a:moveTo>
                    <a:pt x="2909" y="519"/>
                  </a:moveTo>
                  <a:cubicBezTo>
                    <a:pt x="3024" y="519"/>
                    <a:pt x="3115" y="609"/>
                    <a:pt x="3115" y="716"/>
                  </a:cubicBezTo>
                  <a:lnTo>
                    <a:pt x="3115" y="1792"/>
                  </a:lnTo>
                  <a:cubicBezTo>
                    <a:pt x="3115" y="1932"/>
                    <a:pt x="3230" y="2047"/>
                    <a:pt x="3369" y="2047"/>
                  </a:cubicBezTo>
                  <a:lnTo>
                    <a:pt x="4446" y="2047"/>
                  </a:lnTo>
                  <a:cubicBezTo>
                    <a:pt x="4553" y="2047"/>
                    <a:pt x="4643" y="2138"/>
                    <a:pt x="4643" y="2253"/>
                  </a:cubicBezTo>
                  <a:lnTo>
                    <a:pt x="4643" y="2918"/>
                  </a:lnTo>
                  <a:cubicBezTo>
                    <a:pt x="4643" y="3025"/>
                    <a:pt x="4553" y="3115"/>
                    <a:pt x="4446" y="3115"/>
                  </a:cubicBezTo>
                  <a:lnTo>
                    <a:pt x="3369" y="3115"/>
                  </a:lnTo>
                  <a:cubicBezTo>
                    <a:pt x="3230" y="3115"/>
                    <a:pt x="3115" y="3231"/>
                    <a:pt x="3115" y="3378"/>
                  </a:cubicBezTo>
                  <a:lnTo>
                    <a:pt x="3115" y="4447"/>
                  </a:lnTo>
                  <a:cubicBezTo>
                    <a:pt x="3115" y="4554"/>
                    <a:pt x="3024" y="4644"/>
                    <a:pt x="2909" y="4644"/>
                  </a:cubicBezTo>
                  <a:lnTo>
                    <a:pt x="2243" y="4644"/>
                  </a:lnTo>
                  <a:cubicBezTo>
                    <a:pt x="2137" y="4644"/>
                    <a:pt x="2046" y="4554"/>
                    <a:pt x="2046" y="4447"/>
                  </a:cubicBezTo>
                  <a:lnTo>
                    <a:pt x="2046" y="3378"/>
                  </a:lnTo>
                  <a:cubicBezTo>
                    <a:pt x="2046" y="3231"/>
                    <a:pt x="1931" y="3115"/>
                    <a:pt x="1783" y="3115"/>
                  </a:cubicBezTo>
                  <a:lnTo>
                    <a:pt x="715" y="3115"/>
                  </a:lnTo>
                  <a:cubicBezTo>
                    <a:pt x="608" y="3115"/>
                    <a:pt x="518" y="3025"/>
                    <a:pt x="518" y="2918"/>
                  </a:cubicBezTo>
                  <a:lnTo>
                    <a:pt x="518" y="2253"/>
                  </a:lnTo>
                  <a:cubicBezTo>
                    <a:pt x="518" y="2138"/>
                    <a:pt x="608" y="2047"/>
                    <a:pt x="715" y="2047"/>
                  </a:cubicBezTo>
                  <a:lnTo>
                    <a:pt x="1783" y="2047"/>
                  </a:lnTo>
                  <a:cubicBezTo>
                    <a:pt x="1931" y="2047"/>
                    <a:pt x="2046" y="1932"/>
                    <a:pt x="2046" y="1792"/>
                  </a:cubicBezTo>
                  <a:lnTo>
                    <a:pt x="2046" y="716"/>
                  </a:lnTo>
                  <a:cubicBezTo>
                    <a:pt x="2046" y="609"/>
                    <a:pt x="2137" y="519"/>
                    <a:pt x="2243" y="519"/>
                  </a:cubicBezTo>
                  <a:close/>
                  <a:moveTo>
                    <a:pt x="2243" y="1"/>
                  </a:moveTo>
                  <a:cubicBezTo>
                    <a:pt x="1849" y="1"/>
                    <a:pt x="1529" y="321"/>
                    <a:pt x="1529" y="716"/>
                  </a:cubicBezTo>
                  <a:lnTo>
                    <a:pt x="1529" y="1529"/>
                  </a:lnTo>
                  <a:lnTo>
                    <a:pt x="715" y="1529"/>
                  </a:lnTo>
                  <a:cubicBezTo>
                    <a:pt x="320" y="1529"/>
                    <a:pt x="0" y="1850"/>
                    <a:pt x="0" y="2253"/>
                  </a:cubicBezTo>
                  <a:lnTo>
                    <a:pt x="0" y="2918"/>
                  </a:lnTo>
                  <a:cubicBezTo>
                    <a:pt x="0" y="3313"/>
                    <a:pt x="320" y="3633"/>
                    <a:pt x="715" y="3633"/>
                  </a:cubicBezTo>
                  <a:lnTo>
                    <a:pt x="1529" y="3633"/>
                  </a:lnTo>
                  <a:lnTo>
                    <a:pt x="1529" y="4447"/>
                  </a:lnTo>
                  <a:cubicBezTo>
                    <a:pt x="1529" y="4841"/>
                    <a:pt x="1849" y="5162"/>
                    <a:pt x="2243" y="5162"/>
                  </a:cubicBezTo>
                  <a:lnTo>
                    <a:pt x="2909" y="5162"/>
                  </a:lnTo>
                  <a:cubicBezTo>
                    <a:pt x="3304" y="5162"/>
                    <a:pt x="3632" y="4841"/>
                    <a:pt x="3632" y="4447"/>
                  </a:cubicBezTo>
                  <a:lnTo>
                    <a:pt x="3632" y="3633"/>
                  </a:lnTo>
                  <a:lnTo>
                    <a:pt x="4446" y="3633"/>
                  </a:lnTo>
                  <a:cubicBezTo>
                    <a:pt x="4840" y="3633"/>
                    <a:pt x="5161" y="3313"/>
                    <a:pt x="5161" y="2918"/>
                  </a:cubicBezTo>
                  <a:lnTo>
                    <a:pt x="5161" y="2253"/>
                  </a:lnTo>
                  <a:cubicBezTo>
                    <a:pt x="5161" y="1850"/>
                    <a:pt x="4840" y="1529"/>
                    <a:pt x="4446" y="1529"/>
                  </a:cubicBezTo>
                  <a:lnTo>
                    <a:pt x="3632" y="1529"/>
                  </a:lnTo>
                  <a:lnTo>
                    <a:pt x="3632" y="716"/>
                  </a:lnTo>
                  <a:cubicBezTo>
                    <a:pt x="3632" y="321"/>
                    <a:pt x="3304" y="1"/>
                    <a:pt x="2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6"/>
            <p:cNvSpPr/>
            <p:nvPr/>
          </p:nvSpPr>
          <p:spPr>
            <a:xfrm>
              <a:off x="3253650" y="1107325"/>
              <a:ext cx="415225" cy="441725"/>
            </a:xfrm>
            <a:custGeom>
              <a:avLst/>
              <a:gdLst/>
              <a:ahLst/>
              <a:cxnLst/>
              <a:rect l="l" t="t" r="r" b="b"/>
              <a:pathLst>
                <a:path w="16609" h="17669" extrusionOk="0">
                  <a:moveTo>
                    <a:pt x="14998" y="929"/>
                  </a:moveTo>
                  <a:lnTo>
                    <a:pt x="14998" y="2055"/>
                  </a:lnTo>
                  <a:lnTo>
                    <a:pt x="12188" y="2055"/>
                  </a:lnTo>
                  <a:lnTo>
                    <a:pt x="12188" y="929"/>
                  </a:lnTo>
                  <a:close/>
                  <a:moveTo>
                    <a:pt x="8251" y="518"/>
                  </a:moveTo>
                  <a:cubicBezTo>
                    <a:pt x="8260" y="518"/>
                    <a:pt x="8292" y="518"/>
                    <a:pt x="8309" y="543"/>
                  </a:cubicBezTo>
                  <a:lnTo>
                    <a:pt x="15795" y="8021"/>
                  </a:lnTo>
                  <a:cubicBezTo>
                    <a:pt x="16042" y="8275"/>
                    <a:pt x="16042" y="8678"/>
                    <a:pt x="15795" y="8925"/>
                  </a:cubicBezTo>
                  <a:cubicBezTo>
                    <a:pt x="15672" y="9040"/>
                    <a:pt x="15516" y="9105"/>
                    <a:pt x="15343" y="9105"/>
                  </a:cubicBezTo>
                  <a:cubicBezTo>
                    <a:pt x="15171" y="9105"/>
                    <a:pt x="15015" y="9040"/>
                    <a:pt x="14891" y="8925"/>
                  </a:cubicBezTo>
                  <a:lnTo>
                    <a:pt x="8547" y="2581"/>
                  </a:lnTo>
                  <a:cubicBezTo>
                    <a:pt x="8465" y="2498"/>
                    <a:pt x="8356" y="2457"/>
                    <a:pt x="8248" y="2457"/>
                  </a:cubicBezTo>
                  <a:cubicBezTo>
                    <a:pt x="8140" y="2457"/>
                    <a:pt x="8034" y="2498"/>
                    <a:pt x="7956" y="2581"/>
                  </a:cubicBezTo>
                  <a:lnTo>
                    <a:pt x="1603" y="8925"/>
                  </a:lnTo>
                  <a:cubicBezTo>
                    <a:pt x="1480" y="9048"/>
                    <a:pt x="1318" y="9110"/>
                    <a:pt x="1155" y="9110"/>
                  </a:cubicBezTo>
                  <a:cubicBezTo>
                    <a:pt x="993" y="9110"/>
                    <a:pt x="831" y="9048"/>
                    <a:pt x="707" y="8925"/>
                  </a:cubicBezTo>
                  <a:cubicBezTo>
                    <a:pt x="584" y="8801"/>
                    <a:pt x="518" y="8645"/>
                    <a:pt x="518" y="8473"/>
                  </a:cubicBezTo>
                  <a:cubicBezTo>
                    <a:pt x="518" y="8300"/>
                    <a:pt x="584" y="8144"/>
                    <a:pt x="707" y="8021"/>
                  </a:cubicBezTo>
                  <a:cubicBezTo>
                    <a:pt x="2507" y="6221"/>
                    <a:pt x="8186" y="543"/>
                    <a:pt x="8186" y="543"/>
                  </a:cubicBezTo>
                  <a:cubicBezTo>
                    <a:pt x="8210" y="518"/>
                    <a:pt x="8235" y="518"/>
                    <a:pt x="8251" y="518"/>
                  </a:cubicBezTo>
                  <a:close/>
                  <a:moveTo>
                    <a:pt x="4299" y="15310"/>
                  </a:moveTo>
                  <a:cubicBezTo>
                    <a:pt x="4488" y="15663"/>
                    <a:pt x="4718" y="15984"/>
                    <a:pt x="4989" y="16263"/>
                  </a:cubicBezTo>
                  <a:lnTo>
                    <a:pt x="1291" y="16263"/>
                  </a:lnTo>
                  <a:cubicBezTo>
                    <a:pt x="1028" y="16263"/>
                    <a:pt x="814" y="16050"/>
                    <a:pt x="814" y="15787"/>
                  </a:cubicBezTo>
                  <a:cubicBezTo>
                    <a:pt x="814" y="15524"/>
                    <a:pt x="1028" y="15310"/>
                    <a:pt x="1291" y="15310"/>
                  </a:cubicBezTo>
                  <a:close/>
                  <a:moveTo>
                    <a:pt x="15204" y="15310"/>
                  </a:moveTo>
                  <a:cubicBezTo>
                    <a:pt x="15467" y="15310"/>
                    <a:pt x="15680" y="15524"/>
                    <a:pt x="15680" y="15787"/>
                  </a:cubicBezTo>
                  <a:cubicBezTo>
                    <a:pt x="15680" y="16050"/>
                    <a:pt x="15467" y="16263"/>
                    <a:pt x="15204" y="16263"/>
                  </a:cubicBezTo>
                  <a:lnTo>
                    <a:pt x="11514" y="16263"/>
                  </a:lnTo>
                  <a:cubicBezTo>
                    <a:pt x="11785" y="15976"/>
                    <a:pt x="12015" y="15655"/>
                    <a:pt x="12204" y="15310"/>
                  </a:cubicBezTo>
                  <a:close/>
                  <a:moveTo>
                    <a:pt x="8239" y="9201"/>
                  </a:moveTo>
                  <a:cubicBezTo>
                    <a:pt x="9664" y="9201"/>
                    <a:pt x="11047" y="9970"/>
                    <a:pt x="11760" y="11316"/>
                  </a:cubicBezTo>
                  <a:cubicBezTo>
                    <a:pt x="12253" y="12253"/>
                    <a:pt x="12360" y="13321"/>
                    <a:pt x="12048" y="14340"/>
                  </a:cubicBezTo>
                  <a:cubicBezTo>
                    <a:pt x="11736" y="15351"/>
                    <a:pt x="11045" y="16189"/>
                    <a:pt x="10109" y="16682"/>
                  </a:cubicBezTo>
                  <a:cubicBezTo>
                    <a:pt x="9525" y="16994"/>
                    <a:pt x="8891" y="17150"/>
                    <a:pt x="8250" y="17150"/>
                  </a:cubicBezTo>
                  <a:cubicBezTo>
                    <a:pt x="7861" y="17150"/>
                    <a:pt x="7469" y="17093"/>
                    <a:pt x="7084" y="16978"/>
                  </a:cubicBezTo>
                  <a:cubicBezTo>
                    <a:pt x="6074" y="16666"/>
                    <a:pt x="5235" y="15976"/>
                    <a:pt x="4742" y="15039"/>
                  </a:cubicBezTo>
                  <a:cubicBezTo>
                    <a:pt x="3715" y="13108"/>
                    <a:pt x="4455" y="10692"/>
                    <a:pt x="6386" y="9664"/>
                  </a:cubicBezTo>
                  <a:cubicBezTo>
                    <a:pt x="6976" y="9350"/>
                    <a:pt x="7612" y="9201"/>
                    <a:pt x="8239" y="9201"/>
                  </a:cubicBezTo>
                  <a:close/>
                  <a:moveTo>
                    <a:pt x="8251" y="0"/>
                  </a:moveTo>
                  <a:cubicBezTo>
                    <a:pt x="8087" y="0"/>
                    <a:pt x="7931" y="66"/>
                    <a:pt x="7824" y="181"/>
                  </a:cubicBezTo>
                  <a:cubicBezTo>
                    <a:pt x="7824" y="181"/>
                    <a:pt x="2146" y="5859"/>
                    <a:pt x="338" y="7659"/>
                  </a:cubicBezTo>
                  <a:cubicBezTo>
                    <a:pt x="124" y="7873"/>
                    <a:pt x="1" y="8169"/>
                    <a:pt x="1" y="8473"/>
                  </a:cubicBezTo>
                  <a:cubicBezTo>
                    <a:pt x="1" y="8785"/>
                    <a:pt x="124" y="9073"/>
                    <a:pt x="338" y="9286"/>
                  </a:cubicBezTo>
                  <a:cubicBezTo>
                    <a:pt x="568" y="9516"/>
                    <a:pt x="864" y="9623"/>
                    <a:pt x="1159" y="9623"/>
                  </a:cubicBezTo>
                  <a:cubicBezTo>
                    <a:pt x="1340" y="9623"/>
                    <a:pt x="1521" y="9582"/>
                    <a:pt x="1685" y="9500"/>
                  </a:cubicBezTo>
                  <a:lnTo>
                    <a:pt x="1685" y="11834"/>
                  </a:lnTo>
                  <a:cubicBezTo>
                    <a:pt x="1685" y="11965"/>
                    <a:pt x="1800" y="12080"/>
                    <a:pt x="1940" y="12080"/>
                  </a:cubicBezTo>
                  <a:cubicBezTo>
                    <a:pt x="2080" y="12080"/>
                    <a:pt x="2203" y="11965"/>
                    <a:pt x="2203" y="11834"/>
                  </a:cubicBezTo>
                  <a:lnTo>
                    <a:pt x="2203" y="9064"/>
                  </a:lnTo>
                  <a:lnTo>
                    <a:pt x="8251" y="3016"/>
                  </a:lnTo>
                  <a:lnTo>
                    <a:pt x="14300" y="9064"/>
                  </a:lnTo>
                  <a:lnTo>
                    <a:pt x="14300" y="14792"/>
                  </a:lnTo>
                  <a:lnTo>
                    <a:pt x="12434" y="14792"/>
                  </a:lnTo>
                  <a:cubicBezTo>
                    <a:pt x="12475" y="14694"/>
                    <a:pt x="12508" y="14595"/>
                    <a:pt x="12541" y="14488"/>
                  </a:cubicBezTo>
                  <a:cubicBezTo>
                    <a:pt x="12894" y="13346"/>
                    <a:pt x="12779" y="12130"/>
                    <a:pt x="12212" y="11070"/>
                  </a:cubicBezTo>
                  <a:cubicBezTo>
                    <a:pt x="11409" y="9553"/>
                    <a:pt x="9850" y="8686"/>
                    <a:pt x="8241" y="8686"/>
                  </a:cubicBezTo>
                  <a:cubicBezTo>
                    <a:pt x="7530" y="8686"/>
                    <a:pt x="6809" y="8855"/>
                    <a:pt x="6139" y="9212"/>
                  </a:cubicBezTo>
                  <a:cubicBezTo>
                    <a:pt x="4118" y="10289"/>
                    <a:pt x="3255" y="12705"/>
                    <a:pt x="4060" y="14792"/>
                  </a:cubicBezTo>
                  <a:lnTo>
                    <a:pt x="2203" y="14792"/>
                  </a:lnTo>
                  <a:lnTo>
                    <a:pt x="2203" y="13025"/>
                  </a:lnTo>
                  <a:cubicBezTo>
                    <a:pt x="2203" y="12886"/>
                    <a:pt x="2080" y="12771"/>
                    <a:pt x="1940" y="12771"/>
                  </a:cubicBezTo>
                  <a:cubicBezTo>
                    <a:pt x="1800" y="12771"/>
                    <a:pt x="1685" y="12886"/>
                    <a:pt x="1685" y="13025"/>
                  </a:cubicBezTo>
                  <a:lnTo>
                    <a:pt x="1685" y="14792"/>
                  </a:lnTo>
                  <a:lnTo>
                    <a:pt x="1291" y="14792"/>
                  </a:lnTo>
                  <a:cubicBezTo>
                    <a:pt x="740" y="14792"/>
                    <a:pt x="297" y="15236"/>
                    <a:pt x="297" y="15787"/>
                  </a:cubicBezTo>
                  <a:cubicBezTo>
                    <a:pt x="297" y="16337"/>
                    <a:pt x="740" y="16781"/>
                    <a:pt x="1291" y="16781"/>
                  </a:cubicBezTo>
                  <a:lnTo>
                    <a:pt x="5572" y="16781"/>
                  </a:lnTo>
                  <a:cubicBezTo>
                    <a:pt x="5975" y="17085"/>
                    <a:pt x="6435" y="17315"/>
                    <a:pt x="6937" y="17471"/>
                  </a:cubicBezTo>
                  <a:cubicBezTo>
                    <a:pt x="7364" y="17603"/>
                    <a:pt x="7816" y="17668"/>
                    <a:pt x="8251" y="17668"/>
                  </a:cubicBezTo>
                  <a:cubicBezTo>
                    <a:pt x="8975" y="17668"/>
                    <a:pt x="9698" y="17488"/>
                    <a:pt x="10355" y="17143"/>
                  </a:cubicBezTo>
                  <a:cubicBezTo>
                    <a:pt x="10552" y="17036"/>
                    <a:pt x="10750" y="16912"/>
                    <a:pt x="10930" y="16781"/>
                  </a:cubicBezTo>
                  <a:lnTo>
                    <a:pt x="15204" y="16781"/>
                  </a:lnTo>
                  <a:cubicBezTo>
                    <a:pt x="15754" y="16781"/>
                    <a:pt x="16198" y="16337"/>
                    <a:pt x="16198" y="15787"/>
                  </a:cubicBezTo>
                  <a:cubicBezTo>
                    <a:pt x="16198" y="15236"/>
                    <a:pt x="15754" y="14792"/>
                    <a:pt x="15204" y="14792"/>
                  </a:cubicBezTo>
                  <a:lnTo>
                    <a:pt x="14817" y="14792"/>
                  </a:lnTo>
                  <a:lnTo>
                    <a:pt x="14817" y="9500"/>
                  </a:lnTo>
                  <a:cubicBezTo>
                    <a:pt x="14974" y="9582"/>
                    <a:pt x="15154" y="9623"/>
                    <a:pt x="15343" y="9623"/>
                  </a:cubicBezTo>
                  <a:cubicBezTo>
                    <a:pt x="15647" y="9623"/>
                    <a:pt x="15943" y="9508"/>
                    <a:pt x="16157" y="9286"/>
                  </a:cubicBezTo>
                  <a:cubicBezTo>
                    <a:pt x="16609" y="8843"/>
                    <a:pt x="16609" y="8111"/>
                    <a:pt x="16157" y="7659"/>
                  </a:cubicBezTo>
                  <a:lnTo>
                    <a:pt x="15031" y="6533"/>
                  </a:lnTo>
                  <a:lnTo>
                    <a:pt x="15031" y="5186"/>
                  </a:lnTo>
                  <a:cubicBezTo>
                    <a:pt x="15031" y="5046"/>
                    <a:pt x="14916" y="4923"/>
                    <a:pt x="14776" y="4923"/>
                  </a:cubicBezTo>
                  <a:cubicBezTo>
                    <a:pt x="14637" y="4923"/>
                    <a:pt x="14513" y="5046"/>
                    <a:pt x="14513" y="5186"/>
                  </a:cubicBezTo>
                  <a:lnTo>
                    <a:pt x="14513" y="6016"/>
                  </a:lnTo>
                  <a:lnTo>
                    <a:pt x="12664" y="4158"/>
                  </a:lnTo>
                  <a:lnTo>
                    <a:pt x="12664" y="2572"/>
                  </a:lnTo>
                  <a:lnTo>
                    <a:pt x="14513" y="2572"/>
                  </a:lnTo>
                  <a:lnTo>
                    <a:pt x="14513" y="3953"/>
                  </a:lnTo>
                  <a:cubicBezTo>
                    <a:pt x="14513" y="4093"/>
                    <a:pt x="14637" y="4216"/>
                    <a:pt x="14776" y="4216"/>
                  </a:cubicBezTo>
                  <a:cubicBezTo>
                    <a:pt x="14916" y="4216"/>
                    <a:pt x="15031" y="4093"/>
                    <a:pt x="15031" y="3953"/>
                  </a:cubicBezTo>
                  <a:lnTo>
                    <a:pt x="15031" y="2572"/>
                  </a:lnTo>
                  <a:lnTo>
                    <a:pt x="15056" y="2572"/>
                  </a:lnTo>
                  <a:cubicBezTo>
                    <a:pt x="15311" y="2572"/>
                    <a:pt x="15516" y="2375"/>
                    <a:pt x="15516" y="2120"/>
                  </a:cubicBezTo>
                  <a:lnTo>
                    <a:pt x="15516" y="871"/>
                  </a:lnTo>
                  <a:cubicBezTo>
                    <a:pt x="15516" y="616"/>
                    <a:pt x="15311" y="411"/>
                    <a:pt x="15056" y="411"/>
                  </a:cubicBezTo>
                  <a:lnTo>
                    <a:pt x="12122" y="411"/>
                  </a:lnTo>
                  <a:cubicBezTo>
                    <a:pt x="11867" y="411"/>
                    <a:pt x="11670" y="616"/>
                    <a:pt x="11670" y="871"/>
                  </a:cubicBezTo>
                  <a:lnTo>
                    <a:pt x="11670" y="2120"/>
                  </a:lnTo>
                  <a:cubicBezTo>
                    <a:pt x="11670" y="2375"/>
                    <a:pt x="11867" y="2572"/>
                    <a:pt x="12122" y="2572"/>
                  </a:cubicBezTo>
                  <a:lnTo>
                    <a:pt x="12147" y="2572"/>
                  </a:lnTo>
                  <a:lnTo>
                    <a:pt x="12147" y="3641"/>
                  </a:lnTo>
                  <a:lnTo>
                    <a:pt x="8679" y="181"/>
                  </a:lnTo>
                  <a:cubicBezTo>
                    <a:pt x="8564" y="66"/>
                    <a:pt x="8416" y="0"/>
                    <a:pt x="8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46"/>
          <p:cNvGrpSpPr/>
          <p:nvPr/>
        </p:nvGrpSpPr>
        <p:grpSpPr>
          <a:xfrm>
            <a:off x="2384725" y="1258925"/>
            <a:ext cx="363675" cy="441725"/>
            <a:chOff x="2334475" y="1117575"/>
            <a:chExt cx="363675" cy="441725"/>
          </a:xfrm>
        </p:grpSpPr>
        <p:sp>
          <p:nvSpPr>
            <p:cNvPr id="3303" name="Google Shape;3303;p46"/>
            <p:cNvSpPr/>
            <p:nvPr/>
          </p:nvSpPr>
          <p:spPr>
            <a:xfrm>
              <a:off x="2475825" y="1462500"/>
              <a:ext cx="80775" cy="69675"/>
            </a:xfrm>
            <a:custGeom>
              <a:avLst/>
              <a:gdLst/>
              <a:ahLst/>
              <a:cxnLst/>
              <a:rect l="l" t="t" r="r" b="b"/>
              <a:pathLst>
                <a:path w="3231" h="2787" extrusionOk="0">
                  <a:moveTo>
                    <a:pt x="2242" y="518"/>
                  </a:moveTo>
                  <a:cubicBezTo>
                    <a:pt x="2329" y="518"/>
                    <a:pt x="2411" y="548"/>
                    <a:pt x="2474" y="617"/>
                  </a:cubicBezTo>
                  <a:cubicBezTo>
                    <a:pt x="2663" y="806"/>
                    <a:pt x="2663" y="1135"/>
                    <a:pt x="2474" y="1332"/>
                  </a:cubicBezTo>
                  <a:lnTo>
                    <a:pt x="1619" y="2187"/>
                  </a:lnTo>
                  <a:lnTo>
                    <a:pt x="757" y="1332"/>
                  </a:lnTo>
                  <a:cubicBezTo>
                    <a:pt x="568" y="1135"/>
                    <a:pt x="568" y="806"/>
                    <a:pt x="757" y="617"/>
                  </a:cubicBezTo>
                  <a:cubicBezTo>
                    <a:pt x="823" y="548"/>
                    <a:pt x="906" y="518"/>
                    <a:pt x="992" y="518"/>
                  </a:cubicBezTo>
                  <a:cubicBezTo>
                    <a:pt x="1119" y="518"/>
                    <a:pt x="1254" y="582"/>
                    <a:pt x="1356" y="675"/>
                  </a:cubicBezTo>
                  <a:cubicBezTo>
                    <a:pt x="1373" y="683"/>
                    <a:pt x="1381" y="691"/>
                    <a:pt x="1389" y="700"/>
                  </a:cubicBezTo>
                  <a:cubicBezTo>
                    <a:pt x="1439" y="749"/>
                    <a:pt x="1504" y="815"/>
                    <a:pt x="1619" y="815"/>
                  </a:cubicBezTo>
                  <a:cubicBezTo>
                    <a:pt x="1734" y="815"/>
                    <a:pt x="1800" y="749"/>
                    <a:pt x="1841" y="700"/>
                  </a:cubicBezTo>
                  <a:cubicBezTo>
                    <a:pt x="1849" y="691"/>
                    <a:pt x="1866" y="683"/>
                    <a:pt x="1874" y="675"/>
                  </a:cubicBezTo>
                  <a:cubicBezTo>
                    <a:pt x="1977" y="582"/>
                    <a:pt x="2115" y="518"/>
                    <a:pt x="2242" y="518"/>
                  </a:cubicBezTo>
                  <a:close/>
                  <a:moveTo>
                    <a:pt x="995" y="1"/>
                  </a:moveTo>
                  <a:cubicBezTo>
                    <a:pt x="767" y="1"/>
                    <a:pt x="549" y="85"/>
                    <a:pt x="387" y="256"/>
                  </a:cubicBezTo>
                  <a:cubicBezTo>
                    <a:pt x="0" y="650"/>
                    <a:pt x="0" y="1299"/>
                    <a:pt x="387" y="1694"/>
                  </a:cubicBezTo>
                  <a:cubicBezTo>
                    <a:pt x="387" y="1694"/>
                    <a:pt x="387" y="1702"/>
                    <a:pt x="387" y="1702"/>
                  </a:cubicBezTo>
                  <a:lnTo>
                    <a:pt x="1365" y="2664"/>
                  </a:lnTo>
                  <a:cubicBezTo>
                    <a:pt x="1365" y="2672"/>
                    <a:pt x="1373" y="2680"/>
                    <a:pt x="1381" y="2680"/>
                  </a:cubicBezTo>
                  <a:lnTo>
                    <a:pt x="1398" y="2688"/>
                  </a:lnTo>
                  <a:cubicBezTo>
                    <a:pt x="1439" y="2729"/>
                    <a:pt x="1513" y="2787"/>
                    <a:pt x="1619" y="2787"/>
                  </a:cubicBezTo>
                  <a:cubicBezTo>
                    <a:pt x="1726" y="2787"/>
                    <a:pt x="1792" y="2729"/>
                    <a:pt x="1841" y="2688"/>
                  </a:cubicBezTo>
                  <a:lnTo>
                    <a:pt x="1849" y="2680"/>
                  </a:lnTo>
                  <a:cubicBezTo>
                    <a:pt x="1858" y="2680"/>
                    <a:pt x="1866" y="2672"/>
                    <a:pt x="1874" y="2664"/>
                  </a:cubicBezTo>
                  <a:lnTo>
                    <a:pt x="2844" y="1702"/>
                  </a:lnTo>
                  <a:lnTo>
                    <a:pt x="2844" y="1694"/>
                  </a:lnTo>
                  <a:cubicBezTo>
                    <a:pt x="3230" y="1299"/>
                    <a:pt x="3230" y="650"/>
                    <a:pt x="2852" y="256"/>
                  </a:cubicBezTo>
                  <a:cubicBezTo>
                    <a:pt x="2685" y="85"/>
                    <a:pt x="2468" y="1"/>
                    <a:pt x="2241" y="1"/>
                  </a:cubicBezTo>
                  <a:cubicBezTo>
                    <a:pt x="2031" y="1"/>
                    <a:pt x="1813" y="73"/>
                    <a:pt x="1619" y="215"/>
                  </a:cubicBezTo>
                  <a:cubicBezTo>
                    <a:pt x="1426" y="73"/>
                    <a:pt x="1206" y="1"/>
                    <a:pt x="9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6"/>
            <p:cNvSpPr/>
            <p:nvPr/>
          </p:nvSpPr>
          <p:spPr>
            <a:xfrm>
              <a:off x="2469050" y="1257900"/>
              <a:ext cx="12975" cy="18100"/>
            </a:xfrm>
            <a:custGeom>
              <a:avLst/>
              <a:gdLst/>
              <a:ahLst/>
              <a:cxnLst/>
              <a:rect l="l" t="t" r="r" b="b"/>
              <a:pathLst>
                <a:path w="519" h="724" extrusionOk="0">
                  <a:moveTo>
                    <a:pt x="263" y="0"/>
                  </a:moveTo>
                  <a:cubicBezTo>
                    <a:pt x="115" y="0"/>
                    <a:pt x="0" y="123"/>
                    <a:pt x="0" y="263"/>
                  </a:cubicBezTo>
                  <a:lnTo>
                    <a:pt x="0" y="460"/>
                  </a:lnTo>
                  <a:cubicBezTo>
                    <a:pt x="0" y="608"/>
                    <a:pt x="115" y="723"/>
                    <a:pt x="263" y="723"/>
                  </a:cubicBezTo>
                  <a:cubicBezTo>
                    <a:pt x="403" y="723"/>
                    <a:pt x="518" y="608"/>
                    <a:pt x="518" y="460"/>
                  </a:cubicBezTo>
                  <a:lnTo>
                    <a:pt x="518" y="263"/>
                  </a:lnTo>
                  <a:cubicBezTo>
                    <a:pt x="518" y="123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6"/>
            <p:cNvSpPr/>
            <p:nvPr/>
          </p:nvSpPr>
          <p:spPr>
            <a:xfrm>
              <a:off x="2550400" y="1257900"/>
              <a:ext cx="12975" cy="18100"/>
            </a:xfrm>
            <a:custGeom>
              <a:avLst/>
              <a:gdLst/>
              <a:ahLst/>
              <a:cxnLst/>
              <a:rect l="l" t="t" r="r" b="b"/>
              <a:pathLst>
                <a:path w="519" h="724" extrusionOk="0">
                  <a:moveTo>
                    <a:pt x="264" y="0"/>
                  </a:moveTo>
                  <a:cubicBezTo>
                    <a:pt x="116" y="0"/>
                    <a:pt x="1" y="123"/>
                    <a:pt x="1" y="263"/>
                  </a:cubicBezTo>
                  <a:lnTo>
                    <a:pt x="1" y="460"/>
                  </a:lnTo>
                  <a:cubicBezTo>
                    <a:pt x="1" y="608"/>
                    <a:pt x="116" y="723"/>
                    <a:pt x="264" y="723"/>
                  </a:cubicBezTo>
                  <a:cubicBezTo>
                    <a:pt x="403" y="723"/>
                    <a:pt x="518" y="608"/>
                    <a:pt x="518" y="460"/>
                  </a:cubicBezTo>
                  <a:lnTo>
                    <a:pt x="518" y="263"/>
                  </a:lnTo>
                  <a:cubicBezTo>
                    <a:pt x="518" y="123"/>
                    <a:pt x="403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6"/>
            <p:cNvSpPr/>
            <p:nvPr/>
          </p:nvSpPr>
          <p:spPr>
            <a:xfrm>
              <a:off x="2488975" y="1306050"/>
              <a:ext cx="54875" cy="22325"/>
            </a:xfrm>
            <a:custGeom>
              <a:avLst/>
              <a:gdLst/>
              <a:ahLst/>
              <a:cxnLst/>
              <a:rect l="l" t="t" r="r" b="b"/>
              <a:pathLst>
                <a:path w="2195" h="893" extrusionOk="0">
                  <a:moveTo>
                    <a:pt x="287" y="1"/>
                  </a:moveTo>
                  <a:cubicBezTo>
                    <a:pt x="225" y="1"/>
                    <a:pt x="164" y="21"/>
                    <a:pt x="115" y="63"/>
                  </a:cubicBezTo>
                  <a:cubicBezTo>
                    <a:pt x="9" y="161"/>
                    <a:pt x="0" y="326"/>
                    <a:pt x="91" y="433"/>
                  </a:cubicBezTo>
                  <a:cubicBezTo>
                    <a:pt x="346" y="720"/>
                    <a:pt x="691" y="885"/>
                    <a:pt x="1061" y="893"/>
                  </a:cubicBezTo>
                  <a:lnTo>
                    <a:pt x="1085" y="893"/>
                  </a:lnTo>
                  <a:cubicBezTo>
                    <a:pt x="1463" y="893"/>
                    <a:pt x="1817" y="728"/>
                    <a:pt x="2096" y="441"/>
                  </a:cubicBezTo>
                  <a:cubicBezTo>
                    <a:pt x="2195" y="334"/>
                    <a:pt x="2195" y="170"/>
                    <a:pt x="2088" y="71"/>
                  </a:cubicBezTo>
                  <a:cubicBezTo>
                    <a:pt x="2040" y="24"/>
                    <a:pt x="1978" y="1"/>
                    <a:pt x="1915" y="1"/>
                  </a:cubicBezTo>
                  <a:cubicBezTo>
                    <a:pt x="1847" y="1"/>
                    <a:pt x="1778" y="28"/>
                    <a:pt x="1726" y="79"/>
                  </a:cubicBezTo>
                  <a:cubicBezTo>
                    <a:pt x="1537" y="276"/>
                    <a:pt x="1307" y="375"/>
                    <a:pt x="1069" y="375"/>
                  </a:cubicBezTo>
                  <a:cubicBezTo>
                    <a:pt x="847" y="367"/>
                    <a:pt x="641" y="268"/>
                    <a:pt x="485" y="87"/>
                  </a:cubicBezTo>
                  <a:cubicBezTo>
                    <a:pt x="432" y="30"/>
                    <a:pt x="35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6"/>
            <p:cNvSpPr/>
            <p:nvPr/>
          </p:nvSpPr>
          <p:spPr>
            <a:xfrm>
              <a:off x="2334475" y="1117575"/>
              <a:ext cx="363675" cy="441725"/>
            </a:xfrm>
            <a:custGeom>
              <a:avLst/>
              <a:gdLst/>
              <a:ahLst/>
              <a:cxnLst/>
              <a:rect l="l" t="t" r="r" b="b"/>
              <a:pathLst>
                <a:path w="14547" h="17669" extrusionOk="0">
                  <a:moveTo>
                    <a:pt x="7273" y="518"/>
                  </a:moveTo>
                  <a:cubicBezTo>
                    <a:pt x="9418" y="526"/>
                    <a:pt x="11185" y="2236"/>
                    <a:pt x="11275" y="4372"/>
                  </a:cubicBezTo>
                  <a:cubicBezTo>
                    <a:pt x="11259" y="4364"/>
                    <a:pt x="10577" y="4364"/>
                    <a:pt x="10577" y="4364"/>
                  </a:cubicBezTo>
                  <a:cubicBezTo>
                    <a:pt x="10559" y="4364"/>
                    <a:pt x="10541" y="4364"/>
                    <a:pt x="10522" y="4364"/>
                  </a:cubicBezTo>
                  <a:cubicBezTo>
                    <a:pt x="9369" y="4364"/>
                    <a:pt x="7069" y="4356"/>
                    <a:pt x="6106" y="3345"/>
                  </a:cubicBezTo>
                  <a:lnTo>
                    <a:pt x="5630" y="2852"/>
                  </a:lnTo>
                  <a:cubicBezTo>
                    <a:pt x="5630" y="2844"/>
                    <a:pt x="5630" y="2844"/>
                    <a:pt x="5622" y="2844"/>
                  </a:cubicBezTo>
                  <a:cubicBezTo>
                    <a:pt x="5548" y="2770"/>
                    <a:pt x="5465" y="2733"/>
                    <a:pt x="5382" y="2733"/>
                  </a:cubicBezTo>
                  <a:cubicBezTo>
                    <a:pt x="5299" y="2733"/>
                    <a:pt x="5215" y="2770"/>
                    <a:pt x="5137" y="2844"/>
                  </a:cubicBezTo>
                  <a:cubicBezTo>
                    <a:pt x="5120" y="2860"/>
                    <a:pt x="5112" y="2877"/>
                    <a:pt x="5096" y="2893"/>
                  </a:cubicBezTo>
                  <a:cubicBezTo>
                    <a:pt x="4981" y="3082"/>
                    <a:pt x="4898" y="3279"/>
                    <a:pt x="4808" y="3460"/>
                  </a:cubicBezTo>
                  <a:cubicBezTo>
                    <a:pt x="4537" y="4060"/>
                    <a:pt x="4373" y="4364"/>
                    <a:pt x="3822" y="4364"/>
                  </a:cubicBezTo>
                  <a:cubicBezTo>
                    <a:pt x="3822" y="4364"/>
                    <a:pt x="3280" y="4364"/>
                    <a:pt x="3263" y="4372"/>
                  </a:cubicBezTo>
                  <a:cubicBezTo>
                    <a:pt x="3362" y="2236"/>
                    <a:pt x="5120" y="526"/>
                    <a:pt x="7273" y="518"/>
                  </a:cubicBezTo>
                  <a:close/>
                  <a:moveTo>
                    <a:pt x="3567" y="4882"/>
                  </a:moveTo>
                  <a:lnTo>
                    <a:pt x="3567" y="6040"/>
                  </a:lnTo>
                  <a:cubicBezTo>
                    <a:pt x="3296" y="5991"/>
                    <a:pt x="3049" y="5851"/>
                    <a:pt x="3049" y="5498"/>
                  </a:cubicBezTo>
                  <a:lnTo>
                    <a:pt x="3049" y="5161"/>
                  </a:lnTo>
                  <a:cubicBezTo>
                    <a:pt x="3049" y="5013"/>
                    <a:pt x="3173" y="4882"/>
                    <a:pt x="3321" y="4882"/>
                  </a:cubicBezTo>
                  <a:close/>
                  <a:moveTo>
                    <a:pt x="11218" y="4882"/>
                  </a:moveTo>
                  <a:cubicBezTo>
                    <a:pt x="11366" y="4882"/>
                    <a:pt x="11497" y="5013"/>
                    <a:pt x="11497" y="5161"/>
                  </a:cubicBezTo>
                  <a:lnTo>
                    <a:pt x="11497" y="5498"/>
                  </a:lnTo>
                  <a:cubicBezTo>
                    <a:pt x="11497" y="5851"/>
                    <a:pt x="11251" y="5991"/>
                    <a:pt x="10971" y="6040"/>
                  </a:cubicBezTo>
                  <a:lnTo>
                    <a:pt x="10971" y="4882"/>
                  </a:lnTo>
                  <a:close/>
                  <a:moveTo>
                    <a:pt x="5424" y="3378"/>
                  </a:moveTo>
                  <a:lnTo>
                    <a:pt x="5728" y="3707"/>
                  </a:lnTo>
                  <a:cubicBezTo>
                    <a:pt x="6813" y="4841"/>
                    <a:pt x="9147" y="4882"/>
                    <a:pt x="10404" y="4882"/>
                  </a:cubicBezTo>
                  <a:lnTo>
                    <a:pt x="10454" y="4882"/>
                  </a:lnTo>
                  <a:lnTo>
                    <a:pt x="10454" y="6328"/>
                  </a:lnTo>
                  <a:cubicBezTo>
                    <a:pt x="10454" y="7487"/>
                    <a:pt x="9328" y="8917"/>
                    <a:pt x="8046" y="9393"/>
                  </a:cubicBezTo>
                  <a:cubicBezTo>
                    <a:pt x="7750" y="9500"/>
                    <a:pt x="7503" y="9558"/>
                    <a:pt x="7273" y="9558"/>
                  </a:cubicBezTo>
                  <a:cubicBezTo>
                    <a:pt x="7035" y="9558"/>
                    <a:pt x="6789" y="9500"/>
                    <a:pt x="6501" y="9393"/>
                  </a:cubicBezTo>
                  <a:cubicBezTo>
                    <a:pt x="5211" y="8917"/>
                    <a:pt x="4085" y="7487"/>
                    <a:pt x="4085" y="6328"/>
                  </a:cubicBezTo>
                  <a:lnTo>
                    <a:pt x="4085" y="4865"/>
                  </a:lnTo>
                  <a:cubicBezTo>
                    <a:pt x="4783" y="4750"/>
                    <a:pt x="5046" y="4183"/>
                    <a:pt x="5276" y="3682"/>
                  </a:cubicBezTo>
                  <a:cubicBezTo>
                    <a:pt x="5326" y="3583"/>
                    <a:pt x="5375" y="3476"/>
                    <a:pt x="5424" y="3378"/>
                  </a:cubicBezTo>
                  <a:close/>
                  <a:moveTo>
                    <a:pt x="11292" y="6492"/>
                  </a:moveTo>
                  <a:cubicBezTo>
                    <a:pt x="11317" y="7881"/>
                    <a:pt x="11448" y="9780"/>
                    <a:pt x="11925" y="10996"/>
                  </a:cubicBezTo>
                  <a:cubicBezTo>
                    <a:pt x="11916" y="10996"/>
                    <a:pt x="11900" y="10988"/>
                    <a:pt x="11892" y="10988"/>
                  </a:cubicBezTo>
                  <a:cubicBezTo>
                    <a:pt x="11054" y="10610"/>
                    <a:pt x="9122" y="10116"/>
                    <a:pt x="9114" y="10116"/>
                  </a:cubicBezTo>
                  <a:lnTo>
                    <a:pt x="9114" y="9410"/>
                  </a:lnTo>
                  <a:cubicBezTo>
                    <a:pt x="10109" y="8711"/>
                    <a:pt x="10856" y="7594"/>
                    <a:pt x="10963" y="6566"/>
                  </a:cubicBezTo>
                  <a:cubicBezTo>
                    <a:pt x="11078" y="6550"/>
                    <a:pt x="11193" y="6525"/>
                    <a:pt x="11292" y="6492"/>
                  </a:cubicBezTo>
                  <a:close/>
                  <a:moveTo>
                    <a:pt x="8596" y="9714"/>
                  </a:moveTo>
                  <a:lnTo>
                    <a:pt x="8596" y="10125"/>
                  </a:lnTo>
                  <a:cubicBezTo>
                    <a:pt x="8596" y="10856"/>
                    <a:pt x="8005" y="11448"/>
                    <a:pt x="7273" y="11448"/>
                  </a:cubicBezTo>
                  <a:cubicBezTo>
                    <a:pt x="6542" y="11448"/>
                    <a:pt x="5942" y="10856"/>
                    <a:pt x="5942" y="10125"/>
                  </a:cubicBezTo>
                  <a:lnTo>
                    <a:pt x="5942" y="9714"/>
                  </a:lnTo>
                  <a:cubicBezTo>
                    <a:pt x="6065" y="9780"/>
                    <a:pt x="6189" y="9837"/>
                    <a:pt x="6320" y="9878"/>
                  </a:cubicBezTo>
                  <a:cubicBezTo>
                    <a:pt x="6665" y="10010"/>
                    <a:pt x="6969" y="10075"/>
                    <a:pt x="7273" y="10075"/>
                  </a:cubicBezTo>
                  <a:cubicBezTo>
                    <a:pt x="7569" y="10075"/>
                    <a:pt x="7873" y="10010"/>
                    <a:pt x="8227" y="9878"/>
                  </a:cubicBezTo>
                  <a:cubicBezTo>
                    <a:pt x="8350" y="9837"/>
                    <a:pt x="8473" y="9780"/>
                    <a:pt x="8596" y="9714"/>
                  </a:cubicBezTo>
                  <a:close/>
                  <a:moveTo>
                    <a:pt x="2392" y="11711"/>
                  </a:moveTo>
                  <a:lnTo>
                    <a:pt x="2392" y="11711"/>
                  </a:lnTo>
                  <a:cubicBezTo>
                    <a:pt x="2376" y="12245"/>
                    <a:pt x="2310" y="12763"/>
                    <a:pt x="2252" y="13256"/>
                  </a:cubicBezTo>
                  <a:cubicBezTo>
                    <a:pt x="2096" y="14603"/>
                    <a:pt x="1940" y="15885"/>
                    <a:pt x="2713" y="17151"/>
                  </a:cubicBezTo>
                  <a:lnTo>
                    <a:pt x="535" y="17151"/>
                  </a:lnTo>
                  <a:cubicBezTo>
                    <a:pt x="535" y="17134"/>
                    <a:pt x="535" y="17110"/>
                    <a:pt x="535" y="17085"/>
                  </a:cubicBezTo>
                  <a:lnTo>
                    <a:pt x="1044" y="13436"/>
                  </a:lnTo>
                  <a:cubicBezTo>
                    <a:pt x="1151" y="12664"/>
                    <a:pt x="1693" y="12113"/>
                    <a:pt x="2392" y="11711"/>
                  </a:cubicBezTo>
                  <a:close/>
                  <a:moveTo>
                    <a:pt x="9048" y="10626"/>
                  </a:moveTo>
                  <a:cubicBezTo>
                    <a:pt x="9106" y="10642"/>
                    <a:pt x="9163" y="10659"/>
                    <a:pt x="9221" y="10675"/>
                  </a:cubicBezTo>
                  <a:cubicBezTo>
                    <a:pt x="9583" y="10766"/>
                    <a:pt x="9985" y="10864"/>
                    <a:pt x="10388" y="10988"/>
                  </a:cubicBezTo>
                  <a:lnTo>
                    <a:pt x="10388" y="12713"/>
                  </a:lnTo>
                  <a:lnTo>
                    <a:pt x="7914" y="12713"/>
                  </a:lnTo>
                  <a:cubicBezTo>
                    <a:pt x="7766" y="12713"/>
                    <a:pt x="7651" y="12828"/>
                    <a:pt x="7651" y="12968"/>
                  </a:cubicBezTo>
                  <a:cubicBezTo>
                    <a:pt x="7651" y="13108"/>
                    <a:pt x="7766" y="13231"/>
                    <a:pt x="7914" y="13231"/>
                  </a:cubicBezTo>
                  <a:lnTo>
                    <a:pt x="10478" y="13231"/>
                  </a:lnTo>
                  <a:cubicBezTo>
                    <a:pt x="10717" y="13231"/>
                    <a:pt x="10906" y="13034"/>
                    <a:pt x="10906" y="12795"/>
                  </a:cubicBezTo>
                  <a:lnTo>
                    <a:pt x="10906" y="11160"/>
                  </a:lnTo>
                  <a:cubicBezTo>
                    <a:pt x="11152" y="11242"/>
                    <a:pt x="11391" y="11333"/>
                    <a:pt x="11621" y="11440"/>
                  </a:cubicBezTo>
                  <a:cubicBezTo>
                    <a:pt x="11629" y="12105"/>
                    <a:pt x="11703" y="12721"/>
                    <a:pt x="11777" y="13321"/>
                  </a:cubicBezTo>
                  <a:cubicBezTo>
                    <a:pt x="11949" y="14784"/>
                    <a:pt x="12089" y="15951"/>
                    <a:pt x="11210" y="17151"/>
                  </a:cubicBezTo>
                  <a:lnTo>
                    <a:pt x="3329" y="17151"/>
                  </a:lnTo>
                  <a:cubicBezTo>
                    <a:pt x="2458" y="15951"/>
                    <a:pt x="2589" y="14784"/>
                    <a:pt x="2770" y="13321"/>
                  </a:cubicBezTo>
                  <a:cubicBezTo>
                    <a:pt x="2836" y="12721"/>
                    <a:pt x="2910" y="12105"/>
                    <a:pt x="2918" y="11440"/>
                  </a:cubicBezTo>
                  <a:cubicBezTo>
                    <a:pt x="3148" y="11333"/>
                    <a:pt x="3386" y="11242"/>
                    <a:pt x="3633" y="11160"/>
                  </a:cubicBezTo>
                  <a:lnTo>
                    <a:pt x="3633" y="12795"/>
                  </a:lnTo>
                  <a:cubicBezTo>
                    <a:pt x="3633" y="13034"/>
                    <a:pt x="3822" y="13231"/>
                    <a:pt x="4060" y="13231"/>
                  </a:cubicBezTo>
                  <a:lnTo>
                    <a:pt x="6690" y="13231"/>
                  </a:lnTo>
                  <a:cubicBezTo>
                    <a:pt x="6830" y="13231"/>
                    <a:pt x="6945" y="13108"/>
                    <a:pt x="6945" y="12968"/>
                  </a:cubicBezTo>
                  <a:cubicBezTo>
                    <a:pt x="6945" y="12828"/>
                    <a:pt x="6830" y="12713"/>
                    <a:pt x="6690" y="12713"/>
                  </a:cubicBezTo>
                  <a:lnTo>
                    <a:pt x="4151" y="12713"/>
                  </a:lnTo>
                  <a:lnTo>
                    <a:pt x="4151" y="10988"/>
                  </a:lnTo>
                  <a:cubicBezTo>
                    <a:pt x="4562" y="10864"/>
                    <a:pt x="4964" y="10766"/>
                    <a:pt x="5318" y="10675"/>
                  </a:cubicBezTo>
                  <a:cubicBezTo>
                    <a:pt x="5383" y="10659"/>
                    <a:pt x="5441" y="10642"/>
                    <a:pt x="5498" y="10626"/>
                  </a:cubicBezTo>
                  <a:cubicBezTo>
                    <a:pt x="5720" y="11398"/>
                    <a:pt x="6427" y="11965"/>
                    <a:pt x="7273" y="11965"/>
                  </a:cubicBezTo>
                  <a:cubicBezTo>
                    <a:pt x="8112" y="11965"/>
                    <a:pt x="8827" y="11398"/>
                    <a:pt x="9048" y="10626"/>
                  </a:cubicBezTo>
                  <a:close/>
                  <a:moveTo>
                    <a:pt x="12147" y="11711"/>
                  </a:moveTo>
                  <a:lnTo>
                    <a:pt x="12147" y="11711"/>
                  </a:lnTo>
                  <a:cubicBezTo>
                    <a:pt x="12853" y="12113"/>
                    <a:pt x="13387" y="12664"/>
                    <a:pt x="13494" y="13436"/>
                  </a:cubicBezTo>
                  <a:lnTo>
                    <a:pt x="14004" y="17085"/>
                  </a:lnTo>
                  <a:cubicBezTo>
                    <a:pt x="14012" y="17110"/>
                    <a:pt x="14012" y="17134"/>
                    <a:pt x="14012" y="17151"/>
                  </a:cubicBezTo>
                  <a:lnTo>
                    <a:pt x="11834" y="17151"/>
                  </a:lnTo>
                  <a:cubicBezTo>
                    <a:pt x="12599" y="15885"/>
                    <a:pt x="12451" y="14603"/>
                    <a:pt x="12286" y="13256"/>
                  </a:cubicBezTo>
                  <a:cubicBezTo>
                    <a:pt x="12229" y="12763"/>
                    <a:pt x="12171" y="12245"/>
                    <a:pt x="12147" y="11711"/>
                  </a:cubicBezTo>
                  <a:close/>
                  <a:moveTo>
                    <a:pt x="7273" y="0"/>
                  </a:moveTo>
                  <a:cubicBezTo>
                    <a:pt x="4775" y="17"/>
                    <a:pt x="2737" y="2055"/>
                    <a:pt x="2737" y="4553"/>
                  </a:cubicBezTo>
                  <a:lnTo>
                    <a:pt x="2737" y="4619"/>
                  </a:lnTo>
                  <a:cubicBezTo>
                    <a:pt x="2614" y="4767"/>
                    <a:pt x="2532" y="4956"/>
                    <a:pt x="2532" y="5161"/>
                  </a:cubicBezTo>
                  <a:lnTo>
                    <a:pt x="2532" y="5498"/>
                  </a:lnTo>
                  <a:cubicBezTo>
                    <a:pt x="2532" y="5753"/>
                    <a:pt x="2606" y="5966"/>
                    <a:pt x="2737" y="6139"/>
                  </a:cubicBezTo>
                  <a:cubicBezTo>
                    <a:pt x="2737" y="6632"/>
                    <a:pt x="2713" y="7331"/>
                    <a:pt x="2655" y="8078"/>
                  </a:cubicBezTo>
                  <a:cubicBezTo>
                    <a:pt x="2647" y="8169"/>
                    <a:pt x="2622" y="8276"/>
                    <a:pt x="2655" y="8366"/>
                  </a:cubicBezTo>
                  <a:cubicBezTo>
                    <a:pt x="2688" y="8440"/>
                    <a:pt x="2762" y="8506"/>
                    <a:pt x="2844" y="8522"/>
                  </a:cubicBezTo>
                  <a:cubicBezTo>
                    <a:pt x="2860" y="8525"/>
                    <a:pt x="2875" y="8526"/>
                    <a:pt x="2890" y="8526"/>
                  </a:cubicBezTo>
                  <a:cubicBezTo>
                    <a:pt x="2965" y="8526"/>
                    <a:pt x="3036" y="8494"/>
                    <a:pt x="3091" y="8440"/>
                  </a:cubicBezTo>
                  <a:cubicBezTo>
                    <a:pt x="3156" y="8366"/>
                    <a:pt x="3156" y="8267"/>
                    <a:pt x="3164" y="8177"/>
                  </a:cubicBezTo>
                  <a:cubicBezTo>
                    <a:pt x="3164" y="8152"/>
                    <a:pt x="3173" y="8136"/>
                    <a:pt x="3173" y="8120"/>
                  </a:cubicBezTo>
                  <a:cubicBezTo>
                    <a:pt x="3222" y="7520"/>
                    <a:pt x="3238" y="6953"/>
                    <a:pt x="3255" y="6492"/>
                  </a:cubicBezTo>
                  <a:cubicBezTo>
                    <a:pt x="3353" y="6525"/>
                    <a:pt x="3460" y="6550"/>
                    <a:pt x="3584" y="6566"/>
                  </a:cubicBezTo>
                  <a:cubicBezTo>
                    <a:pt x="3682" y="7594"/>
                    <a:pt x="4438" y="8711"/>
                    <a:pt x="5424" y="9410"/>
                  </a:cubicBezTo>
                  <a:lnTo>
                    <a:pt x="5424" y="10108"/>
                  </a:lnTo>
                  <a:cubicBezTo>
                    <a:pt x="5416" y="10116"/>
                    <a:pt x="3485" y="10610"/>
                    <a:pt x="2647" y="10988"/>
                  </a:cubicBezTo>
                  <a:cubicBezTo>
                    <a:pt x="2639" y="10988"/>
                    <a:pt x="2630" y="10996"/>
                    <a:pt x="2622" y="10996"/>
                  </a:cubicBezTo>
                  <a:cubicBezTo>
                    <a:pt x="2770" y="10601"/>
                    <a:pt x="2893" y="10125"/>
                    <a:pt x="3000" y="9541"/>
                  </a:cubicBezTo>
                  <a:cubicBezTo>
                    <a:pt x="3017" y="9401"/>
                    <a:pt x="2926" y="9262"/>
                    <a:pt x="2786" y="9237"/>
                  </a:cubicBezTo>
                  <a:cubicBezTo>
                    <a:pt x="2775" y="9236"/>
                    <a:pt x="2765" y="9235"/>
                    <a:pt x="2754" y="9235"/>
                  </a:cubicBezTo>
                  <a:cubicBezTo>
                    <a:pt x="2626" y="9235"/>
                    <a:pt x="2505" y="9322"/>
                    <a:pt x="2482" y="9451"/>
                  </a:cubicBezTo>
                  <a:cubicBezTo>
                    <a:pt x="2261" y="10790"/>
                    <a:pt x="1932" y="11333"/>
                    <a:pt x="1685" y="11546"/>
                  </a:cubicBezTo>
                  <a:cubicBezTo>
                    <a:pt x="1085" y="11990"/>
                    <a:pt x="642" y="12582"/>
                    <a:pt x="535" y="13362"/>
                  </a:cubicBezTo>
                  <a:lnTo>
                    <a:pt x="25" y="17011"/>
                  </a:lnTo>
                  <a:cubicBezTo>
                    <a:pt x="9" y="17151"/>
                    <a:pt x="1" y="17348"/>
                    <a:pt x="124" y="17496"/>
                  </a:cubicBezTo>
                  <a:cubicBezTo>
                    <a:pt x="264" y="17652"/>
                    <a:pt x="461" y="17669"/>
                    <a:pt x="633" y="17669"/>
                  </a:cubicBezTo>
                  <a:lnTo>
                    <a:pt x="13905" y="17669"/>
                  </a:lnTo>
                  <a:cubicBezTo>
                    <a:pt x="14086" y="17669"/>
                    <a:pt x="14283" y="17652"/>
                    <a:pt x="14415" y="17496"/>
                  </a:cubicBezTo>
                  <a:cubicBezTo>
                    <a:pt x="14546" y="17348"/>
                    <a:pt x="14538" y="17151"/>
                    <a:pt x="14513" y="17011"/>
                  </a:cubicBezTo>
                  <a:lnTo>
                    <a:pt x="14012" y="13362"/>
                  </a:lnTo>
                  <a:cubicBezTo>
                    <a:pt x="13897" y="12582"/>
                    <a:pt x="13453" y="11990"/>
                    <a:pt x="12853" y="11546"/>
                  </a:cubicBezTo>
                  <a:cubicBezTo>
                    <a:pt x="12105" y="10889"/>
                    <a:pt x="11818" y="8358"/>
                    <a:pt x="11801" y="6139"/>
                  </a:cubicBezTo>
                  <a:cubicBezTo>
                    <a:pt x="11941" y="5966"/>
                    <a:pt x="12015" y="5753"/>
                    <a:pt x="12015" y="5498"/>
                  </a:cubicBezTo>
                  <a:lnTo>
                    <a:pt x="12015" y="5161"/>
                  </a:lnTo>
                  <a:cubicBezTo>
                    <a:pt x="12015" y="4956"/>
                    <a:pt x="11933" y="4767"/>
                    <a:pt x="11801" y="4619"/>
                  </a:cubicBezTo>
                  <a:lnTo>
                    <a:pt x="11801" y="4553"/>
                  </a:lnTo>
                  <a:cubicBezTo>
                    <a:pt x="11801" y="2055"/>
                    <a:pt x="9772" y="17"/>
                    <a:pt x="7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87;p46"/>
          <p:cNvGrpSpPr/>
          <p:nvPr/>
        </p:nvGrpSpPr>
        <p:grpSpPr>
          <a:xfrm flipH="1">
            <a:off x="6213254" y="1116977"/>
            <a:ext cx="728378" cy="725640"/>
            <a:chOff x="2137150" y="734025"/>
            <a:chExt cx="412375" cy="410825"/>
          </a:xfrm>
        </p:grpSpPr>
        <p:sp>
          <p:nvSpPr>
            <p:cNvPr id="3288" name="Google Shape;3288;p46"/>
            <p:cNvSpPr/>
            <p:nvPr/>
          </p:nvSpPr>
          <p:spPr>
            <a:xfrm>
              <a:off x="2137150" y="734025"/>
              <a:ext cx="412375" cy="410825"/>
            </a:xfrm>
            <a:custGeom>
              <a:avLst/>
              <a:gdLst/>
              <a:ahLst/>
              <a:cxnLst/>
              <a:rect l="l" t="t" r="r" b="b"/>
              <a:pathLst>
                <a:path w="16495" h="16433" extrusionOk="0">
                  <a:moveTo>
                    <a:pt x="31" y="1"/>
                  </a:moveTo>
                  <a:lnTo>
                    <a:pt x="0" y="16307"/>
                  </a:lnTo>
                  <a:lnTo>
                    <a:pt x="16494" y="16432"/>
                  </a:lnTo>
                  <a:lnTo>
                    <a:pt x="16494" y="16432"/>
                  </a:lnTo>
                  <a:lnTo>
                    <a:pt x="15651" y="6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6"/>
            <p:cNvSpPr/>
            <p:nvPr/>
          </p:nvSpPr>
          <p:spPr>
            <a:xfrm>
              <a:off x="2167775" y="767039"/>
              <a:ext cx="351115" cy="344800"/>
            </a:xfrm>
            <a:custGeom>
              <a:avLst/>
              <a:gdLst/>
              <a:ahLst/>
              <a:cxnLst/>
              <a:rect l="l" t="t" r="r" b="b"/>
              <a:pathLst>
                <a:path w="12121" h="11903" extrusionOk="0">
                  <a:moveTo>
                    <a:pt x="10934" y="1"/>
                  </a:moveTo>
                  <a:lnTo>
                    <a:pt x="31" y="188"/>
                  </a:lnTo>
                  <a:lnTo>
                    <a:pt x="0" y="11497"/>
                  </a:lnTo>
                  <a:lnTo>
                    <a:pt x="12121" y="11903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0" name="Google Shape;3290;p46"/>
          <p:cNvSpPr txBox="1">
            <a:spLocks noGrp="1"/>
          </p:cNvSpPr>
          <p:nvPr>
            <p:ph type="body" idx="1"/>
          </p:nvPr>
        </p:nvSpPr>
        <p:spPr>
          <a:xfrm>
            <a:off x="1282850" y="2324100"/>
            <a:ext cx="25674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dirty="0" err="1" smtClean="0"/>
              <a:t>Covid</a:t>
            </a:r>
            <a:r>
              <a:rPr lang="en-US" dirty="0" smtClean="0"/>
              <a:t> 19 attacks all ages, and has different symptoms and levels of seriousness in each patient</a:t>
            </a:r>
            <a:endParaRPr lang="en-US" dirty="0">
              <a:latin typeface="Montserrat" charset="0"/>
            </a:endParaRPr>
          </a:p>
        </p:txBody>
      </p:sp>
      <p:sp>
        <p:nvSpPr>
          <p:cNvPr id="3291" name="Google Shape;3291;p46"/>
          <p:cNvSpPr txBox="1">
            <a:spLocks noGrp="1"/>
          </p:cNvSpPr>
          <p:nvPr>
            <p:ph type="body" idx="2"/>
          </p:nvPr>
        </p:nvSpPr>
        <p:spPr>
          <a:xfrm>
            <a:off x="5293738" y="2324100"/>
            <a:ext cx="25674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dirty="0" smtClean="0"/>
              <a:t>The elderly and people who have </a:t>
            </a:r>
            <a:r>
              <a:rPr lang="en-US" dirty="0" err="1" smtClean="0"/>
              <a:t>comorbidities</a:t>
            </a:r>
            <a:r>
              <a:rPr lang="en-US" dirty="0" smtClean="0"/>
              <a:t> are at high risk of COVID-19</a:t>
            </a:r>
            <a:endParaRPr lang="en-US" dirty="0"/>
          </a:p>
        </p:txBody>
      </p:sp>
      <p:sp>
        <p:nvSpPr>
          <p:cNvPr id="3292" name="Google Shape;3292;p46"/>
          <p:cNvSpPr txBox="1">
            <a:spLocks noGrp="1"/>
          </p:cNvSpPr>
          <p:nvPr>
            <p:ph type="title"/>
          </p:nvPr>
        </p:nvSpPr>
        <p:spPr>
          <a:xfrm>
            <a:off x="1282850" y="1923650"/>
            <a:ext cx="25674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Ministry of Health</a:t>
            </a:r>
            <a:endParaRPr/>
          </a:p>
        </p:txBody>
      </p:sp>
      <p:sp>
        <p:nvSpPr>
          <p:cNvPr id="3293" name="Google Shape;3293;p46"/>
          <p:cNvSpPr txBox="1">
            <a:spLocks noGrp="1"/>
          </p:cNvSpPr>
          <p:nvPr>
            <p:ph type="title" idx="3"/>
          </p:nvPr>
        </p:nvSpPr>
        <p:spPr>
          <a:xfrm>
            <a:off x="5293738" y="1923650"/>
            <a:ext cx="25674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Ministry of Health</a:t>
            </a:r>
            <a:endParaRPr/>
          </a:p>
        </p:txBody>
      </p:sp>
      <p:grpSp>
        <p:nvGrpSpPr>
          <p:cNvPr id="3" name="Google Shape;3294;p46"/>
          <p:cNvGrpSpPr/>
          <p:nvPr/>
        </p:nvGrpSpPr>
        <p:grpSpPr>
          <a:xfrm flipH="1">
            <a:off x="2202367" y="1116977"/>
            <a:ext cx="728378" cy="725640"/>
            <a:chOff x="2137150" y="734025"/>
            <a:chExt cx="412375" cy="410825"/>
          </a:xfrm>
        </p:grpSpPr>
        <p:sp>
          <p:nvSpPr>
            <p:cNvPr id="3295" name="Google Shape;3295;p46"/>
            <p:cNvSpPr/>
            <p:nvPr/>
          </p:nvSpPr>
          <p:spPr>
            <a:xfrm>
              <a:off x="2137150" y="734025"/>
              <a:ext cx="412375" cy="410825"/>
            </a:xfrm>
            <a:custGeom>
              <a:avLst/>
              <a:gdLst/>
              <a:ahLst/>
              <a:cxnLst/>
              <a:rect l="l" t="t" r="r" b="b"/>
              <a:pathLst>
                <a:path w="16495" h="16433" extrusionOk="0">
                  <a:moveTo>
                    <a:pt x="31" y="1"/>
                  </a:moveTo>
                  <a:lnTo>
                    <a:pt x="0" y="16307"/>
                  </a:lnTo>
                  <a:lnTo>
                    <a:pt x="16494" y="16432"/>
                  </a:lnTo>
                  <a:lnTo>
                    <a:pt x="16494" y="16432"/>
                  </a:lnTo>
                  <a:lnTo>
                    <a:pt x="15651" y="6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6"/>
            <p:cNvSpPr/>
            <p:nvPr/>
          </p:nvSpPr>
          <p:spPr>
            <a:xfrm>
              <a:off x="2173586" y="772756"/>
              <a:ext cx="339509" cy="333373"/>
            </a:xfrm>
            <a:custGeom>
              <a:avLst/>
              <a:gdLst/>
              <a:ahLst/>
              <a:cxnLst/>
              <a:rect l="l" t="t" r="r" b="b"/>
              <a:pathLst>
                <a:path w="12121" h="11903" extrusionOk="0">
                  <a:moveTo>
                    <a:pt x="10934" y="1"/>
                  </a:moveTo>
                  <a:lnTo>
                    <a:pt x="31" y="188"/>
                  </a:lnTo>
                  <a:lnTo>
                    <a:pt x="0" y="11497"/>
                  </a:lnTo>
                  <a:lnTo>
                    <a:pt x="12121" y="11903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297;p46"/>
          <p:cNvGrpSpPr/>
          <p:nvPr/>
        </p:nvGrpSpPr>
        <p:grpSpPr>
          <a:xfrm>
            <a:off x="6395601" y="1286368"/>
            <a:ext cx="363696" cy="386863"/>
            <a:chOff x="3253650" y="1107325"/>
            <a:chExt cx="415225" cy="441725"/>
          </a:xfrm>
        </p:grpSpPr>
        <p:sp>
          <p:nvSpPr>
            <p:cNvPr id="3298" name="Google Shape;3298;p46"/>
            <p:cNvSpPr/>
            <p:nvPr/>
          </p:nvSpPr>
          <p:spPr>
            <a:xfrm>
              <a:off x="3438750" y="1250500"/>
              <a:ext cx="42150" cy="12975"/>
            </a:xfrm>
            <a:custGeom>
              <a:avLst/>
              <a:gdLst/>
              <a:ahLst/>
              <a:cxnLst/>
              <a:rect l="l" t="t" r="r" b="b"/>
              <a:pathLst>
                <a:path w="1686" h="519" extrusionOk="0">
                  <a:moveTo>
                    <a:pt x="264" y="1"/>
                  </a:moveTo>
                  <a:cubicBezTo>
                    <a:pt x="116" y="1"/>
                    <a:pt x="1" y="116"/>
                    <a:pt x="1" y="264"/>
                  </a:cubicBezTo>
                  <a:cubicBezTo>
                    <a:pt x="1" y="404"/>
                    <a:pt x="116" y="519"/>
                    <a:pt x="264" y="519"/>
                  </a:cubicBezTo>
                  <a:lnTo>
                    <a:pt x="1431" y="519"/>
                  </a:lnTo>
                  <a:cubicBezTo>
                    <a:pt x="1571" y="519"/>
                    <a:pt x="1686" y="404"/>
                    <a:pt x="1686" y="264"/>
                  </a:cubicBezTo>
                  <a:cubicBezTo>
                    <a:pt x="1686" y="116"/>
                    <a:pt x="1571" y="1"/>
                    <a:pt x="14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6"/>
            <p:cNvSpPr/>
            <p:nvPr/>
          </p:nvSpPr>
          <p:spPr>
            <a:xfrm>
              <a:off x="3417800" y="1276600"/>
              <a:ext cx="84275" cy="12975"/>
            </a:xfrm>
            <a:custGeom>
              <a:avLst/>
              <a:gdLst/>
              <a:ahLst/>
              <a:cxnLst/>
              <a:rect l="l" t="t" r="r" b="b"/>
              <a:pathLst>
                <a:path w="3371" h="519" extrusionOk="0">
                  <a:moveTo>
                    <a:pt x="255" y="1"/>
                  </a:moveTo>
                  <a:cubicBezTo>
                    <a:pt x="116" y="1"/>
                    <a:pt x="1" y="116"/>
                    <a:pt x="1" y="264"/>
                  </a:cubicBezTo>
                  <a:cubicBezTo>
                    <a:pt x="1" y="403"/>
                    <a:pt x="116" y="518"/>
                    <a:pt x="255" y="518"/>
                  </a:cubicBezTo>
                  <a:lnTo>
                    <a:pt x="3107" y="518"/>
                  </a:lnTo>
                  <a:cubicBezTo>
                    <a:pt x="3255" y="518"/>
                    <a:pt x="3370" y="403"/>
                    <a:pt x="3370" y="264"/>
                  </a:cubicBezTo>
                  <a:cubicBezTo>
                    <a:pt x="3370" y="116"/>
                    <a:pt x="3255" y="1"/>
                    <a:pt x="3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6"/>
            <p:cNvSpPr/>
            <p:nvPr/>
          </p:nvSpPr>
          <p:spPr>
            <a:xfrm>
              <a:off x="3395425" y="1372125"/>
              <a:ext cx="129025" cy="129050"/>
            </a:xfrm>
            <a:custGeom>
              <a:avLst/>
              <a:gdLst/>
              <a:ahLst/>
              <a:cxnLst/>
              <a:rect l="l" t="t" r="r" b="b"/>
              <a:pathLst>
                <a:path w="5161" h="5162" extrusionOk="0">
                  <a:moveTo>
                    <a:pt x="2909" y="519"/>
                  </a:moveTo>
                  <a:cubicBezTo>
                    <a:pt x="3024" y="519"/>
                    <a:pt x="3115" y="609"/>
                    <a:pt x="3115" y="716"/>
                  </a:cubicBezTo>
                  <a:lnTo>
                    <a:pt x="3115" y="1792"/>
                  </a:lnTo>
                  <a:cubicBezTo>
                    <a:pt x="3115" y="1932"/>
                    <a:pt x="3230" y="2047"/>
                    <a:pt x="3369" y="2047"/>
                  </a:cubicBezTo>
                  <a:lnTo>
                    <a:pt x="4446" y="2047"/>
                  </a:lnTo>
                  <a:cubicBezTo>
                    <a:pt x="4553" y="2047"/>
                    <a:pt x="4643" y="2138"/>
                    <a:pt x="4643" y="2253"/>
                  </a:cubicBezTo>
                  <a:lnTo>
                    <a:pt x="4643" y="2918"/>
                  </a:lnTo>
                  <a:cubicBezTo>
                    <a:pt x="4643" y="3025"/>
                    <a:pt x="4553" y="3115"/>
                    <a:pt x="4446" y="3115"/>
                  </a:cubicBezTo>
                  <a:lnTo>
                    <a:pt x="3369" y="3115"/>
                  </a:lnTo>
                  <a:cubicBezTo>
                    <a:pt x="3230" y="3115"/>
                    <a:pt x="3115" y="3231"/>
                    <a:pt x="3115" y="3378"/>
                  </a:cubicBezTo>
                  <a:lnTo>
                    <a:pt x="3115" y="4447"/>
                  </a:lnTo>
                  <a:cubicBezTo>
                    <a:pt x="3115" y="4554"/>
                    <a:pt x="3024" y="4644"/>
                    <a:pt x="2909" y="4644"/>
                  </a:cubicBezTo>
                  <a:lnTo>
                    <a:pt x="2243" y="4644"/>
                  </a:lnTo>
                  <a:cubicBezTo>
                    <a:pt x="2137" y="4644"/>
                    <a:pt x="2046" y="4554"/>
                    <a:pt x="2046" y="4447"/>
                  </a:cubicBezTo>
                  <a:lnTo>
                    <a:pt x="2046" y="3378"/>
                  </a:lnTo>
                  <a:cubicBezTo>
                    <a:pt x="2046" y="3231"/>
                    <a:pt x="1931" y="3115"/>
                    <a:pt x="1783" y="3115"/>
                  </a:cubicBezTo>
                  <a:lnTo>
                    <a:pt x="715" y="3115"/>
                  </a:lnTo>
                  <a:cubicBezTo>
                    <a:pt x="608" y="3115"/>
                    <a:pt x="518" y="3025"/>
                    <a:pt x="518" y="2918"/>
                  </a:cubicBezTo>
                  <a:lnTo>
                    <a:pt x="518" y="2253"/>
                  </a:lnTo>
                  <a:cubicBezTo>
                    <a:pt x="518" y="2138"/>
                    <a:pt x="608" y="2047"/>
                    <a:pt x="715" y="2047"/>
                  </a:cubicBezTo>
                  <a:lnTo>
                    <a:pt x="1783" y="2047"/>
                  </a:lnTo>
                  <a:cubicBezTo>
                    <a:pt x="1931" y="2047"/>
                    <a:pt x="2046" y="1932"/>
                    <a:pt x="2046" y="1792"/>
                  </a:cubicBezTo>
                  <a:lnTo>
                    <a:pt x="2046" y="716"/>
                  </a:lnTo>
                  <a:cubicBezTo>
                    <a:pt x="2046" y="609"/>
                    <a:pt x="2137" y="519"/>
                    <a:pt x="2243" y="519"/>
                  </a:cubicBezTo>
                  <a:close/>
                  <a:moveTo>
                    <a:pt x="2243" y="1"/>
                  </a:moveTo>
                  <a:cubicBezTo>
                    <a:pt x="1849" y="1"/>
                    <a:pt x="1529" y="321"/>
                    <a:pt x="1529" y="716"/>
                  </a:cubicBezTo>
                  <a:lnTo>
                    <a:pt x="1529" y="1529"/>
                  </a:lnTo>
                  <a:lnTo>
                    <a:pt x="715" y="1529"/>
                  </a:lnTo>
                  <a:cubicBezTo>
                    <a:pt x="320" y="1529"/>
                    <a:pt x="0" y="1850"/>
                    <a:pt x="0" y="2253"/>
                  </a:cubicBezTo>
                  <a:lnTo>
                    <a:pt x="0" y="2918"/>
                  </a:lnTo>
                  <a:cubicBezTo>
                    <a:pt x="0" y="3313"/>
                    <a:pt x="320" y="3633"/>
                    <a:pt x="715" y="3633"/>
                  </a:cubicBezTo>
                  <a:lnTo>
                    <a:pt x="1529" y="3633"/>
                  </a:lnTo>
                  <a:lnTo>
                    <a:pt x="1529" y="4447"/>
                  </a:lnTo>
                  <a:cubicBezTo>
                    <a:pt x="1529" y="4841"/>
                    <a:pt x="1849" y="5162"/>
                    <a:pt x="2243" y="5162"/>
                  </a:cubicBezTo>
                  <a:lnTo>
                    <a:pt x="2909" y="5162"/>
                  </a:lnTo>
                  <a:cubicBezTo>
                    <a:pt x="3304" y="5162"/>
                    <a:pt x="3632" y="4841"/>
                    <a:pt x="3632" y="4447"/>
                  </a:cubicBezTo>
                  <a:lnTo>
                    <a:pt x="3632" y="3633"/>
                  </a:lnTo>
                  <a:lnTo>
                    <a:pt x="4446" y="3633"/>
                  </a:lnTo>
                  <a:cubicBezTo>
                    <a:pt x="4840" y="3633"/>
                    <a:pt x="5161" y="3313"/>
                    <a:pt x="5161" y="2918"/>
                  </a:cubicBezTo>
                  <a:lnTo>
                    <a:pt x="5161" y="2253"/>
                  </a:lnTo>
                  <a:cubicBezTo>
                    <a:pt x="5161" y="1850"/>
                    <a:pt x="4840" y="1529"/>
                    <a:pt x="4446" y="1529"/>
                  </a:cubicBezTo>
                  <a:lnTo>
                    <a:pt x="3632" y="1529"/>
                  </a:lnTo>
                  <a:lnTo>
                    <a:pt x="3632" y="716"/>
                  </a:lnTo>
                  <a:cubicBezTo>
                    <a:pt x="3632" y="321"/>
                    <a:pt x="3304" y="1"/>
                    <a:pt x="2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6"/>
            <p:cNvSpPr/>
            <p:nvPr/>
          </p:nvSpPr>
          <p:spPr>
            <a:xfrm>
              <a:off x="3253650" y="1107325"/>
              <a:ext cx="415225" cy="441725"/>
            </a:xfrm>
            <a:custGeom>
              <a:avLst/>
              <a:gdLst/>
              <a:ahLst/>
              <a:cxnLst/>
              <a:rect l="l" t="t" r="r" b="b"/>
              <a:pathLst>
                <a:path w="16609" h="17669" extrusionOk="0">
                  <a:moveTo>
                    <a:pt x="14998" y="929"/>
                  </a:moveTo>
                  <a:lnTo>
                    <a:pt x="14998" y="2055"/>
                  </a:lnTo>
                  <a:lnTo>
                    <a:pt x="12188" y="2055"/>
                  </a:lnTo>
                  <a:lnTo>
                    <a:pt x="12188" y="929"/>
                  </a:lnTo>
                  <a:close/>
                  <a:moveTo>
                    <a:pt x="8251" y="518"/>
                  </a:moveTo>
                  <a:cubicBezTo>
                    <a:pt x="8260" y="518"/>
                    <a:pt x="8292" y="518"/>
                    <a:pt x="8309" y="543"/>
                  </a:cubicBezTo>
                  <a:lnTo>
                    <a:pt x="15795" y="8021"/>
                  </a:lnTo>
                  <a:cubicBezTo>
                    <a:pt x="16042" y="8275"/>
                    <a:pt x="16042" y="8678"/>
                    <a:pt x="15795" y="8925"/>
                  </a:cubicBezTo>
                  <a:cubicBezTo>
                    <a:pt x="15672" y="9040"/>
                    <a:pt x="15516" y="9105"/>
                    <a:pt x="15343" y="9105"/>
                  </a:cubicBezTo>
                  <a:cubicBezTo>
                    <a:pt x="15171" y="9105"/>
                    <a:pt x="15015" y="9040"/>
                    <a:pt x="14891" y="8925"/>
                  </a:cubicBezTo>
                  <a:lnTo>
                    <a:pt x="8547" y="2581"/>
                  </a:lnTo>
                  <a:cubicBezTo>
                    <a:pt x="8465" y="2498"/>
                    <a:pt x="8356" y="2457"/>
                    <a:pt x="8248" y="2457"/>
                  </a:cubicBezTo>
                  <a:cubicBezTo>
                    <a:pt x="8140" y="2457"/>
                    <a:pt x="8034" y="2498"/>
                    <a:pt x="7956" y="2581"/>
                  </a:cubicBezTo>
                  <a:lnTo>
                    <a:pt x="1603" y="8925"/>
                  </a:lnTo>
                  <a:cubicBezTo>
                    <a:pt x="1480" y="9048"/>
                    <a:pt x="1318" y="9110"/>
                    <a:pt x="1155" y="9110"/>
                  </a:cubicBezTo>
                  <a:cubicBezTo>
                    <a:pt x="993" y="9110"/>
                    <a:pt x="831" y="9048"/>
                    <a:pt x="707" y="8925"/>
                  </a:cubicBezTo>
                  <a:cubicBezTo>
                    <a:pt x="584" y="8801"/>
                    <a:pt x="518" y="8645"/>
                    <a:pt x="518" y="8473"/>
                  </a:cubicBezTo>
                  <a:cubicBezTo>
                    <a:pt x="518" y="8300"/>
                    <a:pt x="584" y="8144"/>
                    <a:pt x="707" y="8021"/>
                  </a:cubicBezTo>
                  <a:cubicBezTo>
                    <a:pt x="2507" y="6221"/>
                    <a:pt x="8186" y="543"/>
                    <a:pt x="8186" y="543"/>
                  </a:cubicBezTo>
                  <a:cubicBezTo>
                    <a:pt x="8210" y="518"/>
                    <a:pt x="8235" y="518"/>
                    <a:pt x="8251" y="518"/>
                  </a:cubicBezTo>
                  <a:close/>
                  <a:moveTo>
                    <a:pt x="4299" y="15310"/>
                  </a:moveTo>
                  <a:cubicBezTo>
                    <a:pt x="4488" y="15663"/>
                    <a:pt x="4718" y="15984"/>
                    <a:pt x="4989" y="16263"/>
                  </a:cubicBezTo>
                  <a:lnTo>
                    <a:pt x="1291" y="16263"/>
                  </a:lnTo>
                  <a:cubicBezTo>
                    <a:pt x="1028" y="16263"/>
                    <a:pt x="814" y="16050"/>
                    <a:pt x="814" y="15787"/>
                  </a:cubicBezTo>
                  <a:cubicBezTo>
                    <a:pt x="814" y="15524"/>
                    <a:pt x="1028" y="15310"/>
                    <a:pt x="1291" y="15310"/>
                  </a:cubicBezTo>
                  <a:close/>
                  <a:moveTo>
                    <a:pt x="15204" y="15310"/>
                  </a:moveTo>
                  <a:cubicBezTo>
                    <a:pt x="15467" y="15310"/>
                    <a:pt x="15680" y="15524"/>
                    <a:pt x="15680" y="15787"/>
                  </a:cubicBezTo>
                  <a:cubicBezTo>
                    <a:pt x="15680" y="16050"/>
                    <a:pt x="15467" y="16263"/>
                    <a:pt x="15204" y="16263"/>
                  </a:cubicBezTo>
                  <a:lnTo>
                    <a:pt x="11514" y="16263"/>
                  </a:lnTo>
                  <a:cubicBezTo>
                    <a:pt x="11785" y="15976"/>
                    <a:pt x="12015" y="15655"/>
                    <a:pt x="12204" y="15310"/>
                  </a:cubicBezTo>
                  <a:close/>
                  <a:moveTo>
                    <a:pt x="8239" y="9201"/>
                  </a:moveTo>
                  <a:cubicBezTo>
                    <a:pt x="9664" y="9201"/>
                    <a:pt x="11047" y="9970"/>
                    <a:pt x="11760" y="11316"/>
                  </a:cubicBezTo>
                  <a:cubicBezTo>
                    <a:pt x="12253" y="12253"/>
                    <a:pt x="12360" y="13321"/>
                    <a:pt x="12048" y="14340"/>
                  </a:cubicBezTo>
                  <a:cubicBezTo>
                    <a:pt x="11736" y="15351"/>
                    <a:pt x="11045" y="16189"/>
                    <a:pt x="10109" y="16682"/>
                  </a:cubicBezTo>
                  <a:cubicBezTo>
                    <a:pt x="9525" y="16994"/>
                    <a:pt x="8891" y="17150"/>
                    <a:pt x="8250" y="17150"/>
                  </a:cubicBezTo>
                  <a:cubicBezTo>
                    <a:pt x="7861" y="17150"/>
                    <a:pt x="7469" y="17093"/>
                    <a:pt x="7084" y="16978"/>
                  </a:cubicBezTo>
                  <a:cubicBezTo>
                    <a:pt x="6074" y="16666"/>
                    <a:pt x="5235" y="15976"/>
                    <a:pt x="4742" y="15039"/>
                  </a:cubicBezTo>
                  <a:cubicBezTo>
                    <a:pt x="3715" y="13108"/>
                    <a:pt x="4455" y="10692"/>
                    <a:pt x="6386" y="9664"/>
                  </a:cubicBezTo>
                  <a:cubicBezTo>
                    <a:pt x="6976" y="9350"/>
                    <a:pt x="7612" y="9201"/>
                    <a:pt x="8239" y="9201"/>
                  </a:cubicBezTo>
                  <a:close/>
                  <a:moveTo>
                    <a:pt x="8251" y="0"/>
                  </a:moveTo>
                  <a:cubicBezTo>
                    <a:pt x="8087" y="0"/>
                    <a:pt x="7931" y="66"/>
                    <a:pt x="7824" y="181"/>
                  </a:cubicBezTo>
                  <a:cubicBezTo>
                    <a:pt x="7824" y="181"/>
                    <a:pt x="2146" y="5859"/>
                    <a:pt x="338" y="7659"/>
                  </a:cubicBezTo>
                  <a:cubicBezTo>
                    <a:pt x="124" y="7873"/>
                    <a:pt x="1" y="8169"/>
                    <a:pt x="1" y="8473"/>
                  </a:cubicBezTo>
                  <a:cubicBezTo>
                    <a:pt x="1" y="8785"/>
                    <a:pt x="124" y="9073"/>
                    <a:pt x="338" y="9286"/>
                  </a:cubicBezTo>
                  <a:cubicBezTo>
                    <a:pt x="568" y="9516"/>
                    <a:pt x="864" y="9623"/>
                    <a:pt x="1159" y="9623"/>
                  </a:cubicBezTo>
                  <a:cubicBezTo>
                    <a:pt x="1340" y="9623"/>
                    <a:pt x="1521" y="9582"/>
                    <a:pt x="1685" y="9500"/>
                  </a:cubicBezTo>
                  <a:lnTo>
                    <a:pt x="1685" y="11834"/>
                  </a:lnTo>
                  <a:cubicBezTo>
                    <a:pt x="1685" y="11965"/>
                    <a:pt x="1800" y="12080"/>
                    <a:pt x="1940" y="12080"/>
                  </a:cubicBezTo>
                  <a:cubicBezTo>
                    <a:pt x="2080" y="12080"/>
                    <a:pt x="2203" y="11965"/>
                    <a:pt x="2203" y="11834"/>
                  </a:cubicBezTo>
                  <a:lnTo>
                    <a:pt x="2203" y="9064"/>
                  </a:lnTo>
                  <a:lnTo>
                    <a:pt x="8251" y="3016"/>
                  </a:lnTo>
                  <a:lnTo>
                    <a:pt x="14300" y="9064"/>
                  </a:lnTo>
                  <a:lnTo>
                    <a:pt x="14300" y="14792"/>
                  </a:lnTo>
                  <a:lnTo>
                    <a:pt x="12434" y="14792"/>
                  </a:lnTo>
                  <a:cubicBezTo>
                    <a:pt x="12475" y="14694"/>
                    <a:pt x="12508" y="14595"/>
                    <a:pt x="12541" y="14488"/>
                  </a:cubicBezTo>
                  <a:cubicBezTo>
                    <a:pt x="12894" y="13346"/>
                    <a:pt x="12779" y="12130"/>
                    <a:pt x="12212" y="11070"/>
                  </a:cubicBezTo>
                  <a:cubicBezTo>
                    <a:pt x="11409" y="9553"/>
                    <a:pt x="9850" y="8686"/>
                    <a:pt x="8241" y="8686"/>
                  </a:cubicBezTo>
                  <a:cubicBezTo>
                    <a:pt x="7530" y="8686"/>
                    <a:pt x="6809" y="8855"/>
                    <a:pt x="6139" y="9212"/>
                  </a:cubicBezTo>
                  <a:cubicBezTo>
                    <a:pt x="4118" y="10289"/>
                    <a:pt x="3255" y="12705"/>
                    <a:pt x="4060" y="14792"/>
                  </a:cubicBezTo>
                  <a:lnTo>
                    <a:pt x="2203" y="14792"/>
                  </a:lnTo>
                  <a:lnTo>
                    <a:pt x="2203" y="13025"/>
                  </a:lnTo>
                  <a:cubicBezTo>
                    <a:pt x="2203" y="12886"/>
                    <a:pt x="2080" y="12771"/>
                    <a:pt x="1940" y="12771"/>
                  </a:cubicBezTo>
                  <a:cubicBezTo>
                    <a:pt x="1800" y="12771"/>
                    <a:pt x="1685" y="12886"/>
                    <a:pt x="1685" y="13025"/>
                  </a:cubicBezTo>
                  <a:lnTo>
                    <a:pt x="1685" y="14792"/>
                  </a:lnTo>
                  <a:lnTo>
                    <a:pt x="1291" y="14792"/>
                  </a:lnTo>
                  <a:cubicBezTo>
                    <a:pt x="740" y="14792"/>
                    <a:pt x="297" y="15236"/>
                    <a:pt x="297" y="15787"/>
                  </a:cubicBezTo>
                  <a:cubicBezTo>
                    <a:pt x="297" y="16337"/>
                    <a:pt x="740" y="16781"/>
                    <a:pt x="1291" y="16781"/>
                  </a:cubicBezTo>
                  <a:lnTo>
                    <a:pt x="5572" y="16781"/>
                  </a:lnTo>
                  <a:cubicBezTo>
                    <a:pt x="5975" y="17085"/>
                    <a:pt x="6435" y="17315"/>
                    <a:pt x="6937" y="17471"/>
                  </a:cubicBezTo>
                  <a:cubicBezTo>
                    <a:pt x="7364" y="17603"/>
                    <a:pt x="7816" y="17668"/>
                    <a:pt x="8251" y="17668"/>
                  </a:cubicBezTo>
                  <a:cubicBezTo>
                    <a:pt x="8975" y="17668"/>
                    <a:pt x="9698" y="17488"/>
                    <a:pt x="10355" y="17143"/>
                  </a:cubicBezTo>
                  <a:cubicBezTo>
                    <a:pt x="10552" y="17036"/>
                    <a:pt x="10750" y="16912"/>
                    <a:pt x="10930" y="16781"/>
                  </a:cubicBezTo>
                  <a:lnTo>
                    <a:pt x="15204" y="16781"/>
                  </a:lnTo>
                  <a:cubicBezTo>
                    <a:pt x="15754" y="16781"/>
                    <a:pt x="16198" y="16337"/>
                    <a:pt x="16198" y="15787"/>
                  </a:cubicBezTo>
                  <a:cubicBezTo>
                    <a:pt x="16198" y="15236"/>
                    <a:pt x="15754" y="14792"/>
                    <a:pt x="15204" y="14792"/>
                  </a:cubicBezTo>
                  <a:lnTo>
                    <a:pt x="14817" y="14792"/>
                  </a:lnTo>
                  <a:lnTo>
                    <a:pt x="14817" y="9500"/>
                  </a:lnTo>
                  <a:cubicBezTo>
                    <a:pt x="14974" y="9582"/>
                    <a:pt x="15154" y="9623"/>
                    <a:pt x="15343" y="9623"/>
                  </a:cubicBezTo>
                  <a:cubicBezTo>
                    <a:pt x="15647" y="9623"/>
                    <a:pt x="15943" y="9508"/>
                    <a:pt x="16157" y="9286"/>
                  </a:cubicBezTo>
                  <a:cubicBezTo>
                    <a:pt x="16609" y="8843"/>
                    <a:pt x="16609" y="8111"/>
                    <a:pt x="16157" y="7659"/>
                  </a:cubicBezTo>
                  <a:lnTo>
                    <a:pt x="15031" y="6533"/>
                  </a:lnTo>
                  <a:lnTo>
                    <a:pt x="15031" y="5186"/>
                  </a:lnTo>
                  <a:cubicBezTo>
                    <a:pt x="15031" y="5046"/>
                    <a:pt x="14916" y="4923"/>
                    <a:pt x="14776" y="4923"/>
                  </a:cubicBezTo>
                  <a:cubicBezTo>
                    <a:pt x="14637" y="4923"/>
                    <a:pt x="14513" y="5046"/>
                    <a:pt x="14513" y="5186"/>
                  </a:cubicBezTo>
                  <a:lnTo>
                    <a:pt x="14513" y="6016"/>
                  </a:lnTo>
                  <a:lnTo>
                    <a:pt x="12664" y="4158"/>
                  </a:lnTo>
                  <a:lnTo>
                    <a:pt x="12664" y="2572"/>
                  </a:lnTo>
                  <a:lnTo>
                    <a:pt x="14513" y="2572"/>
                  </a:lnTo>
                  <a:lnTo>
                    <a:pt x="14513" y="3953"/>
                  </a:lnTo>
                  <a:cubicBezTo>
                    <a:pt x="14513" y="4093"/>
                    <a:pt x="14637" y="4216"/>
                    <a:pt x="14776" y="4216"/>
                  </a:cubicBezTo>
                  <a:cubicBezTo>
                    <a:pt x="14916" y="4216"/>
                    <a:pt x="15031" y="4093"/>
                    <a:pt x="15031" y="3953"/>
                  </a:cubicBezTo>
                  <a:lnTo>
                    <a:pt x="15031" y="2572"/>
                  </a:lnTo>
                  <a:lnTo>
                    <a:pt x="15056" y="2572"/>
                  </a:lnTo>
                  <a:cubicBezTo>
                    <a:pt x="15311" y="2572"/>
                    <a:pt x="15516" y="2375"/>
                    <a:pt x="15516" y="2120"/>
                  </a:cubicBezTo>
                  <a:lnTo>
                    <a:pt x="15516" y="871"/>
                  </a:lnTo>
                  <a:cubicBezTo>
                    <a:pt x="15516" y="616"/>
                    <a:pt x="15311" y="411"/>
                    <a:pt x="15056" y="411"/>
                  </a:cubicBezTo>
                  <a:lnTo>
                    <a:pt x="12122" y="411"/>
                  </a:lnTo>
                  <a:cubicBezTo>
                    <a:pt x="11867" y="411"/>
                    <a:pt x="11670" y="616"/>
                    <a:pt x="11670" y="871"/>
                  </a:cubicBezTo>
                  <a:lnTo>
                    <a:pt x="11670" y="2120"/>
                  </a:lnTo>
                  <a:cubicBezTo>
                    <a:pt x="11670" y="2375"/>
                    <a:pt x="11867" y="2572"/>
                    <a:pt x="12122" y="2572"/>
                  </a:cubicBezTo>
                  <a:lnTo>
                    <a:pt x="12147" y="2572"/>
                  </a:lnTo>
                  <a:lnTo>
                    <a:pt x="12147" y="3641"/>
                  </a:lnTo>
                  <a:lnTo>
                    <a:pt x="8679" y="181"/>
                  </a:lnTo>
                  <a:cubicBezTo>
                    <a:pt x="8564" y="66"/>
                    <a:pt x="8416" y="0"/>
                    <a:pt x="8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302;p46"/>
          <p:cNvGrpSpPr/>
          <p:nvPr/>
        </p:nvGrpSpPr>
        <p:grpSpPr>
          <a:xfrm>
            <a:off x="2384725" y="1258925"/>
            <a:ext cx="363675" cy="441725"/>
            <a:chOff x="2334475" y="1117575"/>
            <a:chExt cx="363675" cy="441725"/>
          </a:xfrm>
        </p:grpSpPr>
        <p:sp>
          <p:nvSpPr>
            <p:cNvPr id="3303" name="Google Shape;3303;p46"/>
            <p:cNvSpPr/>
            <p:nvPr/>
          </p:nvSpPr>
          <p:spPr>
            <a:xfrm>
              <a:off x="2475825" y="1462500"/>
              <a:ext cx="80775" cy="69675"/>
            </a:xfrm>
            <a:custGeom>
              <a:avLst/>
              <a:gdLst/>
              <a:ahLst/>
              <a:cxnLst/>
              <a:rect l="l" t="t" r="r" b="b"/>
              <a:pathLst>
                <a:path w="3231" h="2787" extrusionOk="0">
                  <a:moveTo>
                    <a:pt x="2242" y="518"/>
                  </a:moveTo>
                  <a:cubicBezTo>
                    <a:pt x="2329" y="518"/>
                    <a:pt x="2411" y="548"/>
                    <a:pt x="2474" y="617"/>
                  </a:cubicBezTo>
                  <a:cubicBezTo>
                    <a:pt x="2663" y="806"/>
                    <a:pt x="2663" y="1135"/>
                    <a:pt x="2474" y="1332"/>
                  </a:cubicBezTo>
                  <a:lnTo>
                    <a:pt x="1619" y="2187"/>
                  </a:lnTo>
                  <a:lnTo>
                    <a:pt x="757" y="1332"/>
                  </a:lnTo>
                  <a:cubicBezTo>
                    <a:pt x="568" y="1135"/>
                    <a:pt x="568" y="806"/>
                    <a:pt x="757" y="617"/>
                  </a:cubicBezTo>
                  <a:cubicBezTo>
                    <a:pt x="823" y="548"/>
                    <a:pt x="906" y="518"/>
                    <a:pt x="992" y="518"/>
                  </a:cubicBezTo>
                  <a:cubicBezTo>
                    <a:pt x="1119" y="518"/>
                    <a:pt x="1254" y="582"/>
                    <a:pt x="1356" y="675"/>
                  </a:cubicBezTo>
                  <a:cubicBezTo>
                    <a:pt x="1373" y="683"/>
                    <a:pt x="1381" y="691"/>
                    <a:pt x="1389" y="700"/>
                  </a:cubicBezTo>
                  <a:cubicBezTo>
                    <a:pt x="1439" y="749"/>
                    <a:pt x="1504" y="815"/>
                    <a:pt x="1619" y="815"/>
                  </a:cubicBezTo>
                  <a:cubicBezTo>
                    <a:pt x="1734" y="815"/>
                    <a:pt x="1800" y="749"/>
                    <a:pt x="1841" y="700"/>
                  </a:cubicBezTo>
                  <a:cubicBezTo>
                    <a:pt x="1849" y="691"/>
                    <a:pt x="1866" y="683"/>
                    <a:pt x="1874" y="675"/>
                  </a:cubicBezTo>
                  <a:cubicBezTo>
                    <a:pt x="1977" y="582"/>
                    <a:pt x="2115" y="518"/>
                    <a:pt x="2242" y="518"/>
                  </a:cubicBezTo>
                  <a:close/>
                  <a:moveTo>
                    <a:pt x="995" y="1"/>
                  </a:moveTo>
                  <a:cubicBezTo>
                    <a:pt x="767" y="1"/>
                    <a:pt x="549" y="85"/>
                    <a:pt x="387" y="256"/>
                  </a:cubicBezTo>
                  <a:cubicBezTo>
                    <a:pt x="0" y="650"/>
                    <a:pt x="0" y="1299"/>
                    <a:pt x="387" y="1694"/>
                  </a:cubicBezTo>
                  <a:cubicBezTo>
                    <a:pt x="387" y="1694"/>
                    <a:pt x="387" y="1702"/>
                    <a:pt x="387" y="1702"/>
                  </a:cubicBezTo>
                  <a:lnTo>
                    <a:pt x="1365" y="2664"/>
                  </a:lnTo>
                  <a:cubicBezTo>
                    <a:pt x="1365" y="2672"/>
                    <a:pt x="1373" y="2680"/>
                    <a:pt x="1381" y="2680"/>
                  </a:cubicBezTo>
                  <a:lnTo>
                    <a:pt x="1398" y="2688"/>
                  </a:lnTo>
                  <a:cubicBezTo>
                    <a:pt x="1439" y="2729"/>
                    <a:pt x="1513" y="2787"/>
                    <a:pt x="1619" y="2787"/>
                  </a:cubicBezTo>
                  <a:cubicBezTo>
                    <a:pt x="1726" y="2787"/>
                    <a:pt x="1792" y="2729"/>
                    <a:pt x="1841" y="2688"/>
                  </a:cubicBezTo>
                  <a:lnTo>
                    <a:pt x="1849" y="2680"/>
                  </a:lnTo>
                  <a:cubicBezTo>
                    <a:pt x="1858" y="2680"/>
                    <a:pt x="1866" y="2672"/>
                    <a:pt x="1874" y="2664"/>
                  </a:cubicBezTo>
                  <a:lnTo>
                    <a:pt x="2844" y="1702"/>
                  </a:lnTo>
                  <a:lnTo>
                    <a:pt x="2844" y="1694"/>
                  </a:lnTo>
                  <a:cubicBezTo>
                    <a:pt x="3230" y="1299"/>
                    <a:pt x="3230" y="650"/>
                    <a:pt x="2852" y="256"/>
                  </a:cubicBezTo>
                  <a:cubicBezTo>
                    <a:pt x="2685" y="85"/>
                    <a:pt x="2468" y="1"/>
                    <a:pt x="2241" y="1"/>
                  </a:cubicBezTo>
                  <a:cubicBezTo>
                    <a:pt x="2031" y="1"/>
                    <a:pt x="1813" y="73"/>
                    <a:pt x="1619" y="215"/>
                  </a:cubicBezTo>
                  <a:cubicBezTo>
                    <a:pt x="1426" y="73"/>
                    <a:pt x="1206" y="1"/>
                    <a:pt x="9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6"/>
            <p:cNvSpPr/>
            <p:nvPr/>
          </p:nvSpPr>
          <p:spPr>
            <a:xfrm>
              <a:off x="2469050" y="1257900"/>
              <a:ext cx="12975" cy="18100"/>
            </a:xfrm>
            <a:custGeom>
              <a:avLst/>
              <a:gdLst/>
              <a:ahLst/>
              <a:cxnLst/>
              <a:rect l="l" t="t" r="r" b="b"/>
              <a:pathLst>
                <a:path w="519" h="724" extrusionOk="0">
                  <a:moveTo>
                    <a:pt x="263" y="0"/>
                  </a:moveTo>
                  <a:cubicBezTo>
                    <a:pt x="115" y="0"/>
                    <a:pt x="0" y="123"/>
                    <a:pt x="0" y="263"/>
                  </a:cubicBezTo>
                  <a:lnTo>
                    <a:pt x="0" y="460"/>
                  </a:lnTo>
                  <a:cubicBezTo>
                    <a:pt x="0" y="608"/>
                    <a:pt x="115" y="723"/>
                    <a:pt x="263" y="723"/>
                  </a:cubicBezTo>
                  <a:cubicBezTo>
                    <a:pt x="403" y="723"/>
                    <a:pt x="518" y="608"/>
                    <a:pt x="518" y="460"/>
                  </a:cubicBezTo>
                  <a:lnTo>
                    <a:pt x="518" y="263"/>
                  </a:lnTo>
                  <a:cubicBezTo>
                    <a:pt x="518" y="123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6"/>
            <p:cNvSpPr/>
            <p:nvPr/>
          </p:nvSpPr>
          <p:spPr>
            <a:xfrm>
              <a:off x="2550400" y="1257900"/>
              <a:ext cx="12975" cy="18100"/>
            </a:xfrm>
            <a:custGeom>
              <a:avLst/>
              <a:gdLst/>
              <a:ahLst/>
              <a:cxnLst/>
              <a:rect l="l" t="t" r="r" b="b"/>
              <a:pathLst>
                <a:path w="519" h="724" extrusionOk="0">
                  <a:moveTo>
                    <a:pt x="264" y="0"/>
                  </a:moveTo>
                  <a:cubicBezTo>
                    <a:pt x="116" y="0"/>
                    <a:pt x="1" y="123"/>
                    <a:pt x="1" y="263"/>
                  </a:cubicBezTo>
                  <a:lnTo>
                    <a:pt x="1" y="460"/>
                  </a:lnTo>
                  <a:cubicBezTo>
                    <a:pt x="1" y="608"/>
                    <a:pt x="116" y="723"/>
                    <a:pt x="264" y="723"/>
                  </a:cubicBezTo>
                  <a:cubicBezTo>
                    <a:pt x="403" y="723"/>
                    <a:pt x="518" y="608"/>
                    <a:pt x="518" y="460"/>
                  </a:cubicBezTo>
                  <a:lnTo>
                    <a:pt x="518" y="263"/>
                  </a:lnTo>
                  <a:cubicBezTo>
                    <a:pt x="518" y="123"/>
                    <a:pt x="403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6"/>
            <p:cNvSpPr/>
            <p:nvPr/>
          </p:nvSpPr>
          <p:spPr>
            <a:xfrm>
              <a:off x="2488975" y="1306050"/>
              <a:ext cx="54875" cy="22325"/>
            </a:xfrm>
            <a:custGeom>
              <a:avLst/>
              <a:gdLst/>
              <a:ahLst/>
              <a:cxnLst/>
              <a:rect l="l" t="t" r="r" b="b"/>
              <a:pathLst>
                <a:path w="2195" h="893" extrusionOk="0">
                  <a:moveTo>
                    <a:pt x="287" y="1"/>
                  </a:moveTo>
                  <a:cubicBezTo>
                    <a:pt x="225" y="1"/>
                    <a:pt x="164" y="21"/>
                    <a:pt x="115" y="63"/>
                  </a:cubicBezTo>
                  <a:cubicBezTo>
                    <a:pt x="9" y="161"/>
                    <a:pt x="0" y="326"/>
                    <a:pt x="91" y="433"/>
                  </a:cubicBezTo>
                  <a:cubicBezTo>
                    <a:pt x="346" y="720"/>
                    <a:pt x="691" y="885"/>
                    <a:pt x="1061" y="893"/>
                  </a:cubicBezTo>
                  <a:lnTo>
                    <a:pt x="1085" y="893"/>
                  </a:lnTo>
                  <a:cubicBezTo>
                    <a:pt x="1463" y="893"/>
                    <a:pt x="1817" y="728"/>
                    <a:pt x="2096" y="441"/>
                  </a:cubicBezTo>
                  <a:cubicBezTo>
                    <a:pt x="2195" y="334"/>
                    <a:pt x="2195" y="170"/>
                    <a:pt x="2088" y="71"/>
                  </a:cubicBezTo>
                  <a:cubicBezTo>
                    <a:pt x="2040" y="24"/>
                    <a:pt x="1978" y="1"/>
                    <a:pt x="1915" y="1"/>
                  </a:cubicBezTo>
                  <a:cubicBezTo>
                    <a:pt x="1847" y="1"/>
                    <a:pt x="1778" y="28"/>
                    <a:pt x="1726" y="79"/>
                  </a:cubicBezTo>
                  <a:cubicBezTo>
                    <a:pt x="1537" y="276"/>
                    <a:pt x="1307" y="375"/>
                    <a:pt x="1069" y="375"/>
                  </a:cubicBezTo>
                  <a:cubicBezTo>
                    <a:pt x="847" y="367"/>
                    <a:pt x="641" y="268"/>
                    <a:pt x="485" y="87"/>
                  </a:cubicBezTo>
                  <a:cubicBezTo>
                    <a:pt x="432" y="30"/>
                    <a:pt x="359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6"/>
            <p:cNvSpPr/>
            <p:nvPr/>
          </p:nvSpPr>
          <p:spPr>
            <a:xfrm>
              <a:off x="2334475" y="1117575"/>
              <a:ext cx="363675" cy="441725"/>
            </a:xfrm>
            <a:custGeom>
              <a:avLst/>
              <a:gdLst/>
              <a:ahLst/>
              <a:cxnLst/>
              <a:rect l="l" t="t" r="r" b="b"/>
              <a:pathLst>
                <a:path w="14547" h="17669" extrusionOk="0">
                  <a:moveTo>
                    <a:pt x="7273" y="518"/>
                  </a:moveTo>
                  <a:cubicBezTo>
                    <a:pt x="9418" y="526"/>
                    <a:pt x="11185" y="2236"/>
                    <a:pt x="11275" y="4372"/>
                  </a:cubicBezTo>
                  <a:cubicBezTo>
                    <a:pt x="11259" y="4364"/>
                    <a:pt x="10577" y="4364"/>
                    <a:pt x="10577" y="4364"/>
                  </a:cubicBezTo>
                  <a:cubicBezTo>
                    <a:pt x="10559" y="4364"/>
                    <a:pt x="10541" y="4364"/>
                    <a:pt x="10522" y="4364"/>
                  </a:cubicBezTo>
                  <a:cubicBezTo>
                    <a:pt x="9369" y="4364"/>
                    <a:pt x="7069" y="4356"/>
                    <a:pt x="6106" y="3345"/>
                  </a:cubicBezTo>
                  <a:lnTo>
                    <a:pt x="5630" y="2852"/>
                  </a:lnTo>
                  <a:cubicBezTo>
                    <a:pt x="5630" y="2844"/>
                    <a:pt x="5630" y="2844"/>
                    <a:pt x="5622" y="2844"/>
                  </a:cubicBezTo>
                  <a:cubicBezTo>
                    <a:pt x="5548" y="2770"/>
                    <a:pt x="5465" y="2733"/>
                    <a:pt x="5382" y="2733"/>
                  </a:cubicBezTo>
                  <a:cubicBezTo>
                    <a:pt x="5299" y="2733"/>
                    <a:pt x="5215" y="2770"/>
                    <a:pt x="5137" y="2844"/>
                  </a:cubicBezTo>
                  <a:cubicBezTo>
                    <a:pt x="5120" y="2860"/>
                    <a:pt x="5112" y="2877"/>
                    <a:pt x="5096" y="2893"/>
                  </a:cubicBezTo>
                  <a:cubicBezTo>
                    <a:pt x="4981" y="3082"/>
                    <a:pt x="4898" y="3279"/>
                    <a:pt x="4808" y="3460"/>
                  </a:cubicBezTo>
                  <a:cubicBezTo>
                    <a:pt x="4537" y="4060"/>
                    <a:pt x="4373" y="4364"/>
                    <a:pt x="3822" y="4364"/>
                  </a:cubicBezTo>
                  <a:cubicBezTo>
                    <a:pt x="3822" y="4364"/>
                    <a:pt x="3280" y="4364"/>
                    <a:pt x="3263" y="4372"/>
                  </a:cubicBezTo>
                  <a:cubicBezTo>
                    <a:pt x="3362" y="2236"/>
                    <a:pt x="5120" y="526"/>
                    <a:pt x="7273" y="518"/>
                  </a:cubicBezTo>
                  <a:close/>
                  <a:moveTo>
                    <a:pt x="3567" y="4882"/>
                  </a:moveTo>
                  <a:lnTo>
                    <a:pt x="3567" y="6040"/>
                  </a:lnTo>
                  <a:cubicBezTo>
                    <a:pt x="3296" y="5991"/>
                    <a:pt x="3049" y="5851"/>
                    <a:pt x="3049" y="5498"/>
                  </a:cubicBezTo>
                  <a:lnTo>
                    <a:pt x="3049" y="5161"/>
                  </a:lnTo>
                  <a:cubicBezTo>
                    <a:pt x="3049" y="5013"/>
                    <a:pt x="3173" y="4882"/>
                    <a:pt x="3321" y="4882"/>
                  </a:cubicBezTo>
                  <a:close/>
                  <a:moveTo>
                    <a:pt x="11218" y="4882"/>
                  </a:moveTo>
                  <a:cubicBezTo>
                    <a:pt x="11366" y="4882"/>
                    <a:pt x="11497" y="5013"/>
                    <a:pt x="11497" y="5161"/>
                  </a:cubicBezTo>
                  <a:lnTo>
                    <a:pt x="11497" y="5498"/>
                  </a:lnTo>
                  <a:cubicBezTo>
                    <a:pt x="11497" y="5851"/>
                    <a:pt x="11251" y="5991"/>
                    <a:pt x="10971" y="6040"/>
                  </a:cubicBezTo>
                  <a:lnTo>
                    <a:pt x="10971" y="4882"/>
                  </a:lnTo>
                  <a:close/>
                  <a:moveTo>
                    <a:pt x="5424" y="3378"/>
                  </a:moveTo>
                  <a:lnTo>
                    <a:pt x="5728" y="3707"/>
                  </a:lnTo>
                  <a:cubicBezTo>
                    <a:pt x="6813" y="4841"/>
                    <a:pt x="9147" y="4882"/>
                    <a:pt x="10404" y="4882"/>
                  </a:cubicBezTo>
                  <a:lnTo>
                    <a:pt x="10454" y="4882"/>
                  </a:lnTo>
                  <a:lnTo>
                    <a:pt x="10454" y="6328"/>
                  </a:lnTo>
                  <a:cubicBezTo>
                    <a:pt x="10454" y="7487"/>
                    <a:pt x="9328" y="8917"/>
                    <a:pt x="8046" y="9393"/>
                  </a:cubicBezTo>
                  <a:cubicBezTo>
                    <a:pt x="7750" y="9500"/>
                    <a:pt x="7503" y="9558"/>
                    <a:pt x="7273" y="9558"/>
                  </a:cubicBezTo>
                  <a:cubicBezTo>
                    <a:pt x="7035" y="9558"/>
                    <a:pt x="6789" y="9500"/>
                    <a:pt x="6501" y="9393"/>
                  </a:cubicBezTo>
                  <a:cubicBezTo>
                    <a:pt x="5211" y="8917"/>
                    <a:pt x="4085" y="7487"/>
                    <a:pt x="4085" y="6328"/>
                  </a:cubicBezTo>
                  <a:lnTo>
                    <a:pt x="4085" y="4865"/>
                  </a:lnTo>
                  <a:cubicBezTo>
                    <a:pt x="4783" y="4750"/>
                    <a:pt x="5046" y="4183"/>
                    <a:pt x="5276" y="3682"/>
                  </a:cubicBezTo>
                  <a:cubicBezTo>
                    <a:pt x="5326" y="3583"/>
                    <a:pt x="5375" y="3476"/>
                    <a:pt x="5424" y="3378"/>
                  </a:cubicBezTo>
                  <a:close/>
                  <a:moveTo>
                    <a:pt x="11292" y="6492"/>
                  </a:moveTo>
                  <a:cubicBezTo>
                    <a:pt x="11317" y="7881"/>
                    <a:pt x="11448" y="9780"/>
                    <a:pt x="11925" y="10996"/>
                  </a:cubicBezTo>
                  <a:cubicBezTo>
                    <a:pt x="11916" y="10996"/>
                    <a:pt x="11900" y="10988"/>
                    <a:pt x="11892" y="10988"/>
                  </a:cubicBezTo>
                  <a:cubicBezTo>
                    <a:pt x="11054" y="10610"/>
                    <a:pt x="9122" y="10116"/>
                    <a:pt x="9114" y="10116"/>
                  </a:cubicBezTo>
                  <a:lnTo>
                    <a:pt x="9114" y="9410"/>
                  </a:lnTo>
                  <a:cubicBezTo>
                    <a:pt x="10109" y="8711"/>
                    <a:pt x="10856" y="7594"/>
                    <a:pt x="10963" y="6566"/>
                  </a:cubicBezTo>
                  <a:cubicBezTo>
                    <a:pt x="11078" y="6550"/>
                    <a:pt x="11193" y="6525"/>
                    <a:pt x="11292" y="6492"/>
                  </a:cubicBezTo>
                  <a:close/>
                  <a:moveTo>
                    <a:pt x="8596" y="9714"/>
                  </a:moveTo>
                  <a:lnTo>
                    <a:pt x="8596" y="10125"/>
                  </a:lnTo>
                  <a:cubicBezTo>
                    <a:pt x="8596" y="10856"/>
                    <a:pt x="8005" y="11448"/>
                    <a:pt x="7273" y="11448"/>
                  </a:cubicBezTo>
                  <a:cubicBezTo>
                    <a:pt x="6542" y="11448"/>
                    <a:pt x="5942" y="10856"/>
                    <a:pt x="5942" y="10125"/>
                  </a:cubicBezTo>
                  <a:lnTo>
                    <a:pt x="5942" y="9714"/>
                  </a:lnTo>
                  <a:cubicBezTo>
                    <a:pt x="6065" y="9780"/>
                    <a:pt x="6189" y="9837"/>
                    <a:pt x="6320" y="9878"/>
                  </a:cubicBezTo>
                  <a:cubicBezTo>
                    <a:pt x="6665" y="10010"/>
                    <a:pt x="6969" y="10075"/>
                    <a:pt x="7273" y="10075"/>
                  </a:cubicBezTo>
                  <a:cubicBezTo>
                    <a:pt x="7569" y="10075"/>
                    <a:pt x="7873" y="10010"/>
                    <a:pt x="8227" y="9878"/>
                  </a:cubicBezTo>
                  <a:cubicBezTo>
                    <a:pt x="8350" y="9837"/>
                    <a:pt x="8473" y="9780"/>
                    <a:pt x="8596" y="9714"/>
                  </a:cubicBezTo>
                  <a:close/>
                  <a:moveTo>
                    <a:pt x="2392" y="11711"/>
                  </a:moveTo>
                  <a:lnTo>
                    <a:pt x="2392" y="11711"/>
                  </a:lnTo>
                  <a:cubicBezTo>
                    <a:pt x="2376" y="12245"/>
                    <a:pt x="2310" y="12763"/>
                    <a:pt x="2252" y="13256"/>
                  </a:cubicBezTo>
                  <a:cubicBezTo>
                    <a:pt x="2096" y="14603"/>
                    <a:pt x="1940" y="15885"/>
                    <a:pt x="2713" y="17151"/>
                  </a:cubicBezTo>
                  <a:lnTo>
                    <a:pt x="535" y="17151"/>
                  </a:lnTo>
                  <a:cubicBezTo>
                    <a:pt x="535" y="17134"/>
                    <a:pt x="535" y="17110"/>
                    <a:pt x="535" y="17085"/>
                  </a:cubicBezTo>
                  <a:lnTo>
                    <a:pt x="1044" y="13436"/>
                  </a:lnTo>
                  <a:cubicBezTo>
                    <a:pt x="1151" y="12664"/>
                    <a:pt x="1693" y="12113"/>
                    <a:pt x="2392" y="11711"/>
                  </a:cubicBezTo>
                  <a:close/>
                  <a:moveTo>
                    <a:pt x="9048" y="10626"/>
                  </a:moveTo>
                  <a:cubicBezTo>
                    <a:pt x="9106" y="10642"/>
                    <a:pt x="9163" y="10659"/>
                    <a:pt x="9221" y="10675"/>
                  </a:cubicBezTo>
                  <a:cubicBezTo>
                    <a:pt x="9583" y="10766"/>
                    <a:pt x="9985" y="10864"/>
                    <a:pt x="10388" y="10988"/>
                  </a:cubicBezTo>
                  <a:lnTo>
                    <a:pt x="10388" y="12713"/>
                  </a:lnTo>
                  <a:lnTo>
                    <a:pt x="7914" y="12713"/>
                  </a:lnTo>
                  <a:cubicBezTo>
                    <a:pt x="7766" y="12713"/>
                    <a:pt x="7651" y="12828"/>
                    <a:pt x="7651" y="12968"/>
                  </a:cubicBezTo>
                  <a:cubicBezTo>
                    <a:pt x="7651" y="13108"/>
                    <a:pt x="7766" y="13231"/>
                    <a:pt x="7914" y="13231"/>
                  </a:cubicBezTo>
                  <a:lnTo>
                    <a:pt x="10478" y="13231"/>
                  </a:lnTo>
                  <a:cubicBezTo>
                    <a:pt x="10717" y="13231"/>
                    <a:pt x="10906" y="13034"/>
                    <a:pt x="10906" y="12795"/>
                  </a:cubicBezTo>
                  <a:lnTo>
                    <a:pt x="10906" y="11160"/>
                  </a:lnTo>
                  <a:cubicBezTo>
                    <a:pt x="11152" y="11242"/>
                    <a:pt x="11391" y="11333"/>
                    <a:pt x="11621" y="11440"/>
                  </a:cubicBezTo>
                  <a:cubicBezTo>
                    <a:pt x="11629" y="12105"/>
                    <a:pt x="11703" y="12721"/>
                    <a:pt x="11777" y="13321"/>
                  </a:cubicBezTo>
                  <a:cubicBezTo>
                    <a:pt x="11949" y="14784"/>
                    <a:pt x="12089" y="15951"/>
                    <a:pt x="11210" y="17151"/>
                  </a:cubicBezTo>
                  <a:lnTo>
                    <a:pt x="3329" y="17151"/>
                  </a:lnTo>
                  <a:cubicBezTo>
                    <a:pt x="2458" y="15951"/>
                    <a:pt x="2589" y="14784"/>
                    <a:pt x="2770" y="13321"/>
                  </a:cubicBezTo>
                  <a:cubicBezTo>
                    <a:pt x="2836" y="12721"/>
                    <a:pt x="2910" y="12105"/>
                    <a:pt x="2918" y="11440"/>
                  </a:cubicBezTo>
                  <a:cubicBezTo>
                    <a:pt x="3148" y="11333"/>
                    <a:pt x="3386" y="11242"/>
                    <a:pt x="3633" y="11160"/>
                  </a:cubicBezTo>
                  <a:lnTo>
                    <a:pt x="3633" y="12795"/>
                  </a:lnTo>
                  <a:cubicBezTo>
                    <a:pt x="3633" y="13034"/>
                    <a:pt x="3822" y="13231"/>
                    <a:pt x="4060" y="13231"/>
                  </a:cubicBezTo>
                  <a:lnTo>
                    <a:pt x="6690" y="13231"/>
                  </a:lnTo>
                  <a:cubicBezTo>
                    <a:pt x="6830" y="13231"/>
                    <a:pt x="6945" y="13108"/>
                    <a:pt x="6945" y="12968"/>
                  </a:cubicBezTo>
                  <a:cubicBezTo>
                    <a:pt x="6945" y="12828"/>
                    <a:pt x="6830" y="12713"/>
                    <a:pt x="6690" y="12713"/>
                  </a:cubicBezTo>
                  <a:lnTo>
                    <a:pt x="4151" y="12713"/>
                  </a:lnTo>
                  <a:lnTo>
                    <a:pt x="4151" y="10988"/>
                  </a:lnTo>
                  <a:cubicBezTo>
                    <a:pt x="4562" y="10864"/>
                    <a:pt x="4964" y="10766"/>
                    <a:pt x="5318" y="10675"/>
                  </a:cubicBezTo>
                  <a:cubicBezTo>
                    <a:pt x="5383" y="10659"/>
                    <a:pt x="5441" y="10642"/>
                    <a:pt x="5498" y="10626"/>
                  </a:cubicBezTo>
                  <a:cubicBezTo>
                    <a:pt x="5720" y="11398"/>
                    <a:pt x="6427" y="11965"/>
                    <a:pt x="7273" y="11965"/>
                  </a:cubicBezTo>
                  <a:cubicBezTo>
                    <a:pt x="8112" y="11965"/>
                    <a:pt x="8827" y="11398"/>
                    <a:pt x="9048" y="10626"/>
                  </a:cubicBezTo>
                  <a:close/>
                  <a:moveTo>
                    <a:pt x="12147" y="11711"/>
                  </a:moveTo>
                  <a:lnTo>
                    <a:pt x="12147" y="11711"/>
                  </a:lnTo>
                  <a:cubicBezTo>
                    <a:pt x="12853" y="12113"/>
                    <a:pt x="13387" y="12664"/>
                    <a:pt x="13494" y="13436"/>
                  </a:cubicBezTo>
                  <a:lnTo>
                    <a:pt x="14004" y="17085"/>
                  </a:lnTo>
                  <a:cubicBezTo>
                    <a:pt x="14012" y="17110"/>
                    <a:pt x="14012" y="17134"/>
                    <a:pt x="14012" y="17151"/>
                  </a:cubicBezTo>
                  <a:lnTo>
                    <a:pt x="11834" y="17151"/>
                  </a:lnTo>
                  <a:cubicBezTo>
                    <a:pt x="12599" y="15885"/>
                    <a:pt x="12451" y="14603"/>
                    <a:pt x="12286" y="13256"/>
                  </a:cubicBezTo>
                  <a:cubicBezTo>
                    <a:pt x="12229" y="12763"/>
                    <a:pt x="12171" y="12245"/>
                    <a:pt x="12147" y="11711"/>
                  </a:cubicBezTo>
                  <a:close/>
                  <a:moveTo>
                    <a:pt x="7273" y="0"/>
                  </a:moveTo>
                  <a:cubicBezTo>
                    <a:pt x="4775" y="17"/>
                    <a:pt x="2737" y="2055"/>
                    <a:pt x="2737" y="4553"/>
                  </a:cubicBezTo>
                  <a:lnTo>
                    <a:pt x="2737" y="4619"/>
                  </a:lnTo>
                  <a:cubicBezTo>
                    <a:pt x="2614" y="4767"/>
                    <a:pt x="2532" y="4956"/>
                    <a:pt x="2532" y="5161"/>
                  </a:cubicBezTo>
                  <a:lnTo>
                    <a:pt x="2532" y="5498"/>
                  </a:lnTo>
                  <a:cubicBezTo>
                    <a:pt x="2532" y="5753"/>
                    <a:pt x="2606" y="5966"/>
                    <a:pt x="2737" y="6139"/>
                  </a:cubicBezTo>
                  <a:cubicBezTo>
                    <a:pt x="2737" y="6632"/>
                    <a:pt x="2713" y="7331"/>
                    <a:pt x="2655" y="8078"/>
                  </a:cubicBezTo>
                  <a:cubicBezTo>
                    <a:pt x="2647" y="8169"/>
                    <a:pt x="2622" y="8276"/>
                    <a:pt x="2655" y="8366"/>
                  </a:cubicBezTo>
                  <a:cubicBezTo>
                    <a:pt x="2688" y="8440"/>
                    <a:pt x="2762" y="8506"/>
                    <a:pt x="2844" y="8522"/>
                  </a:cubicBezTo>
                  <a:cubicBezTo>
                    <a:pt x="2860" y="8525"/>
                    <a:pt x="2875" y="8526"/>
                    <a:pt x="2890" y="8526"/>
                  </a:cubicBezTo>
                  <a:cubicBezTo>
                    <a:pt x="2965" y="8526"/>
                    <a:pt x="3036" y="8494"/>
                    <a:pt x="3091" y="8440"/>
                  </a:cubicBezTo>
                  <a:cubicBezTo>
                    <a:pt x="3156" y="8366"/>
                    <a:pt x="3156" y="8267"/>
                    <a:pt x="3164" y="8177"/>
                  </a:cubicBezTo>
                  <a:cubicBezTo>
                    <a:pt x="3164" y="8152"/>
                    <a:pt x="3173" y="8136"/>
                    <a:pt x="3173" y="8120"/>
                  </a:cubicBezTo>
                  <a:cubicBezTo>
                    <a:pt x="3222" y="7520"/>
                    <a:pt x="3238" y="6953"/>
                    <a:pt x="3255" y="6492"/>
                  </a:cubicBezTo>
                  <a:cubicBezTo>
                    <a:pt x="3353" y="6525"/>
                    <a:pt x="3460" y="6550"/>
                    <a:pt x="3584" y="6566"/>
                  </a:cubicBezTo>
                  <a:cubicBezTo>
                    <a:pt x="3682" y="7594"/>
                    <a:pt x="4438" y="8711"/>
                    <a:pt x="5424" y="9410"/>
                  </a:cubicBezTo>
                  <a:lnTo>
                    <a:pt x="5424" y="10108"/>
                  </a:lnTo>
                  <a:cubicBezTo>
                    <a:pt x="5416" y="10116"/>
                    <a:pt x="3485" y="10610"/>
                    <a:pt x="2647" y="10988"/>
                  </a:cubicBezTo>
                  <a:cubicBezTo>
                    <a:pt x="2639" y="10988"/>
                    <a:pt x="2630" y="10996"/>
                    <a:pt x="2622" y="10996"/>
                  </a:cubicBezTo>
                  <a:cubicBezTo>
                    <a:pt x="2770" y="10601"/>
                    <a:pt x="2893" y="10125"/>
                    <a:pt x="3000" y="9541"/>
                  </a:cubicBezTo>
                  <a:cubicBezTo>
                    <a:pt x="3017" y="9401"/>
                    <a:pt x="2926" y="9262"/>
                    <a:pt x="2786" y="9237"/>
                  </a:cubicBezTo>
                  <a:cubicBezTo>
                    <a:pt x="2775" y="9236"/>
                    <a:pt x="2765" y="9235"/>
                    <a:pt x="2754" y="9235"/>
                  </a:cubicBezTo>
                  <a:cubicBezTo>
                    <a:pt x="2626" y="9235"/>
                    <a:pt x="2505" y="9322"/>
                    <a:pt x="2482" y="9451"/>
                  </a:cubicBezTo>
                  <a:cubicBezTo>
                    <a:pt x="2261" y="10790"/>
                    <a:pt x="1932" y="11333"/>
                    <a:pt x="1685" y="11546"/>
                  </a:cubicBezTo>
                  <a:cubicBezTo>
                    <a:pt x="1085" y="11990"/>
                    <a:pt x="642" y="12582"/>
                    <a:pt x="535" y="13362"/>
                  </a:cubicBezTo>
                  <a:lnTo>
                    <a:pt x="25" y="17011"/>
                  </a:lnTo>
                  <a:cubicBezTo>
                    <a:pt x="9" y="17151"/>
                    <a:pt x="1" y="17348"/>
                    <a:pt x="124" y="17496"/>
                  </a:cubicBezTo>
                  <a:cubicBezTo>
                    <a:pt x="264" y="17652"/>
                    <a:pt x="461" y="17669"/>
                    <a:pt x="633" y="17669"/>
                  </a:cubicBezTo>
                  <a:lnTo>
                    <a:pt x="13905" y="17669"/>
                  </a:lnTo>
                  <a:cubicBezTo>
                    <a:pt x="14086" y="17669"/>
                    <a:pt x="14283" y="17652"/>
                    <a:pt x="14415" y="17496"/>
                  </a:cubicBezTo>
                  <a:cubicBezTo>
                    <a:pt x="14546" y="17348"/>
                    <a:pt x="14538" y="17151"/>
                    <a:pt x="14513" y="17011"/>
                  </a:cubicBezTo>
                  <a:lnTo>
                    <a:pt x="14012" y="13362"/>
                  </a:lnTo>
                  <a:cubicBezTo>
                    <a:pt x="13897" y="12582"/>
                    <a:pt x="13453" y="11990"/>
                    <a:pt x="12853" y="11546"/>
                  </a:cubicBezTo>
                  <a:cubicBezTo>
                    <a:pt x="12105" y="10889"/>
                    <a:pt x="11818" y="8358"/>
                    <a:pt x="11801" y="6139"/>
                  </a:cubicBezTo>
                  <a:cubicBezTo>
                    <a:pt x="11941" y="5966"/>
                    <a:pt x="12015" y="5753"/>
                    <a:pt x="12015" y="5498"/>
                  </a:cubicBezTo>
                  <a:lnTo>
                    <a:pt x="12015" y="5161"/>
                  </a:lnTo>
                  <a:cubicBezTo>
                    <a:pt x="12015" y="4956"/>
                    <a:pt x="11933" y="4767"/>
                    <a:pt x="11801" y="4619"/>
                  </a:cubicBezTo>
                  <a:lnTo>
                    <a:pt x="11801" y="4553"/>
                  </a:lnTo>
                  <a:cubicBezTo>
                    <a:pt x="11801" y="2055"/>
                    <a:pt x="9772" y="17"/>
                    <a:pt x="7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p44"/>
          <p:cNvSpPr txBox="1">
            <a:spLocks noGrp="1"/>
          </p:cNvSpPr>
          <p:nvPr>
            <p:ph type="title"/>
          </p:nvPr>
        </p:nvSpPr>
        <p:spPr>
          <a:xfrm>
            <a:off x="987825" y="993825"/>
            <a:ext cx="40452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Background cont…</a:t>
            </a:r>
            <a:endParaRPr/>
          </a:p>
        </p:txBody>
      </p:sp>
      <p:sp>
        <p:nvSpPr>
          <p:cNvPr id="3046" name="Google Shape;3046;p44"/>
          <p:cNvSpPr txBox="1">
            <a:spLocks noGrp="1"/>
          </p:cNvSpPr>
          <p:nvPr>
            <p:ph type="subTitle" idx="1"/>
          </p:nvPr>
        </p:nvSpPr>
        <p:spPr>
          <a:xfrm>
            <a:off x="987825" y="1821075"/>
            <a:ext cx="4045200" cy="1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dirty="0" smtClean="0"/>
              <a:t>Diabetes Mellitus and Hypertension </a:t>
            </a:r>
            <a:r>
              <a:rPr lang="en-ID" dirty="0" err="1" smtClean="0"/>
              <a:t>comorbidity</a:t>
            </a:r>
            <a:r>
              <a:rPr lang="en-ID" dirty="0" smtClean="0"/>
              <a:t> is one of the risk factors for </a:t>
            </a:r>
            <a:r>
              <a:rPr lang="en-ID" dirty="0" err="1" smtClean="0"/>
              <a:t>coronavirus</a:t>
            </a:r>
            <a:r>
              <a:rPr lang="en-ID" dirty="0" smtClean="0"/>
              <a:t> disease 2019 (COVID-19) mortality. </a:t>
            </a:r>
          </a:p>
          <a:p>
            <a:r>
              <a:rPr lang="en-ID" dirty="0" smtClean="0"/>
              <a:t>This study aimed to determined the </a:t>
            </a:r>
            <a:r>
              <a:rPr lang="en-ID" dirty="0" err="1" smtClean="0"/>
              <a:t>comorbidity</a:t>
            </a:r>
            <a:r>
              <a:rPr lang="en-ID" dirty="0" smtClean="0"/>
              <a:t> and mortality among COVID-19 </a:t>
            </a:r>
            <a:r>
              <a:rPr lang="en-ID" dirty="0" err="1" smtClean="0"/>
              <a:t>convirmed</a:t>
            </a:r>
            <a:r>
              <a:rPr lang="en-ID" dirty="0" smtClean="0"/>
              <a:t> cases during May to September, 2021.</a:t>
            </a:r>
            <a:endParaRPr lang="en-US" dirty="0" smtClean="0"/>
          </a:p>
        </p:txBody>
      </p:sp>
      <p:grpSp>
        <p:nvGrpSpPr>
          <p:cNvPr id="3047" name="Google Shape;3047;p44"/>
          <p:cNvGrpSpPr/>
          <p:nvPr/>
        </p:nvGrpSpPr>
        <p:grpSpPr>
          <a:xfrm flipH="1">
            <a:off x="5454965" y="1750180"/>
            <a:ext cx="3503865" cy="2858401"/>
            <a:chOff x="1357900" y="4084125"/>
            <a:chExt cx="1405425" cy="1146525"/>
          </a:xfrm>
        </p:grpSpPr>
        <p:sp>
          <p:nvSpPr>
            <p:cNvPr id="3048" name="Google Shape;3048;p44"/>
            <p:cNvSpPr/>
            <p:nvPr/>
          </p:nvSpPr>
          <p:spPr>
            <a:xfrm>
              <a:off x="1485100" y="5021350"/>
              <a:ext cx="42625" cy="146000"/>
            </a:xfrm>
            <a:custGeom>
              <a:avLst/>
              <a:gdLst/>
              <a:ahLst/>
              <a:cxnLst/>
              <a:rect l="l" t="t" r="r" b="b"/>
              <a:pathLst>
                <a:path w="1705" h="5840" extrusionOk="0">
                  <a:moveTo>
                    <a:pt x="1" y="0"/>
                  </a:moveTo>
                  <a:lnTo>
                    <a:pt x="477" y="5840"/>
                  </a:lnTo>
                  <a:lnTo>
                    <a:pt x="1705" y="5840"/>
                  </a:lnTo>
                  <a:lnTo>
                    <a:pt x="1705" y="6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4"/>
            <p:cNvSpPr/>
            <p:nvPr/>
          </p:nvSpPr>
          <p:spPr>
            <a:xfrm>
              <a:off x="1686850" y="5104675"/>
              <a:ext cx="46400" cy="125975"/>
            </a:xfrm>
            <a:custGeom>
              <a:avLst/>
              <a:gdLst/>
              <a:ahLst/>
              <a:cxnLst/>
              <a:rect l="l" t="t" r="r" b="b"/>
              <a:pathLst>
                <a:path w="1856" h="5039" extrusionOk="0">
                  <a:moveTo>
                    <a:pt x="1855" y="1"/>
                  </a:moveTo>
                  <a:lnTo>
                    <a:pt x="1" y="126"/>
                  </a:lnTo>
                  <a:lnTo>
                    <a:pt x="151" y="5038"/>
                  </a:lnTo>
                  <a:lnTo>
                    <a:pt x="1479" y="5038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4"/>
            <p:cNvSpPr/>
            <p:nvPr/>
          </p:nvSpPr>
          <p:spPr>
            <a:xfrm>
              <a:off x="2551525" y="4974975"/>
              <a:ext cx="47650" cy="164825"/>
            </a:xfrm>
            <a:custGeom>
              <a:avLst/>
              <a:gdLst/>
              <a:ahLst/>
              <a:cxnLst/>
              <a:rect l="l" t="t" r="r" b="b"/>
              <a:pathLst>
                <a:path w="1906" h="6593" extrusionOk="0">
                  <a:moveTo>
                    <a:pt x="1905" y="1"/>
                  </a:moveTo>
                  <a:lnTo>
                    <a:pt x="0" y="276"/>
                  </a:lnTo>
                  <a:lnTo>
                    <a:pt x="652" y="6592"/>
                  </a:lnTo>
                  <a:lnTo>
                    <a:pt x="1905" y="646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4"/>
            <p:cNvSpPr/>
            <p:nvPr/>
          </p:nvSpPr>
          <p:spPr>
            <a:xfrm>
              <a:off x="1428075" y="4289525"/>
              <a:ext cx="1019450" cy="587100"/>
            </a:xfrm>
            <a:custGeom>
              <a:avLst/>
              <a:gdLst/>
              <a:ahLst/>
              <a:cxnLst/>
              <a:rect l="l" t="t" r="r" b="b"/>
              <a:pathLst>
                <a:path w="40778" h="23484" extrusionOk="0">
                  <a:moveTo>
                    <a:pt x="37570" y="0"/>
                  </a:moveTo>
                  <a:lnTo>
                    <a:pt x="1" y="5138"/>
                  </a:lnTo>
                  <a:lnTo>
                    <a:pt x="3986" y="23484"/>
                  </a:lnTo>
                  <a:lnTo>
                    <a:pt x="40778" y="17770"/>
                  </a:lnTo>
                  <a:lnTo>
                    <a:pt x="37570" y="0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4"/>
            <p:cNvSpPr/>
            <p:nvPr/>
          </p:nvSpPr>
          <p:spPr>
            <a:xfrm>
              <a:off x="1357900" y="4417950"/>
              <a:ext cx="328975" cy="649775"/>
            </a:xfrm>
            <a:custGeom>
              <a:avLst/>
              <a:gdLst/>
              <a:ahLst/>
              <a:cxnLst/>
              <a:rect l="l" t="t" r="r" b="b"/>
              <a:pathLst>
                <a:path w="13159" h="25991" extrusionOk="0">
                  <a:moveTo>
                    <a:pt x="2808" y="1"/>
                  </a:moveTo>
                  <a:lnTo>
                    <a:pt x="1" y="2257"/>
                  </a:lnTo>
                  <a:lnTo>
                    <a:pt x="2106" y="11630"/>
                  </a:lnTo>
                  <a:lnTo>
                    <a:pt x="2256" y="12332"/>
                  </a:lnTo>
                  <a:lnTo>
                    <a:pt x="4312" y="21505"/>
                  </a:lnTo>
                  <a:lnTo>
                    <a:pt x="12332" y="25565"/>
                  </a:lnTo>
                  <a:lnTo>
                    <a:pt x="12958" y="25891"/>
                  </a:lnTo>
                  <a:lnTo>
                    <a:pt x="13159" y="25991"/>
                  </a:lnTo>
                  <a:lnTo>
                    <a:pt x="13008" y="21906"/>
                  </a:lnTo>
                  <a:lnTo>
                    <a:pt x="12557" y="21630"/>
                  </a:lnTo>
                  <a:lnTo>
                    <a:pt x="11855" y="21229"/>
                  </a:lnTo>
                  <a:lnTo>
                    <a:pt x="6793" y="18347"/>
                  </a:lnTo>
                  <a:lnTo>
                    <a:pt x="5790" y="13810"/>
                  </a:lnTo>
                  <a:lnTo>
                    <a:pt x="5640" y="13034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4"/>
            <p:cNvSpPr/>
            <p:nvPr/>
          </p:nvSpPr>
          <p:spPr>
            <a:xfrm>
              <a:off x="1527700" y="4737500"/>
              <a:ext cx="1090900" cy="228100"/>
            </a:xfrm>
            <a:custGeom>
              <a:avLst/>
              <a:gdLst/>
              <a:ahLst/>
              <a:cxnLst/>
              <a:rect l="l" t="t" r="r" b="b"/>
              <a:pathLst>
                <a:path w="43636" h="9124" extrusionOk="0">
                  <a:moveTo>
                    <a:pt x="36191" y="1"/>
                  </a:moveTo>
                  <a:lnTo>
                    <a:pt x="1" y="5565"/>
                  </a:lnTo>
                  <a:lnTo>
                    <a:pt x="6216" y="9124"/>
                  </a:lnTo>
                  <a:lnTo>
                    <a:pt x="43635" y="3159"/>
                  </a:lnTo>
                  <a:lnTo>
                    <a:pt x="36191" y="1"/>
                  </a:lnTo>
                  <a:close/>
                </a:path>
              </a:pathLst>
            </a:custGeom>
            <a:solidFill>
              <a:srgbClr val="B1D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4"/>
            <p:cNvSpPr/>
            <p:nvPr/>
          </p:nvSpPr>
          <p:spPr>
            <a:xfrm>
              <a:off x="1683100" y="4816450"/>
              <a:ext cx="935500" cy="251275"/>
            </a:xfrm>
            <a:custGeom>
              <a:avLst/>
              <a:gdLst/>
              <a:ahLst/>
              <a:cxnLst/>
              <a:rect l="l" t="t" r="r" b="b"/>
              <a:pathLst>
                <a:path w="37420" h="10051" extrusionOk="0">
                  <a:moveTo>
                    <a:pt x="37419" y="1"/>
                  </a:moveTo>
                  <a:lnTo>
                    <a:pt x="0" y="5966"/>
                  </a:lnTo>
                  <a:lnTo>
                    <a:pt x="151" y="10051"/>
                  </a:lnTo>
                  <a:lnTo>
                    <a:pt x="37419" y="4061"/>
                  </a:lnTo>
                  <a:lnTo>
                    <a:pt x="37419" y="1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4"/>
            <p:cNvSpPr/>
            <p:nvPr/>
          </p:nvSpPr>
          <p:spPr>
            <a:xfrm>
              <a:off x="1472575" y="4919850"/>
              <a:ext cx="1132225" cy="192375"/>
            </a:xfrm>
            <a:custGeom>
              <a:avLst/>
              <a:gdLst/>
              <a:ahLst/>
              <a:cxnLst/>
              <a:rect l="l" t="t" r="r" b="b"/>
              <a:pathLst>
                <a:path w="45289" h="7695" extrusionOk="0">
                  <a:moveTo>
                    <a:pt x="45289" y="0"/>
                  </a:moveTo>
                  <a:lnTo>
                    <a:pt x="8572" y="5915"/>
                  </a:lnTo>
                  <a:lnTo>
                    <a:pt x="0" y="1579"/>
                  </a:lnTo>
                  <a:lnTo>
                    <a:pt x="0" y="1579"/>
                  </a:lnTo>
                  <a:lnTo>
                    <a:pt x="502" y="4060"/>
                  </a:lnTo>
                  <a:lnTo>
                    <a:pt x="8421" y="7694"/>
                  </a:lnTo>
                  <a:lnTo>
                    <a:pt x="45239" y="2181"/>
                  </a:lnTo>
                  <a:lnTo>
                    <a:pt x="45289" y="0"/>
                  </a:lnTo>
                  <a:close/>
                </a:path>
              </a:pathLst>
            </a:custGeom>
            <a:solidFill>
              <a:srgbClr val="B1D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2380475" y="4546925"/>
              <a:ext cx="280725" cy="361025"/>
            </a:xfrm>
            <a:custGeom>
              <a:avLst/>
              <a:gdLst/>
              <a:ahLst/>
              <a:cxnLst/>
              <a:rect l="l" t="t" r="r" b="b"/>
              <a:pathLst>
                <a:path w="11229" h="14441" extrusionOk="0">
                  <a:moveTo>
                    <a:pt x="366" y="1"/>
                  </a:moveTo>
                  <a:cubicBezTo>
                    <a:pt x="241" y="1"/>
                    <a:pt x="131" y="76"/>
                    <a:pt x="75" y="205"/>
                  </a:cubicBezTo>
                  <a:cubicBezTo>
                    <a:pt x="0" y="381"/>
                    <a:pt x="100" y="556"/>
                    <a:pt x="251" y="631"/>
                  </a:cubicBezTo>
                  <a:lnTo>
                    <a:pt x="9900" y="4516"/>
                  </a:lnTo>
                  <a:lnTo>
                    <a:pt x="10552" y="14140"/>
                  </a:lnTo>
                  <a:cubicBezTo>
                    <a:pt x="10577" y="14316"/>
                    <a:pt x="10727" y="14441"/>
                    <a:pt x="10877" y="14441"/>
                  </a:cubicBezTo>
                  <a:lnTo>
                    <a:pt x="10903" y="14441"/>
                  </a:lnTo>
                  <a:cubicBezTo>
                    <a:pt x="11078" y="14441"/>
                    <a:pt x="11228" y="14291"/>
                    <a:pt x="11203" y="14090"/>
                  </a:cubicBezTo>
                  <a:lnTo>
                    <a:pt x="10552" y="4265"/>
                  </a:lnTo>
                  <a:cubicBezTo>
                    <a:pt x="10527" y="4140"/>
                    <a:pt x="10451" y="4040"/>
                    <a:pt x="10351" y="3990"/>
                  </a:cubicBezTo>
                  <a:lnTo>
                    <a:pt x="502" y="30"/>
                  </a:lnTo>
                  <a:cubicBezTo>
                    <a:pt x="456" y="10"/>
                    <a:pt x="410" y="1"/>
                    <a:pt x="366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1681850" y="4815200"/>
              <a:ext cx="949900" cy="253175"/>
            </a:xfrm>
            <a:custGeom>
              <a:avLst/>
              <a:gdLst/>
              <a:ahLst/>
              <a:cxnLst/>
              <a:rect l="l" t="t" r="r" b="b"/>
              <a:pathLst>
                <a:path w="37996" h="10127" extrusionOk="0">
                  <a:moveTo>
                    <a:pt x="37770" y="1"/>
                  </a:moveTo>
                  <a:lnTo>
                    <a:pt x="50" y="5966"/>
                  </a:lnTo>
                  <a:lnTo>
                    <a:pt x="0" y="6016"/>
                  </a:lnTo>
                  <a:lnTo>
                    <a:pt x="151" y="10101"/>
                  </a:lnTo>
                  <a:lnTo>
                    <a:pt x="176" y="10126"/>
                  </a:lnTo>
                  <a:lnTo>
                    <a:pt x="201" y="10126"/>
                  </a:lnTo>
                  <a:lnTo>
                    <a:pt x="37945" y="4236"/>
                  </a:lnTo>
                  <a:lnTo>
                    <a:pt x="37995" y="4186"/>
                  </a:lnTo>
                  <a:lnTo>
                    <a:pt x="37945" y="4136"/>
                  </a:lnTo>
                  <a:lnTo>
                    <a:pt x="251" y="10026"/>
                  </a:lnTo>
                  <a:lnTo>
                    <a:pt x="100" y="6041"/>
                  </a:lnTo>
                  <a:lnTo>
                    <a:pt x="37795" y="76"/>
                  </a:lnTo>
                  <a:lnTo>
                    <a:pt x="37820" y="26"/>
                  </a:lnTo>
                  <a:lnTo>
                    <a:pt x="37770" y="1"/>
                  </a:ln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1464425" y="4875975"/>
              <a:ext cx="223700" cy="192400"/>
            </a:xfrm>
            <a:custGeom>
              <a:avLst/>
              <a:gdLst/>
              <a:ahLst/>
              <a:cxnLst/>
              <a:rect l="l" t="t" r="r" b="b"/>
              <a:pathLst>
                <a:path w="8948" h="7696" extrusionOk="0">
                  <a:moveTo>
                    <a:pt x="2482" y="1"/>
                  </a:moveTo>
                  <a:lnTo>
                    <a:pt x="26" y="3159"/>
                  </a:lnTo>
                  <a:lnTo>
                    <a:pt x="0" y="3209"/>
                  </a:lnTo>
                  <a:lnTo>
                    <a:pt x="26" y="3234"/>
                  </a:lnTo>
                  <a:lnTo>
                    <a:pt x="8873" y="7695"/>
                  </a:lnTo>
                  <a:lnTo>
                    <a:pt x="8898" y="7695"/>
                  </a:lnTo>
                  <a:lnTo>
                    <a:pt x="8948" y="7670"/>
                  </a:lnTo>
                  <a:lnTo>
                    <a:pt x="8923" y="7620"/>
                  </a:lnTo>
                  <a:lnTo>
                    <a:pt x="126" y="3184"/>
                  </a:lnTo>
                  <a:lnTo>
                    <a:pt x="2532" y="101"/>
                  </a:lnTo>
                  <a:lnTo>
                    <a:pt x="8722" y="3610"/>
                  </a:lnTo>
                  <a:lnTo>
                    <a:pt x="8797" y="3610"/>
                  </a:lnTo>
                  <a:lnTo>
                    <a:pt x="8772" y="3535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1526450" y="4729375"/>
              <a:ext cx="921725" cy="148500"/>
            </a:xfrm>
            <a:custGeom>
              <a:avLst/>
              <a:gdLst/>
              <a:ahLst/>
              <a:cxnLst/>
              <a:rect l="l" t="t" r="r" b="b"/>
              <a:pathLst>
                <a:path w="36869" h="5940" extrusionOk="0">
                  <a:moveTo>
                    <a:pt x="36818" y="0"/>
                  </a:moveTo>
                  <a:lnTo>
                    <a:pt x="26" y="5840"/>
                  </a:lnTo>
                  <a:lnTo>
                    <a:pt x="1" y="5915"/>
                  </a:lnTo>
                  <a:lnTo>
                    <a:pt x="51" y="5940"/>
                  </a:lnTo>
                  <a:lnTo>
                    <a:pt x="36818" y="100"/>
                  </a:lnTo>
                  <a:lnTo>
                    <a:pt x="36868" y="50"/>
                  </a:lnTo>
                  <a:lnTo>
                    <a:pt x="36818" y="0"/>
                  </a:ln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1681850" y="5063950"/>
              <a:ext cx="6275" cy="49525"/>
            </a:xfrm>
            <a:custGeom>
              <a:avLst/>
              <a:gdLst/>
              <a:ahLst/>
              <a:cxnLst/>
              <a:rect l="l" t="t" r="r" b="b"/>
              <a:pathLst>
                <a:path w="251" h="1981" extrusionOk="0">
                  <a:moveTo>
                    <a:pt x="201" y="1"/>
                  </a:moveTo>
                  <a:lnTo>
                    <a:pt x="151" y="26"/>
                  </a:lnTo>
                  <a:lnTo>
                    <a:pt x="0" y="1930"/>
                  </a:lnTo>
                  <a:lnTo>
                    <a:pt x="50" y="1981"/>
                  </a:lnTo>
                  <a:lnTo>
                    <a:pt x="100" y="1956"/>
                  </a:lnTo>
                  <a:lnTo>
                    <a:pt x="251" y="5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1403025" y="4708225"/>
              <a:ext cx="280100" cy="357000"/>
            </a:xfrm>
            <a:custGeom>
              <a:avLst/>
              <a:gdLst/>
              <a:ahLst/>
              <a:cxnLst/>
              <a:rect l="l" t="t" r="r" b="b"/>
              <a:pathLst>
                <a:path w="11204" h="14280" extrusionOk="0">
                  <a:moveTo>
                    <a:pt x="389" y="0"/>
                  </a:moveTo>
                  <a:cubicBezTo>
                    <a:pt x="357" y="0"/>
                    <a:pt x="326" y="6"/>
                    <a:pt x="301" y="19"/>
                  </a:cubicBezTo>
                  <a:cubicBezTo>
                    <a:pt x="201" y="19"/>
                    <a:pt x="101" y="94"/>
                    <a:pt x="75" y="194"/>
                  </a:cubicBezTo>
                  <a:cubicBezTo>
                    <a:pt x="0" y="370"/>
                    <a:pt x="75" y="545"/>
                    <a:pt x="226" y="621"/>
                  </a:cubicBezTo>
                  <a:lnTo>
                    <a:pt x="451" y="721"/>
                  </a:lnTo>
                  <a:lnTo>
                    <a:pt x="3985" y="2199"/>
                  </a:lnTo>
                  <a:lnTo>
                    <a:pt x="9474" y="4480"/>
                  </a:lnTo>
                  <a:lnTo>
                    <a:pt x="10050" y="9618"/>
                  </a:lnTo>
                  <a:lnTo>
                    <a:pt x="10527" y="13954"/>
                  </a:lnTo>
                  <a:lnTo>
                    <a:pt x="11153" y="14280"/>
                  </a:lnTo>
                  <a:cubicBezTo>
                    <a:pt x="11178" y="14205"/>
                    <a:pt x="11203" y="14154"/>
                    <a:pt x="11178" y="14079"/>
                  </a:cubicBezTo>
                  <a:lnTo>
                    <a:pt x="10752" y="10019"/>
                  </a:lnTo>
                  <a:lnTo>
                    <a:pt x="10101" y="4230"/>
                  </a:lnTo>
                  <a:cubicBezTo>
                    <a:pt x="10101" y="4104"/>
                    <a:pt x="10025" y="4004"/>
                    <a:pt x="9900" y="3954"/>
                  </a:cubicBezTo>
                  <a:lnTo>
                    <a:pt x="3835" y="1423"/>
                  </a:lnTo>
                  <a:lnTo>
                    <a:pt x="476" y="19"/>
                  </a:lnTo>
                  <a:cubicBezTo>
                    <a:pt x="451" y="6"/>
                    <a:pt x="420" y="0"/>
                    <a:pt x="389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1668050" y="4730625"/>
              <a:ext cx="563325" cy="339625"/>
            </a:xfrm>
            <a:custGeom>
              <a:avLst/>
              <a:gdLst/>
              <a:ahLst/>
              <a:cxnLst/>
              <a:rect l="l" t="t" r="r" b="b"/>
              <a:pathLst>
                <a:path w="22533" h="13585" extrusionOk="0">
                  <a:moveTo>
                    <a:pt x="11755" y="0"/>
                  </a:moveTo>
                  <a:cubicBezTo>
                    <a:pt x="10978" y="928"/>
                    <a:pt x="9274" y="978"/>
                    <a:pt x="8272" y="1053"/>
                  </a:cubicBezTo>
                  <a:cubicBezTo>
                    <a:pt x="7244" y="1153"/>
                    <a:pt x="6567" y="1504"/>
                    <a:pt x="4688" y="1629"/>
                  </a:cubicBezTo>
                  <a:cubicBezTo>
                    <a:pt x="4560" y="1636"/>
                    <a:pt x="4429" y="1639"/>
                    <a:pt x="4296" y="1639"/>
                  </a:cubicBezTo>
                  <a:cubicBezTo>
                    <a:pt x="3438" y="1639"/>
                    <a:pt x="2493" y="1509"/>
                    <a:pt x="1755" y="1379"/>
                  </a:cubicBezTo>
                  <a:cubicBezTo>
                    <a:pt x="1454" y="1329"/>
                    <a:pt x="1179" y="1278"/>
                    <a:pt x="978" y="1228"/>
                  </a:cubicBezTo>
                  <a:lnTo>
                    <a:pt x="402" y="928"/>
                  </a:lnTo>
                  <a:lnTo>
                    <a:pt x="402" y="928"/>
                  </a:lnTo>
                  <a:cubicBezTo>
                    <a:pt x="402" y="928"/>
                    <a:pt x="1" y="2532"/>
                    <a:pt x="602" y="4186"/>
                  </a:cubicBezTo>
                  <a:cubicBezTo>
                    <a:pt x="1204" y="5815"/>
                    <a:pt x="2282" y="6567"/>
                    <a:pt x="3760" y="7068"/>
                  </a:cubicBezTo>
                  <a:cubicBezTo>
                    <a:pt x="5239" y="7594"/>
                    <a:pt x="8447" y="8020"/>
                    <a:pt x="9274" y="8146"/>
                  </a:cubicBezTo>
                  <a:lnTo>
                    <a:pt x="10101" y="8246"/>
                  </a:lnTo>
                  <a:cubicBezTo>
                    <a:pt x="10101" y="8246"/>
                    <a:pt x="9926" y="9098"/>
                    <a:pt x="10226" y="10426"/>
                  </a:cubicBezTo>
                  <a:cubicBezTo>
                    <a:pt x="10226" y="10502"/>
                    <a:pt x="10252" y="10602"/>
                    <a:pt x="10277" y="10677"/>
                  </a:cubicBezTo>
                  <a:cubicBezTo>
                    <a:pt x="10327" y="10903"/>
                    <a:pt x="10402" y="11128"/>
                    <a:pt x="10452" y="11329"/>
                  </a:cubicBezTo>
                  <a:cubicBezTo>
                    <a:pt x="10828" y="12557"/>
                    <a:pt x="11329" y="13584"/>
                    <a:pt x="11329" y="13584"/>
                  </a:cubicBezTo>
                  <a:cubicBezTo>
                    <a:pt x="11329" y="13584"/>
                    <a:pt x="11379" y="13559"/>
                    <a:pt x="11429" y="13509"/>
                  </a:cubicBezTo>
                  <a:cubicBezTo>
                    <a:pt x="11429" y="13509"/>
                    <a:pt x="11455" y="13509"/>
                    <a:pt x="11505" y="13484"/>
                  </a:cubicBezTo>
                  <a:cubicBezTo>
                    <a:pt x="11630" y="13384"/>
                    <a:pt x="11830" y="13233"/>
                    <a:pt x="12106" y="13083"/>
                  </a:cubicBezTo>
                  <a:cubicBezTo>
                    <a:pt x="12282" y="12958"/>
                    <a:pt x="12507" y="12832"/>
                    <a:pt x="12758" y="12707"/>
                  </a:cubicBezTo>
                  <a:cubicBezTo>
                    <a:pt x="13134" y="12507"/>
                    <a:pt x="13610" y="12281"/>
                    <a:pt x="14161" y="12080"/>
                  </a:cubicBezTo>
                  <a:cubicBezTo>
                    <a:pt x="14562" y="11930"/>
                    <a:pt x="14938" y="11780"/>
                    <a:pt x="15364" y="11629"/>
                  </a:cubicBezTo>
                  <a:cubicBezTo>
                    <a:pt x="16467" y="11253"/>
                    <a:pt x="17670" y="10978"/>
                    <a:pt x="18848" y="10903"/>
                  </a:cubicBezTo>
                  <a:cubicBezTo>
                    <a:pt x="19086" y="10877"/>
                    <a:pt x="19324" y="10865"/>
                    <a:pt x="19562" y="10865"/>
                  </a:cubicBezTo>
                  <a:cubicBezTo>
                    <a:pt x="19800" y="10865"/>
                    <a:pt x="20039" y="10877"/>
                    <a:pt x="20277" y="10903"/>
                  </a:cubicBezTo>
                  <a:cubicBezTo>
                    <a:pt x="20811" y="10951"/>
                    <a:pt x="21221" y="10970"/>
                    <a:pt x="21535" y="10970"/>
                  </a:cubicBezTo>
                  <a:cubicBezTo>
                    <a:pt x="22030" y="10970"/>
                    <a:pt x="22284" y="10924"/>
                    <a:pt x="22407" y="10877"/>
                  </a:cubicBezTo>
                  <a:cubicBezTo>
                    <a:pt x="22507" y="10852"/>
                    <a:pt x="22532" y="10827"/>
                    <a:pt x="22532" y="10827"/>
                  </a:cubicBezTo>
                  <a:cubicBezTo>
                    <a:pt x="22532" y="10827"/>
                    <a:pt x="22307" y="9299"/>
                    <a:pt x="22031" y="7820"/>
                  </a:cubicBezTo>
                  <a:cubicBezTo>
                    <a:pt x="21906" y="7043"/>
                    <a:pt x="21755" y="6291"/>
                    <a:pt x="21655" y="5790"/>
                  </a:cubicBezTo>
                  <a:cubicBezTo>
                    <a:pt x="21580" y="5439"/>
                    <a:pt x="21505" y="5088"/>
                    <a:pt x="21379" y="4762"/>
                  </a:cubicBezTo>
                  <a:cubicBezTo>
                    <a:pt x="21003" y="3659"/>
                    <a:pt x="20277" y="2657"/>
                    <a:pt x="18522" y="2080"/>
                  </a:cubicBezTo>
                  <a:cubicBezTo>
                    <a:pt x="16216" y="1354"/>
                    <a:pt x="11755" y="0"/>
                    <a:pt x="11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1943125" y="4306425"/>
              <a:ext cx="587750" cy="416700"/>
            </a:xfrm>
            <a:custGeom>
              <a:avLst/>
              <a:gdLst/>
              <a:ahLst/>
              <a:cxnLst/>
              <a:rect l="l" t="t" r="r" b="b"/>
              <a:pathLst>
                <a:path w="23510" h="16668" extrusionOk="0">
                  <a:moveTo>
                    <a:pt x="5163" y="7494"/>
                  </a:moveTo>
                  <a:lnTo>
                    <a:pt x="6015" y="10778"/>
                  </a:lnTo>
                  <a:cubicBezTo>
                    <a:pt x="6015" y="10778"/>
                    <a:pt x="5940" y="10753"/>
                    <a:pt x="5840" y="10703"/>
                  </a:cubicBezTo>
                  <a:lnTo>
                    <a:pt x="5815" y="10703"/>
                  </a:lnTo>
                  <a:cubicBezTo>
                    <a:pt x="5564" y="10602"/>
                    <a:pt x="5113" y="10427"/>
                    <a:pt x="4812" y="10251"/>
                  </a:cubicBezTo>
                  <a:cubicBezTo>
                    <a:pt x="4812" y="10251"/>
                    <a:pt x="4512" y="10076"/>
                    <a:pt x="4637" y="9299"/>
                  </a:cubicBezTo>
                  <a:cubicBezTo>
                    <a:pt x="4762" y="8698"/>
                    <a:pt x="4988" y="7971"/>
                    <a:pt x="5088" y="7670"/>
                  </a:cubicBezTo>
                  <a:cubicBezTo>
                    <a:pt x="5138" y="7570"/>
                    <a:pt x="5163" y="7494"/>
                    <a:pt x="5163" y="7494"/>
                  </a:cubicBezTo>
                  <a:close/>
                  <a:moveTo>
                    <a:pt x="12256" y="1"/>
                  </a:moveTo>
                  <a:cubicBezTo>
                    <a:pt x="10652" y="1"/>
                    <a:pt x="8497" y="101"/>
                    <a:pt x="7695" y="151"/>
                  </a:cubicBezTo>
                  <a:cubicBezTo>
                    <a:pt x="7519" y="151"/>
                    <a:pt x="7419" y="176"/>
                    <a:pt x="7419" y="176"/>
                  </a:cubicBezTo>
                  <a:lnTo>
                    <a:pt x="7093" y="176"/>
                  </a:lnTo>
                  <a:cubicBezTo>
                    <a:pt x="6642" y="201"/>
                    <a:pt x="6141" y="226"/>
                    <a:pt x="5614" y="352"/>
                  </a:cubicBezTo>
                  <a:cubicBezTo>
                    <a:pt x="4762" y="552"/>
                    <a:pt x="3885" y="928"/>
                    <a:pt x="3259" y="1730"/>
                  </a:cubicBezTo>
                  <a:cubicBezTo>
                    <a:pt x="2206" y="3033"/>
                    <a:pt x="1730" y="4763"/>
                    <a:pt x="1153" y="6617"/>
                  </a:cubicBezTo>
                  <a:cubicBezTo>
                    <a:pt x="1128" y="6692"/>
                    <a:pt x="1103" y="6768"/>
                    <a:pt x="1078" y="6843"/>
                  </a:cubicBezTo>
                  <a:cubicBezTo>
                    <a:pt x="477" y="8798"/>
                    <a:pt x="0" y="10853"/>
                    <a:pt x="552" y="11956"/>
                  </a:cubicBezTo>
                  <a:cubicBezTo>
                    <a:pt x="577" y="12031"/>
                    <a:pt x="627" y="12106"/>
                    <a:pt x="652" y="12156"/>
                  </a:cubicBezTo>
                  <a:cubicBezTo>
                    <a:pt x="1228" y="13159"/>
                    <a:pt x="2256" y="13810"/>
                    <a:pt x="4361" y="14061"/>
                  </a:cubicBezTo>
                  <a:cubicBezTo>
                    <a:pt x="5138" y="14161"/>
                    <a:pt x="5890" y="14261"/>
                    <a:pt x="6592" y="14362"/>
                  </a:cubicBezTo>
                  <a:lnTo>
                    <a:pt x="6617" y="14362"/>
                  </a:lnTo>
                  <a:cubicBezTo>
                    <a:pt x="7742" y="14489"/>
                    <a:pt x="8706" y="14598"/>
                    <a:pt x="9233" y="14598"/>
                  </a:cubicBezTo>
                  <a:cubicBezTo>
                    <a:pt x="9328" y="14598"/>
                    <a:pt x="9409" y="14595"/>
                    <a:pt x="9474" y="14587"/>
                  </a:cubicBezTo>
                  <a:cubicBezTo>
                    <a:pt x="9474" y="14587"/>
                    <a:pt x="9574" y="14211"/>
                    <a:pt x="9925" y="13785"/>
                  </a:cubicBezTo>
                  <a:cubicBezTo>
                    <a:pt x="10026" y="13660"/>
                    <a:pt x="10126" y="13535"/>
                    <a:pt x="10251" y="13409"/>
                  </a:cubicBezTo>
                  <a:cubicBezTo>
                    <a:pt x="10351" y="13334"/>
                    <a:pt x="10427" y="13234"/>
                    <a:pt x="10527" y="13159"/>
                  </a:cubicBezTo>
                  <a:cubicBezTo>
                    <a:pt x="10978" y="12733"/>
                    <a:pt x="11304" y="12482"/>
                    <a:pt x="11304" y="12482"/>
                  </a:cubicBezTo>
                  <a:lnTo>
                    <a:pt x="11730" y="12632"/>
                  </a:lnTo>
                  <a:cubicBezTo>
                    <a:pt x="11730" y="12632"/>
                    <a:pt x="12858" y="12382"/>
                    <a:pt x="14737" y="12281"/>
                  </a:cubicBezTo>
                  <a:cubicBezTo>
                    <a:pt x="14839" y="12275"/>
                    <a:pt x="14944" y="12272"/>
                    <a:pt x="15050" y="12272"/>
                  </a:cubicBezTo>
                  <a:cubicBezTo>
                    <a:pt x="16220" y="12272"/>
                    <a:pt x="17598" y="12632"/>
                    <a:pt x="18472" y="12908"/>
                  </a:cubicBezTo>
                  <a:cubicBezTo>
                    <a:pt x="18948" y="13058"/>
                    <a:pt x="19274" y="13184"/>
                    <a:pt x="19274" y="13184"/>
                  </a:cubicBezTo>
                  <a:cubicBezTo>
                    <a:pt x="19274" y="13184"/>
                    <a:pt x="19224" y="12733"/>
                    <a:pt x="19123" y="12181"/>
                  </a:cubicBezTo>
                  <a:cubicBezTo>
                    <a:pt x="19023" y="11630"/>
                    <a:pt x="18898" y="10978"/>
                    <a:pt x="18772" y="10577"/>
                  </a:cubicBezTo>
                  <a:cubicBezTo>
                    <a:pt x="18547" y="9775"/>
                    <a:pt x="18371" y="8973"/>
                    <a:pt x="18346" y="8923"/>
                  </a:cubicBezTo>
                  <a:lnTo>
                    <a:pt x="18346" y="8923"/>
                  </a:lnTo>
                  <a:cubicBezTo>
                    <a:pt x="18397" y="8998"/>
                    <a:pt x="19449" y="10502"/>
                    <a:pt x="19875" y="11154"/>
                  </a:cubicBezTo>
                  <a:lnTo>
                    <a:pt x="19900" y="11179"/>
                  </a:lnTo>
                  <a:cubicBezTo>
                    <a:pt x="19900" y="11179"/>
                    <a:pt x="19700" y="12307"/>
                    <a:pt x="19700" y="13484"/>
                  </a:cubicBezTo>
                  <a:cubicBezTo>
                    <a:pt x="19725" y="13735"/>
                    <a:pt x="19725" y="13961"/>
                    <a:pt x="19700" y="14211"/>
                  </a:cubicBezTo>
                  <a:cubicBezTo>
                    <a:pt x="19700" y="14612"/>
                    <a:pt x="19700" y="14988"/>
                    <a:pt x="19675" y="15289"/>
                  </a:cubicBezTo>
                  <a:lnTo>
                    <a:pt x="19675" y="15389"/>
                  </a:lnTo>
                  <a:cubicBezTo>
                    <a:pt x="19650" y="15865"/>
                    <a:pt x="19625" y="16166"/>
                    <a:pt x="19625" y="16166"/>
                  </a:cubicBezTo>
                  <a:cubicBezTo>
                    <a:pt x="19625" y="16166"/>
                    <a:pt x="19711" y="16130"/>
                    <a:pt x="19881" y="16130"/>
                  </a:cubicBezTo>
                  <a:cubicBezTo>
                    <a:pt x="20086" y="16130"/>
                    <a:pt x="20413" y="16183"/>
                    <a:pt x="20853" y="16417"/>
                  </a:cubicBezTo>
                  <a:cubicBezTo>
                    <a:pt x="20978" y="16492"/>
                    <a:pt x="21103" y="16567"/>
                    <a:pt x="21254" y="16667"/>
                  </a:cubicBezTo>
                  <a:cubicBezTo>
                    <a:pt x="21254" y="16667"/>
                    <a:pt x="21404" y="16367"/>
                    <a:pt x="21605" y="15916"/>
                  </a:cubicBezTo>
                  <a:lnTo>
                    <a:pt x="21655" y="15815"/>
                  </a:lnTo>
                  <a:cubicBezTo>
                    <a:pt x="21880" y="15339"/>
                    <a:pt x="22156" y="14738"/>
                    <a:pt x="22432" y="14111"/>
                  </a:cubicBezTo>
                  <a:cubicBezTo>
                    <a:pt x="22782" y="13334"/>
                    <a:pt x="23108" y="12582"/>
                    <a:pt x="23259" y="12131"/>
                  </a:cubicBezTo>
                  <a:cubicBezTo>
                    <a:pt x="23509" y="11379"/>
                    <a:pt x="23484" y="10677"/>
                    <a:pt x="23234" y="9901"/>
                  </a:cubicBezTo>
                  <a:cubicBezTo>
                    <a:pt x="23083" y="9449"/>
                    <a:pt x="22833" y="8948"/>
                    <a:pt x="22507" y="8422"/>
                  </a:cubicBezTo>
                  <a:cubicBezTo>
                    <a:pt x="21605" y="7018"/>
                    <a:pt x="19073" y="2758"/>
                    <a:pt x="17594" y="1379"/>
                  </a:cubicBezTo>
                  <a:cubicBezTo>
                    <a:pt x="16291" y="176"/>
                    <a:pt x="15138" y="76"/>
                    <a:pt x="13584" y="26"/>
                  </a:cubicBezTo>
                  <a:lnTo>
                    <a:pt x="12883" y="26"/>
                  </a:lnTo>
                  <a:cubicBezTo>
                    <a:pt x="12833" y="1"/>
                    <a:pt x="12782" y="1"/>
                    <a:pt x="12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2083475" y="4306425"/>
              <a:ext cx="166075" cy="26875"/>
            </a:xfrm>
            <a:custGeom>
              <a:avLst/>
              <a:gdLst/>
              <a:ahLst/>
              <a:cxnLst/>
              <a:rect l="l" t="t" r="r" b="b"/>
              <a:pathLst>
                <a:path w="6643" h="1075" extrusionOk="0">
                  <a:moveTo>
                    <a:pt x="6642" y="1"/>
                  </a:moveTo>
                  <a:cubicBezTo>
                    <a:pt x="5038" y="1"/>
                    <a:pt x="2883" y="101"/>
                    <a:pt x="2081" y="151"/>
                  </a:cubicBezTo>
                  <a:cubicBezTo>
                    <a:pt x="1905" y="151"/>
                    <a:pt x="1805" y="176"/>
                    <a:pt x="1805" y="176"/>
                  </a:cubicBezTo>
                  <a:lnTo>
                    <a:pt x="1479" y="176"/>
                  </a:lnTo>
                  <a:cubicBezTo>
                    <a:pt x="1028" y="201"/>
                    <a:pt x="527" y="226"/>
                    <a:pt x="0" y="352"/>
                  </a:cubicBezTo>
                  <a:cubicBezTo>
                    <a:pt x="418" y="650"/>
                    <a:pt x="1277" y="1074"/>
                    <a:pt x="2716" y="1074"/>
                  </a:cubicBezTo>
                  <a:cubicBezTo>
                    <a:pt x="3091" y="1074"/>
                    <a:pt x="3505" y="1045"/>
                    <a:pt x="3960" y="978"/>
                  </a:cubicBezTo>
                  <a:cubicBezTo>
                    <a:pt x="5364" y="778"/>
                    <a:pt x="6191" y="377"/>
                    <a:pt x="6642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1668050" y="4753800"/>
              <a:ext cx="567075" cy="316450"/>
            </a:xfrm>
            <a:custGeom>
              <a:avLst/>
              <a:gdLst/>
              <a:ahLst/>
              <a:cxnLst/>
              <a:rect l="l" t="t" r="r" b="b"/>
              <a:pathLst>
                <a:path w="22683" h="12658" extrusionOk="0">
                  <a:moveTo>
                    <a:pt x="402" y="1"/>
                  </a:moveTo>
                  <a:cubicBezTo>
                    <a:pt x="402" y="1"/>
                    <a:pt x="1" y="1605"/>
                    <a:pt x="602" y="3259"/>
                  </a:cubicBezTo>
                  <a:cubicBezTo>
                    <a:pt x="1204" y="4888"/>
                    <a:pt x="2282" y="5640"/>
                    <a:pt x="3760" y="6141"/>
                  </a:cubicBezTo>
                  <a:cubicBezTo>
                    <a:pt x="5239" y="6667"/>
                    <a:pt x="8447" y="7093"/>
                    <a:pt x="9274" y="7219"/>
                  </a:cubicBezTo>
                  <a:lnTo>
                    <a:pt x="10101" y="7319"/>
                  </a:lnTo>
                  <a:cubicBezTo>
                    <a:pt x="10101" y="7319"/>
                    <a:pt x="9901" y="8271"/>
                    <a:pt x="10277" y="9750"/>
                  </a:cubicBezTo>
                  <a:cubicBezTo>
                    <a:pt x="10327" y="9976"/>
                    <a:pt x="10402" y="10201"/>
                    <a:pt x="10452" y="10402"/>
                  </a:cubicBezTo>
                  <a:cubicBezTo>
                    <a:pt x="10828" y="11630"/>
                    <a:pt x="11329" y="12657"/>
                    <a:pt x="11329" y="12657"/>
                  </a:cubicBezTo>
                  <a:cubicBezTo>
                    <a:pt x="11329" y="12657"/>
                    <a:pt x="11379" y="12632"/>
                    <a:pt x="11429" y="12582"/>
                  </a:cubicBezTo>
                  <a:cubicBezTo>
                    <a:pt x="11455" y="12632"/>
                    <a:pt x="11480" y="12657"/>
                    <a:pt x="11480" y="12657"/>
                  </a:cubicBezTo>
                  <a:cubicBezTo>
                    <a:pt x="11480" y="12657"/>
                    <a:pt x="11505" y="12632"/>
                    <a:pt x="11555" y="12582"/>
                  </a:cubicBezTo>
                  <a:cubicBezTo>
                    <a:pt x="11555" y="12582"/>
                    <a:pt x="11580" y="12582"/>
                    <a:pt x="11630" y="12557"/>
                  </a:cubicBezTo>
                  <a:cubicBezTo>
                    <a:pt x="11755" y="12457"/>
                    <a:pt x="11956" y="12306"/>
                    <a:pt x="12231" y="12156"/>
                  </a:cubicBezTo>
                  <a:cubicBezTo>
                    <a:pt x="12432" y="12031"/>
                    <a:pt x="12632" y="11905"/>
                    <a:pt x="12883" y="11780"/>
                  </a:cubicBezTo>
                  <a:cubicBezTo>
                    <a:pt x="13284" y="11580"/>
                    <a:pt x="13760" y="11354"/>
                    <a:pt x="14312" y="11153"/>
                  </a:cubicBezTo>
                  <a:cubicBezTo>
                    <a:pt x="14688" y="11003"/>
                    <a:pt x="15089" y="10853"/>
                    <a:pt x="15490" y="10702"/>
                  </a:cubicBezTo>
                  <a:cubicBezTo>
                    <a:pt x="16617" y="10326"/>
                    <a:pt x="17795" y="10051"/>
                    <a:pt x="18973" y="9976"/>
                  </a:cubicBezTo>
                  <a:cubicBezTo>
                    <a:pt x="19211" y="9950"/>
                    <a:pt x="19450" y="9938"/>
                    <a:pt x="19688" y="9938"/>
                  </a:cubicBezTo>
                  <a:cubicBezTo>
                    <a:pt x="19926" y="9938"/>
                    <a:pt x="20164" y="9950"/>
                    <a:pt x="20402" y="9976"/>
                  </a:cubicBezTo>
                  <a:cubicBezTo>
                    <a:pt x="20936" y="10024"/>
                    <a:pt x="21346" y="10043"/>
                    <a:pt x="21661" y="10043"/>
                  </a:cubicBezTo>
                  <a:cubicBezTo>
                    <a:pt x="22159" y="10043"/>
                    <a:pt x="22419" y="9997"/>
                    <a:pt x="22557" y="9950"/>
                  </a:cubicBezTo>
                  <a:cubicBezTo>
                    <a:pt x="22658" y="9925"/>
                    <a:pt x="22683" y="9900"/>
                    <a:pt x="22683" y="9900"/>
                  </a:cubicBezTo>
                  <a:cubicBezTo>
                    <a:pt x="22683" y="9900"/>
                    <a:pt x="22432" y="8372"/>
                    <a:pt x="22181" y="6893"/>
                  </a:cubicBezTo>
                  <a:cubicBezTo>
                    <a:pt x="22031" y="6116"/>
                    <a:pt x="21906" y="5364"/>
                    <a:pt x="21780" y="4863"/>
                  </a:cubicBezTo>
                  <a:cubicBezTo>
                    <a:pt x="21705" y="4512"/>
                    <a:pt x="21630" y="4161"/>
                    <a:pt x="21505" y="3835"/>
                  </a:cubicBezTo>
                  <a:cubicBezTo>
                    <a:pt x="20327" y="4737"/>
                    <a:pt x="18196" y="6166"/>
                    <a:pt x="15991" y="6642"/>
                  </a:cubicBezTo>
                  <a:cubicBezTo>
                    <a:pt x="14554" y="6968"/>
                    <a:pt x="13518" y="7091"/>
                    <a:pt x="12780" y="7091"/>
                  </a:cubicBezTo>
                  <a:cubicBezTo>
                    <a:pt x="11987" y="7091"/>
                    <a:pt x="11538" y="6949"/>
                    <a:pt x="11304" y="6768"/>
                  </a:cubicBezTo>
                  <a:cubicBezTo>
                    <a:pt x="11279" y="6642"/>
                    <a:pt x="11254" y="6592"/>
                    <a:pt x="11254" y="6592"/>
                  </a:cubicBezTo>
                  <a:cubicBezTo>
                    <a:pt x="11254" y="6592"/>
                    <a:pt x="4587" y="5590"/>
                    <a:pt x="3359" y="4437"/>
                  </a:cubicBezTo>
                  <a:cubicBezTo>
                    <a:pt x="2257" y="3409"/>
                    <a:pt x="1855" y="2006"/>
                    <a:pt x="1755" y="452"/>
                  </a:cubicBezTo>
                  <a:cubicBezTo>
                    <a:pt x="1454" y="402"/>
                    <a:pt x="1179" y="351"/>
                    <a:pt x="978" y="30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2135475" y="4306425"/>
              <a:ext cx="125975" cy="127850"/>
            </a:xfrm>
            <a:custGeom>
              <a:avLst/>
              <a:gdLst/>
              <a:ahLst/>
              <a:cxnLst/>
              <a:rect l="l" t="t" r="r" b="b"/>
              <a:pathLst>
                <a:path w="5039" h="5114" extrusionOk="0">
                  <a:moveTo>
                    <a:pt x="3835" y="1"/>
                  </a:moveTo>
                  <a:cubicBezTo>
                    <a:pt x="2357" y="26"/>
                    <a:pt x="677" y="126"/>
                    <a:pt x="1" y="151"/>
                  </a:cubicBezTo>
                  <a:cubicBezTo>
                    <a:pt x="76" y="402"/>
                    <a:pt x="176" y="728"/>
                    <a:pt x="327" y="1078"/>
                  </a:cubicBezTo>
                  <a:cubicBezTo>
                    <a:pt x="627" y="1880"/>
                    <a:pt x="1103" y="2808"/>
                    <a:pt x="1655" y="3484"/>
                  </a:cubicBezTo>
                  <a:cubicBezTo>
                    <a:pt x="2482" y="4462"/>
                    <a:pt x="2983" y="4988"/>
                    <a:pt x="3058" y="5088"/>
                  </a:cubicBezTo>
                  <a:lnTo>
                    <a:pt x="3083" y="5114"/>
                  </a:lnTo>
                  <a:cubicBezTo>
                    <a:pt x="3083" y="5114"/>
                    <a:pt x="3108" y="5063"/>
                    <a:pt x="3134" y="5013"/>
                  </a:cubicBezTo>
                  <a:cubicBezTo>
                    <a:pt x="3384" y="4662"/>
                    <a:pt x="4236" y="3259"/>
                    <a:pt x="4612" y="1830"/>
                  </a:cubicBezTo>
                  <a:cubicBezTo>
                    <a:pt x="4813" y="1078"/>
                    <a:pt x="4963" y="402"/>
                    <a:pt x="5038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1959425" y="4610325"/>
              <a:ext cx="231850" cy="61075"/>
            </a:xfrm>
            <a:custGeom>
              <a:avLst/>
              <a:gdLst/>
              <a:ahLst/>
              <a:cxnLst/>
              <a:rect l="l" t="t" r="r" b="b"/>
              <a:pathLst>
                <a:path w="9274" h="2443" extrusionOk="0">
                  <a:moveTo>
                    <a:pt x="0" y="0"/>
                  </a:moveTo>
                  <a:lnTo>
                    <a:pt x="0" y="0"/>
                  </a:lnTo>
                  <a:cubicBezTo>
                    <a:pt x="576" y="1003"/>
                    <a:pt x="1604" y="1654"/>
                    <a:pt x="3709" y="1930"/>
                  </a:cubicBezTo>
                  <a:cubicBezTo>
                    <a:pt x="4486" y="2005"/>
                    <a:pt x="5238" y="2105"/>
                    <a:pt x="5940" y="2206"/>
                  </a:cubicBezTo>
                  <a:lnTo>
                    <a:pt x="5965" y="2206"/>
                  </a:lnTo>
                  <a:cubicBezTo>
                    <a:pt x="7090" y="2333"/>
                    <a:pt x="8054" y="2442"/>
                    <a:pt x="8581" y="2442"/>
                  </a:cubicBezTo>
                  <a:cubicBezTo>
                    <a:pt x="8676" y="2442"/>
                    <a:pt x="8757" y="2439"/>
                    <a:pt x="8822" y="2431"/>
                  </a:cubicBezTo>
                  <a:cubicBezTo>
                    <a:pt x="8822" y="2431"/>
                    <a:pt x="8922" y="2055"/>
                    <a:pt x="9273" y="1629"/>
                  </a:cubicBezTo>
                  <a:cubicBezTo>
                    <a:pt x="8421" y="1529"/>
                    <a:pt x="5815" y="1278"/>
                    <a:pt x="3709" y="1103"/>
                  </a:cubicBezTo>
                  <a:cubicBezTo>
                    <a:pt x="1729" y="953"/>
                    <a:pt x="752" y="577"/>
                    <a:pt x="0" y="0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2070325" y="4446150"/>
              <a:ext cx="65175" cy="142250"/>
            </a:xfrm>
            <a:custGeom>
              <a:avLst/>
              <a:gdLst/>
              <a:ahLst/>
              <a:cxnLst/>
              <a:rect l="l" t="t" r="r" b="b"/>
              <a:pathLst>
                <a:path w="2607" h="5690" extrusionOk="0">
                  <a:moveTo>
                    <a:pt x="401" y="1"/>
                  </a:moveTo>
                  <a:lnTo>
                    <a:pt x="25" y="1905"/>
                  </a:lnTo>
                  <a:lnTo>
                    <a:pt x="0" y="2081"/>
                  </a:lnTo>
                  <a:cubicBezTo>
                    <a:pt x="50" y="1981"/>
                    <a:pt x="75" y="1905"/>
                    <a:pt x="75" y="1905"/>
                  </a:cubicBezTo>
                  <a:lnTo>
                    <a:pt x="927" y="5189"/>
                  </a:lnTo>
                  <a:lnTo>
                    <a:pt x="2607" y="5690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2381725" y="4471850"/>
              <a:ext cx="72075" cy="164175"/>
            </a:xfrm>
            <a:custGeom>
              <a:avLst/>
              <a:gdLst/>
              <a:ahLst/>
              <a:cxnLst/>
              <a:rect l="l" t="t" r="r" b="b"/>
              <a:pathLst>
                <a:path w="2883" h="6567" extrusionOk="0">
                  <a:moveTo>
                    <a:pt x="0" y="0"/>
                  </a:moveTo>
                  <a:cubicBezTo>
                    <a:pt x="0" y="1"/>
                    <a:pt x="727" y="4236"/>
                    <a:pt x="928" y="6291"/>
                  </a:cubicBezTo>
                  <a:cubicBezTo>
                    <a:pt x="1404" y="6441"/>
                    <a:pt x="1730" y="6567"/>
                    <a:pt x="1730" y="6567"/>
                  </a:cubicBezTo>
                  <a:cubicBezTo>
                    <a:pt x="1730" y="6567"/>
                    <a:pt x="1680" y="6116"/>
                    <a:pt x="1579" y="5564"/>
                  </a:cubicBezTo>
                  <a:cubicBezTo>
                    <a:pt x="1479" y="5013"/>
                    <a:pt x="1354" y="4361"/>
                    <a:pt x="1228" y="3960"/>
                  </a:cubicBezTo>
                  <a:cubicBezTo>
                    <a:pt x="1003" y="3158"/>
                    <a:pt x="827" y="2356"/>
                    <a:pt x="802" y="2306"/>
                  </a:cubicBezTo>
                  <a:lnTo>
                    <a:pt x="802" y="2306"/>
                  </a:lnTo>
                  <a:cubicBezTo>
                    <a:pt x="853" y="2381"/>
                    <a:pt x="1905" y="3885"/>
                    <a:pt x="2331" y="4537"/>
                  </a:cubicBezTo>
                  <a:cubicBezTo>
                    <a:pt x="2507" y="4060"/>
                    <a:pt x="2732" y="3484"/>
                    <a:pt x="2883" y="3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2464425" y="4553925"/>
              <a:ext cx="66450" cy="169200"/>
            </a:xfrm>
            <a:custGeom>
              <a:avLst/>
              <a:gdLst/>
              <a:ahLst/>
              <a:cxnLst/>
              <a:rect l="l" t="t" r="r" b="b"/>
              <a:pathLst>
                <a:path w="2658" h="6768" extrusionOk="0">
                  <a:moveTo>
                    <a:pt x="2382" y="1"/>
                  </a:moveTo>
                  <a:cubicBezTo>
                    <a:pt x="2031" y="1655"/>
                    <a:pt x="1154" y="5088"/>
                    <a:pt x="1" y="6517"/>
                  </a:cubicBezTo>
                  <a:cubicBezTo>
                    <a:pt x="126" y="6592"/>
                    <a:pt x="251" y="6667"/>
                    <a:pt x="402" y="6767"/>
                  </a:cubicBezTo>
                  <a:cubicBezTo>
                    <a:pt x="402" y="6767"/>
                    <a:pt x="552" y="6467"/>
                    <a:pt x="753" y="6016"/>
                  </a:cubicBezTo>
                  <a:lnTo>
                    <a:pt x="803" y="5915"/>
                  </a:lnTo>
                  <a:cubicBezTo>
                    <a:pt x="1028" y="5439"/>
                    <a:pt x="1304" y="4838"/>
                    <a:pt x="1580" y="4211"/>
                  </a:cubicBezTo>
                  <a:cubicBezTo>
                    <a:pt x="1930" y="3434"/>
                    <a:pt x="2256" y="2682"/>
                    <a:pt x="2407" y="2231"/>
                  </a:cubicBezTo>
                  <a:cubicBezTo>
                    <a:pt x="2657" y="1479"/>
                    <a:pt x="2632" y="777"/>
                    <a:pt x="2382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2107900" y="4613450"/>
              <a:ext cx="587125" cy="527075"/>
            </a:xfrm>
            <a:custGeom>
              <a:avLst/>
              <a:gdLst/>
              <a:ahLst/>
              <a:cxnLst/>
              <a:rect l="l" t="t" r="r" b="b"/>
              <a:pathLst>
                <a:path w="23485" h="21083" extrusionOk="0">
                  <a:moveTo>
                    <a:pt x="8146" y="0"/>
                  </a:moveTo>
                  <a:cubicBezTo>
                    <a:pt x="6267" y="101"/>
                    <a:pt x="5139" y="351"/>
                    <a:pt x="5139" y="351"/>
                  </a:cubicBezTo>
                  <a:lnTo>
                    <a:pt x="4713" y="201"/>
                  </a:lnTo>
                  <a:lnTo>
                    <a:pt x="3936" y="878"/>
                  </a:lnTo>
                  <a:cubicBezTo>
                    <a:pt x="3836" y="953"/>
                    <a:pt x="3760" y="1053"/>
                    <a:pt x="3660" y="1128"/>
                  </a:cubicBezTo>
                  <a:cubicBezTo>
                    <a:pt x="3059" y="1705"/>
                    <a:pt x="2883" y="2306"/>
                    <a:pt x="2883" y="2306"/>
                  </a:cubicBezTo>
                  <a:cubicBezTo>
                    <a:pt x="2823" y="2313"/>
                    <a:pt x="2748" y="2316"/>
                    <a:pt x="2660" y="2316"/>
                  </a:cubicBezTo>
                  <a:cubicBezTo>
                    <a:pt x="2418" y="2316"/>
                    <a:pt x="2077" y="2293"/>
                    <a:pt x="1655" y="2256"/>
                  </a:cubicBezTo>
                  <a:cubicBezTo>
                    <a:pt x="1204" y="2206"/>
                    <a:pt x="628" y="2156"/>
                    <a:pt x="26" y="2081"/>
                  </a:cubicBezTo>
                  <a:lnTo>
                    <a:pt x="1" y="2081"/>
                  </a:lnTo>
                  <a:cubicBezTo>
                    <a:pt x="1" y="2081"/>
                    <a:pt x="427" y="4061"/>
                    <a:pt x="928" y="5514"/>
                  </a:cubicBezTo>
                  <a:cubicBezTo>
                    <a:pt x="1404" y="6943"/>
                    <a:pt x="2006" y="7494"/>
                    <a:pt x="3435" y="7895"/>
                  </a:cubicBezTo>
                  <a:cubicBezTo>
                    <a:pt x="4888" y="8271"/>
                    <a:pt x="7269" y="8346"/>
                    <a:pt x="7269" y="8346"/>
                  </a:cubicBezTo>
                  <a:cubicBezTo>
                    <a:pt x="7269" y="8346"/>
                    <a:pt x="6793" y="9700"/>
                    <a:pt x="7369" y="11930"/>
                  </a:cubicBezTo>
                  <a:cubicBezTo>
                    <a:pt x="7946" y="14161"/>
                    <a:pt x="10252" y="17920"/>
                    <a:pt x="11279" y="19324"/>
                  </a:cubicBezTo>
                  <a:cubicBezTo>
                    <a:pt x="12332" y="20702"/>
                    <a:pt x="12557" y="20928"/>
                    <a:pt x="12557" y="20928"/>
                  </a:cubicBezTo>
                  <a:cubicBezTo>
                    <a:pt x="12557" y="20928"/>
                    <a:pt x="12783" y="21028"/>
                    <a:pt x="13109" y="21053"/>
                  </a:cubicBezTo>
                  <a:cubicBezTo>
                    <a:pt x="13222" y="21071"/>
                    <a:pt x="13348" y="21082"/>
                    <a:pt x="13483" y="21082"/>
                  </a:cubicBezTo>
                  <a:cubicBezTo>
                    <a:pt x="13734" y="21082"/>
                    <a:pt x="14018" y="21042"/>
                    <a:pt x="14312" y="20928"/>
                  </a:cubicBezTo>
                  <a:cubicBezTo>
                    <a:pt x="14312" y="20928"/>
                    <a:pt x="13710" y="15539"/>
                    <a:pt x="13635" y="13785"/>
                  </a:cubicBezTo>
                  <a:cubicBezTo>
                    <a:pt x="13560" y="12056"/>
                    <a:pt x="12658" y="7795"/>
                    <a:pt x="12658" y="7795"/>
                  </a:cubicBezTo>
                  <a:lnTo>
                    <a:pt x="12708" y="7770"/>
                  </a:lnTo>
                  <a:cubicBezTo>
                    <a:pt x="13109" y="7720"/>
                    <a:pt x="16618" y="7194"/>
                    <a:pt x="17244" y="6918"/>
                  </a:cubicBezTo>
                  <a:lnTo>
                    <a:pt x="17244" y="6918"/>
                  </a:lnTo>
                  <a:cubicBezTo>
                    <a:pt x="17244" y="6918"/>
                    <a:pt x="16918" y="8672"/>
                    <a:pt x="17946" y="11780"/>
                  </a:cubicBezTo>
                  <a:cubicBezTo>
                    <a:pt x="18948" y="14888"/>
                    <a:pt x="21530" y="19575"/>
                    <a:pt x="21530" y="19575"/>
                  </a:cubicBezTo>
                  <a:cubicBezTo>
                    <a:pt x="21530" y="19575"/>
                    <a:pt x="21956" y="19725"/>
                    <a:pt x="22457" y="19775"/>
                  </a:cubicBezTo>
                  <a:cubicBezTo>
                    <a:pt x="22783" y="19775"/>
                    <a:pt x="23159" y="19750"/>
                    <a:pt x="23485" y="19575"/>
                  </a:cubicBezTo>
                  <a:cubicBezTo>
                    <a:pt x="23485" y="19575"/>
                    <a:pt x="23034" y="12056"/>
                    <a:pt x="22883" y="9950"/>
                  </a:cubicBezTo>
                  <a:cubicBezTo>
                    <a:pt x="22733" y="7845"/>
                    <a:pt x="22608" y="3835"/>
                    <a:pt x="21480" y="2632"/>
                  </a:cubicBezTo>
                  <a:cubicBezTo>
                    <a:pt x="20714" y="1850"/>
                    <a:pt x="19462" y="1598"/>
                    <a:pt x="18208" y="1598"/>
                  </a:cubicBezTo>
                  <a:cubicBezTo>
                    <a:pt x="17574" y="1598"/>
                    <a:pt x="16939" y="1662"/>
                    <a:pt x="16367" y="1755"/>
                  </a:cubicBezTo>
                  <a:cubicBezTo>
                    <a:pt x="16191" y="1780"/>
                    <a:pt x="16016" y="1805"/>
                    <a:pt x="15841" y="1830"/>
                  </a:cubicBezTo>
                  <a:cubicBezTo>
                    <a:pt x="15289" y="3083"/>
                    <a:pt x="14663" y="4386"/>
                    <a:pt x="14663" y="4386"/>
                  </a:cubicBezTo>
                  <a:cubicBezTo>
                    <a:pt x="14031" y="3935"/>
                    <a:pt x="13571" y="3845"/>
                    <a:pt x="13304" y="3845"/>
                  </a:cubicBezTo>
                  <a:cubicBezTo>
                    <a:pt x="13126" y="3845"/>
                    <a:pt x="13034" y="3885"/>
                    <a:pt x="13034" y="3885"/>
                  </a:cubicBezTo>
                  <a:cubicBezTo>
                    <a:pt x="13034" y="3885"/>
                    <a:pt x="13109" y="2933"/>
                    <a:pt x="13109" y="1930"/>
                  </a:cubicBezTo>
                  <a:lnTo>
                    <a:pt x="12683" y="903"/>
                  </a:lnTo>
                  <a:cubicBezTo>
                    <a:pt x="12683" y="903"/>
                    <a:pt x="10277" y="0"/>
                    <a:pt x="8422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2107900" y="4665450"/>
              <a:ext cx="327725" cy="474350"/>
            </a:xfrm>
            <a:custGeom>
              <a:avLst/>
              <a:gdLst/>
              <a:ahLst/>
              <a:cxnLst/>
              <a:rect l="l" t="t" r="r" b="b"/>
              <a:pathLst>
                <a:path w="13109" h="18974" extrusionOk="0">
                  <a:moveTo>
                    <a:pt x="1" y="1"/>
                  </a:moveTo>
                  <a:cubicBezTo>
                    <a:pt x="1" y="1"/>
                    <a:pt x="427" y="1981"/>
                    <a:pt x="928" y="3434"/>
                  </a:cubicBezTo>
                  <a:cubicBezTo>
                    <a:pt x="1404" y="4863"/>
                    <a:pt x="2006" y="5414"/>
                    <a:pt x="3435" y="5815"/>
                  </a:cubicBezTo>
                  <a:cubicBezTo>
                    <a:pt x="4888" y="6191"/>
                    <a:pt x="7269" y="6266"/>
                    <a:pt x="7269" y="6266"/>
                  </a:cubicBezTo>
                  <a:cubicBezTo>
                    <a:pt x="7269" y="6266"/>
                    <a:pt x="6793" y="7620"/>
                    <a:pt x="7369" y="9850"/>
                  </a:cubicBezTo>
                  <a:cubicBezTo>
                    <a:pt x="7946" y="12081"/>
                    <a:pt x="10252" y="15840"/>
                    <a:pt x="11279" y="17244"/>
                  </a:cubicBezTo>
                  <a:cubicBezTo>
                    <a:pt x="12332" y="18622"/>
                    <a:pt x="12557" y="18848"/>
                    <a:pt x="12557" y="18848"/>
                  </a:cubicBezTo>
                  <a:cubicBezTo>
                    <a:pt x="12557" y="18848"/>
                    <a:pt x="12783" y="18948"/>
                    <a:pt x="13109" y="18973"/>
                  </a:cubicBezTo>
                  <a:cubicBezTo>
                    <a:pt x="12432" y="17670"/>
                    <a:pt x="10352" y="13560"/>
                    <a:pt x="9575" y="11154"/>
                  </a:cubicBezTo>
                  <a:cubicBezTo>
                    <a:pt x="8623" y="8271"/>
                    <a:pt x="8522" y="5289"/>
                    <a:pt x="8522" y="5289"/>
                  </a:cubicBezTo>
                  <a:cubicBezTo>
                    <a:pt x="8522" y="5289"/>
                    <a:pt x="5164" y="4286"/>
                    <a:pt x="3760" y="3535"/>
                  </a:cubicBezTo>
                  <a:cubicBezTo>
                    <a:pt x="2808" y="3058"/>
                    <a:pt x="2081" y="1304"/>
                    <a:pt x="1655" y="176"/>
                  </a:cubicBezTo>
                  <a:cubicBezTo>
                    <a:pt x="1204" y="126"/>
                    <a:pt x="628" y="76"/>
                    <a:pt x="26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2411800" y="4756300"/>
              <a:ext cx="257550" cy="351550"/>
            </a:xfrm>
            <a:custGeom>
              <a:avLst/>
              <a:gdLst/>
              <a:ahLst/>
              <a:cxnLst/>
              <a:rect l="l" t="t" r="r" b="b"/>
              <a:pathLst>
                <a:path w="10302" h="14062" extrusionOk="0">
                  <a:moveTo>
                    <a:pt x="0" y="1"/>
                  </a:moveTo>
                  <a:lnTo>
                    <a:pt x="552" y="2056"/>
                  </a:lnTo>
                  <a:cubicBezTo>
                    <a:pt x="953" y="2006"/>
                    <a:pt x="4462" y="1480"/>
                    <a:pt x="5088" y="1204"/>
                  </a:cubicBezTo>
                  <a:lnTo>
                    <a:pt x="5088" y="1204"/>
                  </a:lnTo>
                  <a:cubicBezTo>
                    <a:pt x="5088" y="1204"/>
                    <a:pt x="4762" y="2958"/>
                    <a:pt x="5790" y="6066"/>
                  </a:cubicBezTo>
                  <a:cubicBezTo>
                    <a:pt x="6792" y="9174"/>
                    <a:pt x="9374" y="13861"/>
                    <a:pt x="9374" y="13861"/>
                  </a:cubicBezTo>
                  <a:cubicBezTo>
                    <a:pt x="9374" y="13861"/>
                    <a:pt x="9800" y="14011"/>
                    <a:pt x="10301" y="14061"/>
                  </a:cubicBezTo>
                  <a:cubicBezTo>
                    <a:pt x="9800" y="13008"/>
                    <a:pt x="8797" y="10903"/>
                    <a:pt x="8296" y="9149"/>
                  </a:cubicBezTo>
                  <a:cubicBezTo>
                    <a:pt x="7569" y="6668"/>
                    <a:pt x="6717" y="101"/>
                    <a:pt x="6717" y="101"/>
                  </a:cubicBezTo>
                  <a:cubicBezTo>
                    <a:pt x="6717" y="101"/>
                    <a:pt x="5685" y="353"/>
                    <a:pt x="4323" y="353"/>
                  </a:cubicBezTo>
                  <a:cubicBezTo>
                    <a:pt x="4262" y="353"/>
                    <a:pt x="4199" y="353"/>
                    <a:pt x="4136" y="352"/>
                  </a:cubicBezTo>
                  <a:cubicBezTo>
                    <a:pt x="2682" y="35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1572825" y="4393625"/>
              <a:ext cx="535100" cy="378025"/>
            </a:xfrm>
            <a:custGeom>
              <a:avLst/>
              <a:gdLst/>
              <a:ahLst/>
              <a:cxnLst/>
              <a:rect l="l" t="t" r="r" b="b"/>
              <a:pathLst>
                <a:path w="21404" h="15121" extrusionOk="0">
                  <a:moveTo>
                    <a:pt x="11989" y="1"/>
                  </a:moveTo>
                  <a:cubicBezTo>
                    <a:pt x="11700" y="1"/>
                    <a:pt x="11426" y="36"/>
                    <a:pt x="11178" y="72"/>
                  </a:cubicBezTo>
                  <a:cubicBezTo>
                    <a:pt x="11003" y="222"/>
                    <a:pt x="10777" y="372"/>
                    <a:pt x="10527" y="498"/>
                  </a:cubicBezTo>
                  <a:cubicBezTo>
                    <a:pt x="10176" y="673"/>
                    <a:pt x="9750" y="824"/>
                    <a:pt x="9248" y="899"/>
                  </a:cubicBezTo>
                  <a:cubicBezTo>
                    <a:pt x="8978" y="946"/>
                    <a:pt x="8728" y="964"/>
                    <a:pt x="8499" y="964"/>
                  </a:cubicBezTo>
                  <a:cubicBezTo>
                    <a:pt x="8366" y="964"/>
                    <a:pt x="8240" y="958"/>
                    <a:pt x="8121" y="949"/>
                  </a:cubicBezTo>
                  <a:cubicBezTo>
                    <a:pt x="7444" y="849"/>
                    <a:pt x="6968" y="573"/>
                    <a:pt x="6617" y="222"/>
                  </a:cubicBezTo>
                  <a:cubicBezTo>
                    <a:pt x="6400" y="168"/>
                    <a:pt x="6183" y="127"/>
                    <a:pt x="5967" y="127"/>
                  </a:cubicBezTo>
                  <a:cubicBezTo>
                    <a:pt x="5883" y="127"/>
                    <a:pt x="5799" y="133"/>
                    <a:pt x="5715" y="147"/>
                  </a:cubicBezTo>
                  <a:cubicBezTo>
                    <a:pt x="4888" y="197"/>
                    <a:pt x="4086" y="698"/>
                    <a:pt x="3459" y="1626"/>
                  </a:cubicBezTo>
                  <a:cubicBezTo>
                    <a:pt x="2607" y="2904"/>
                    <a:pt x="2381" y="3079"/>
                    <a:pt x="1429" y="5235"/>
                  </a:cubicBezTo>
                  <a:cubicBezTo>
                    <a:pt x="1228" y="5686"/>
                    <a:pt x="1053" y="6137"/>
                    <a:pt x="903" y="6588"/>
                  </a:cubicBezTo>
                  <a:cubicBezTo>
                    <a:pt x="301" y="8292"/>
                    <a:pt x="0" y="9771"/>
                    <a:pt x="0" y="9771"/>
                  </a:cubicBezTo>
                  <a:cubicBezTo>
                    <a:pt x="0" y="9771"/>
                    <a:pt x="276" y="9721"/>
                    <a:pt x="752" y="9721"/>
                  </a:cubicBezTo>
                  <a:cubicBezTo>
                    <a:pt x="928" y="9721"/>
                    <a:pt x="1103" y="9746"/>
                    <a:pt x="1304" y="9771"/>
                  </a:cubicBezTo>
                  <a:cubicBezTo>
                    <a:pt x="2081" y="9846"/>
                    <a:pt x="3409" y="10147"/>
                    <a:pt x="3409" y="10147"/>
                  </a:cubicBezTo>
                  <a:cubicBezTo>
                    <a:pt x="3409" y="10147"/>
                    <a:pt x="3960" y="9295"/>
                    <a:pt x="4211" y="8518"/>
                  </a:cubicBezTo>
                  <a:cubicBezTo>
                    <a:pt x="4411" y="7866"/>
                    <a:pt x="4562" y="7365"/>
                    <a:pt x="4612" y="7240"/>
                  </a:cubicBezTo>
                  <a:lnTo>
                    <a:pt x="4637" y="7189"/>
                  </a:lnTo>
                  <a:cubicBezTo>
                    <a:pt x="4637" y="7189"/>
                    <a:pt x="4687" y="8643"/>
                    <a:pt x="4662" y="9545"/>
                  </a:cubicBezTo>
                  <a:cubicBezTo>
                    <a:pt x="4637" y="10448"/>
                    <a:pt x="4637" y="11976"/>
                    <a:pt x="4411" y="12979"/>
                  </a:cubicBezTo>
                  <a:cubicBezTo>
                    <a:pt x="4186" y="14007"/>
                    <a:pt x="4111" y="14533"/>
                    <a:pt x="4111" y="14533"/>
                  </a:cubicBezTo>
                  <a:cubicBezTo>
                    <a:pt x="4111" y="14533"/>
                    <a:pt x="4361" y="14608"/>
                    <a:pt x="4787" y="14708"/>
                  </a:cubicBezTo>
                  <a:cubicBezTo>
                    <a:pt x="5013" y="14758"/>
                    <a:pt x="5289" y="14809"/>
                    <a:pt x="5614" y="14859"/>
                  </a:cubicBezTo>
                  <a:cubicBezTo>
                    <a:pt x="6338" y="15008"/>
                    <a:pt x="7242" y="15120"/>
                    <a:pt x="8066" y="15120"/>
                  </a:cubicBezTo>
                  <a:cubicBezTo>
                    <a:pt x="8213" y="15120"/>
                    <a:pt x="8357" y="15117"/>
                    <a:pt x="8497" y="15109"/>
                  </a:cubicBezTo>
                  <a:cubicBezTo>
                    <a:pt x="10376" y="14984"/>
                    <a:pt x="11053" y="14633"/>
                    <a:pt x="12081" y="14533"/>
                  </a:cubicBezTo>
                  <a:cubicBezTo>
                    <a:pt x="12908" y="14483"/>
                    <a:pt x="14211" y="14433"/>
                    <a:pt x="15088" y="13906"/>
                  </a:cubicBezTo>
                  <a:cubicBezTo>
                    <a:pt x="15264" y="13781"/>
                    <a:pt x="15439" y="13656"/>
                    <a:pt x="15564" y="13480"/>
                  </a:cubicBezTo>
                  <a:cubicBezTo>
                    <a:pt x="15564" y="13480"/>
                    <a:pt x="15364" y="10723"/>
                    <a:pt x="14913" y="9395"/>
                  </a:cubicBezTo>
                  <a:lnTo>
                    <a:pt x="14913" y="9395"/>
                  </a:lnTo>
                  <a:cubicBezTo>
                    <a:pt x="14913" y="9395"/>
                    <a:pt x="16041" y="11550"/>
                    <a:pt x="16742" y="12177"/>
                  </a:cubicBezTo>
                  <a:cubicBezTo>
                    <a:pt x="17053" y="12445"/>
                    <a:pt x="17433" y="12552"/>
                    <a:pt x="17844" y="12552"/>
                  </a:cubicBezTo>
                  <a:cubicBezTo>
                    <a:pt x="18394" y="12552"/>
                    <a:pt x="19001" y="12360"/>
                    <a:pt x="19574" y="12102"/>
                  </a:cubicBezTo>
                  <a:cubicBezTo>
                    <a:pt x="19750" y="12027"/>
                    <a:pt x="19925" y="11926"/>
                    <a:pt x="20101" y="11826"/>
                  </a:cubicBezTo>
                  <a:cubicBezTo>
                    <a:pt x="20827" y="11400"/>
                    <a:pt x="21354" y="10899"/>
                    <a:pt x="21404" y="10874"/>
                  </a:cubicBezTo>
                  <a:cubicBezTo>
                    <a:pt x="20702" y="10773"/>
                    <a:pt x="19950" y="10673"/>
                    <a:pt x="19173" y="10598"/>
                  </a:cubicBezTo>
                  <a:cubicBezTo>
                    <a:pt x="17720" y="10423"/>
                    <a:pt x="16792" y="10047"/>
                    <a:pt x="16166" y="9495"/>
                  </a:cubicBezTo>
                  <a:lnTo>
                    <a:pt x="16141" y="9495"/>
                  </a:lnTo>
                  <a:cubicBezTo>
                    <a:pt x="15815" y="9194"/>
                    <a:pt x="15564" y="8869"/>
                    <a:pt x="15364" y="8468"/>
                  </a:cubicBezTo>
                  <a:cubicBezTo>
                    <a:pt x="15238" y="8242"/>
                    <a:pt x="15163" y="7941"/>
                    <a:pt x="15138" y="7641"/>
                  </a:cubicBezTo>
                  <a:cubicBezTo>
                    <a:pt x="15038" y="6488"/>
                    <a:pt x="15414" y="4884"/>
                    <a:pt x="15890" y="3355"/>
                  </a:cubicBezTo>
                  <a:cubicBezTo>
                    <a:pt x="15915" y="3280"/>
                    <a:pt x="15940" y="3204"/>
                    <a:pt x="15965" y="3129"/>
                  </a:cubicBezTo>
                  <a:cubicBezTo>
                    <a:pt x="15915" y="3004"/>
                    <a:pt x="15840" y="2904"/>
                    <a:pt x="15815" y="2854"/>
                  </a:cubicBezTo>
                  <a:cubicBezTo>
                    <a:pt x="15339" y="1901"/>
                    <a:pt x="14537" y="673"/>
                    <a:pt x="13384" y="247"/>
                  </a:cubicBezTo>
                  <a:cubicBezTo>
                    <a:pt x="13058" y="97"/>
                    <a:pt x="12707" y="47"/>
                    <a:pt x="12356" y="22"/>
                  </a:cubicBezTo>
                  <a:cubicBezTo>
                    <a:pt x="12231" y="7"/>
                    <a:pt x="12109" y="1"/>
                    <a:pt x="11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1715675" y="4393625"/>
              <a:ext cx="166075" cy="37225"/>
            </a:xfrm>
            <a:custGeom>
              <a:avLst/>
              <a:gdLst/>
              <a:ahLst/>
              <a:cxnLst/>
              <a:rect l="l" t="t" r="r" b="b"/>
              <a:pathLst>
                <a:path w="6643" h="1489" extrusionOk="0">
                  <a:moveTo>
                    <a:pt x="6275" y="1"/>
                  </a:moveTo>
                  <a:cubicBezTo>
                    <a:pt x="5986" y="1"/>
                    <a:pt x="5712" y="36"/>
                    <a:pt x="5464" y="72"/>
                  </a:cubicBezTo>
                  <a:cubicBezTo>
                    <a:pt x="5289" y="222"/>
                    <a:pt x="5063" y="372"/>
                    <a:pt x="4813" y="498"/>
                  </a:cubicBezTo>
                  <a:cubicBezTo>
                    <a:pt x="4462" y="673"/>
                    <a:pt x="4036" y="824"/>
                    <a:pt x="3534" y="899"/>
                  </a:cubicBezTo>
                  <a:cubicBezTo>
                    <a:pt x="3264" y="946"/>
                    <a:pt x="3014" y="964"/>
                    <a:pt x="2785" y="964"/>
                  </a:cubicBezTo>
                  <a:cubicBezTo>
                    <a:pt x="2652" y="964"/>
                    <a:pt x="2526" y="958"/>
                    <a:pt x="2407" y="949"/>
                  </a:cubicBezTo>
                  <a:cubicBezTo>
                    <a:pt x="1730" y="849"/>
                    <a:pt x="1254" y="573"/>
                    <a:pt x="903" y="222"/>
                  </a:cubicBezTo>
                  <a:cubicBezTo>
                    <a:pt x="686" y="168"/>
                    <a:pt x="469" y="127"/>
                    <a:pt x="253" y="127"/>
                  </a:cubicBezTo>
                  <a:cubicBezTo>
                    <a:pt x="169" y="127"/>
                    <a:pt x="85" y="133"/>
                    <a:pt x="1" y="147"/>
                  </a:cubicBezTo>
                  <a:cubicBezTo>
                    <a:pt x="360" y="596"/>
                    <a:pt x="1263" y="1488"/>
                    <a:pt x="2799" y="1488"/>
                  </a:cubicBezTo>
                  <a:cubicBezTo>
                    <a:pt x="2977" y="1488"/>
                    <a:pt x="3164" y="1476"/>
                    <a:pt x="3359" y="1450"/>
                  </a:cubicBezTo>
                  <a:cubicBezTo>
                    <a:pt x="4988" y="1250"/>
                    <a:pt x="6091" y="498"/>
                    <a:pt x="6642" y="22"/>
                  </a:cubicBezTo>
                  <a:cubicBezTo>
                    <a:pt x="6517" y="7"/>
                    <a:pt x="6395" y="1"/>
                    <a:pt x="6275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1572825" y="4558300"/>
              <a:ext cx="22575" cy="79600"/>
            </a:xfrm>
            <a:custGeom>
              <a:avLst/>
              <a:gdLst/>
              <a:ahLst/>
              <a:cxnLst/>
              <a:rect l="l" t="t" r="r" b="b"/>
              <a:pathLst>
                <a:path w="903" h="3184" extrusionOk="0">
                  <a:moveTo>
                    <a:pt x="903" y="1"/>
                  </a:moveTo>
                  <a:lnTo>
                    <a:pt x="903" y="1"/>
                  </a:lnTo>
                  <a:cubicBezTo>
                    <a:pt x="301" y="1705"/>
                    <a:pt x="0" y="3184"/>
                    <a:pt x="0" y="3184"/>
                  </a:cubicBezTo>
                  <a:cubicBezTo>
                    <a:pt x="0" y="3184"/>
                    <a:pt x="276" y="3134"/>
                    <a:pt x="752" y="3134"/>
                  </a:cubicBezTo>
                  <a:cubicBezTo>
                    <a:pt x="752" y="2382"/>
                    <a:pt x="827" y="1029"/>
                    <a:pt x="903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1675575" y="4510700"/>
              <a:ext cx="68325" cy="254400"/>
            </a:xfrm>
            <a:custGeom>
              <a:avLst/>
              <a:gdLst/>
              <a:ahLst/>
              <a:cxnLst/>
              <a:rect l="l" t="t" r="r" b="b"/>
              <a:pathLst>
                <a:path w="2733" h="10176" extrusionOk="0">
                  <a:moveTo>
                    <a:pt x="978" y="0"/>
                  </a:moveTo>
                  <a:lnTo>
                    <a:pt x="978" y="0"/>
                  </a:lnTo>
                  <a:cubicBezTo>
                    <a:pt x="978" y="0"/>
                    <a:pt x="627" y="1329"/>
                    <a:pt x="552" y="2131"/>
                  </a:cubicBezTo>
                  <a:cubicBezTo>
                    <a:pt x="527" y="2256"/>
                    <a:pt x="527" y="2406"/>
                    <a:pt x="502" y="2557"/>
                  </a:cubicBezTo>
                  <a:lnTo>
                    <a:pt x="527" y="2506"/>
                  </a:lnTo>
                  <a:cubicBezTo>
                    <a:pt x="527" y="2506"/>
                    <a:pt x="577" y="3960"/>
                    <a:pt x="552" y="4862"/>
                  </a:cubicBezTo>
                  <a:cubicBezTo>
                    <a:pt x="527" y="5765"/>
                    <a:pt x="527" y="7293"/>
                    <a:pt x="301" y="8296"/>
                  </a:cubicBezTo>
                  <a:cubicBezTo>
                    <a:pt x="76" y="9324"/>
                    <a:pt x="1" y="9850"/>
                    <a:pt x="1" y="9850"/>
                  </a:cubicBezTo>
                  <a:cubicBezTo>
                    <a:pt x="1" y="9850"/>
                    <a:pt x="251" y="9925"/>
                    <a:pt x="677" y="10025"/>
                  </a:cubicBezTo>
                  <a:cubicBezTo>
                    <a:pt x="903" y="10075"/>
                    <a:pt x="1179" y="10126"/>
                    <a:pt x="1504" y="10176"/>
                  </a:cubicBezTo>
                  <a:cubicBezTo>
                    <a:pt x="903" y="8572"/>
                    <a:pt x="1254" y="5514"/>
                    <a:pt x="1254" y="5514"/>
                  </a:cubicBezTo>
                  <a:lnTo>
                    <a:pt x="1254" y="5514"/>
                  </a:lnTo>
                  <a:cubicBezTo>
                    <a:pt x="1471" y="5614"/>
                    <a:pt x="1708" y="5648"/>
                    <a:pt x="1927" y="5648"/>
                  </a:cubicBezTo>
                  <a:cubicBezTo>
                    <a:pt x="2365" y="5648"/>
                    <a:pt x="2732" y="5514"/>
                    <a:pt x="2732" y="5514"/>
                  </a:cubicBezTo>
                  <a:cubicBezTo>
                    <a:pt x="2732" y="5514"/>
                    <a:pt x="2006" y="5489"/>
                    <a:pt x="1429" y="4035"/>
                  </a:cubicBezTo>
                  <a:cubicBezTo>
                    <a:pt x="828" y="2607"/>
                    <a:pt x="978" y="1"/>
                    <a:pt x="978" y="0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1909300" y="4523225"/>
              <a:ext cx="166050" cy="218075"/>
            </a:xfrm>
            <a:custGeom>
              <a:avLst/>
              <a:gdLst/>
              <a:ahLst/>
              <a:cxnLst/>
              <a:rect l="l" t="t" r="r" b="b"/>
              <a:pathLst>
                <a:path w="6642" h="8723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128" y="351"/>
                    <a:pt x="1253" y="2031"/>
                    <a:pt x="1078" y="2682"/>
                  </a:cubicBezTo>
                  <a:cubicBezTo>
                    <a:pt x="852" y="3409"/>
                    <a:pt x="0" y="4361"/>
                    <a:pt x="0" y="4361"/>
                  </a:cubicBezTo>
                  <a:cubicBezTo>
                    <a:pt x="0" y="4361"/>
                    <a:pt x="802" y="5188"/>
                    <a:pt x="1228" y="6592"/>
                  </a:cubicBezTo>
                  <a:cubicBezTo>
                    <a:pt x="1479" y="7369"/>
                    <a:pt x="1579" y="8171"/>
                    <a:pt x="1629" y="8722"/>
                  </a:cubicBezTo>
                  <a:cubicBezTo>
                    <a:pt x="1805" y="8597"/>
                    <a:pt x="1980" y="8472"/>
                    <a:pt x="2105" y="8296"/>
                  </a:cubicBezTo>
                  <a:cubicBezTo>
                    <a:pt x="2105" y="8296"/>
                    <a:pt x="1905" y="5539"/>
                    <a:pt x="1454" y="4211"/>
                  </a:cubicBezTo>
                  <a:lnTo>
                    <a:pt x="1454" y="4211"/>
                  </a:lnTo>
                  <a:cubicBezTo>
                    <a:pt x="1454" y="4211"/>
                    <a:pt x="2582" y="6366"/>
                    <a:pt x="3283" y="6993"/>
                  </a:cubicBezTo>
                  <a:cubicBezTo>
                    <a:pt x="3594" y="7261"/>
                    <a:pt x="3974" y="7368"/>
                    <a:pt x="4385" y="7368"/>
                  </a:cubicBezTo>
                  <a:cubicBezTo>
                    <a:pt x="4935" y="7368"/>
                    <a:pt x="5542" y="7176"/>
                    <a:pt x="6115" y="6918"/>
                  </a:cubicBezTo>
                  <a:cubicBezTo>
                    <a:pt x="6291" y="6843"/>
                    <a:pt x="6466" y="6742"/>
                    <a:pt x="6642" y="6642"/>
                  </a:cubicBezTo>
                  <a:cubicBezTo>
                    <a:pt x="5313" y="6567"/>
                    <a:pt x="3684" y="5539"/>
                    <a:pt x="2707" y="4311"/>
                  </a:cubicBezTo>
                  <a:lnTo>
                    <a:pt x="2682" y="4311"/>
                  </a:lnTo>
                  <a:cubicBezTo>
                    <a:pt x="2632" y="4236"/>
                    <a:pt x="2581" y="4186"/>
                    <a:pt x="2531" y="4111"/>
                  </a:cubicBezTo>
                  <a:cubicBezTo>
                    <a:pt x="2180" y="3609"/>
                    <a:pt x="1905" y="3033"/>
                    <a:pt x="1679" y="2457"/>
                  </a:cubicBezTo>
                  <a:cubicBezTo>
                    <a:pt x="1278" y="1354"/>
                    <a:pt x="1128" y="276"/>
                    <a:pt x="1078" y="0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1681900" y="4219625"/>
              <a:ext cx="194825" cy="198100"/>
            </a:xfrm>
            <a:custGeom>
              <a:avLst/>
              <a:gdLst/>
              <a:ahLst/>
              <a:cxnLst/>
              <a:rect l="l" t="t" r="r" b="b"/>
              <a:pathLst>
                <a:path w="7793" h="7924" extrusionOk="0">
                  <a:moveTo>
                    <a:pt x="5475" y="0"/>
                  </a:moveTo>
                  <a:cubicBezTo>
                    <a:pt x="5322" y="0"/>
                    <a:pt x="5152" y="53"/>
                    <a:pt x="4986" y="164"/>
                  </a:cubicBezTo>
                  <a:cubicBezTo>
                    <a:pt x="4510" y="490"/>
                    <a:pt x="4334" y="991"/>
                    <a:pt x="3833" y="1092"/>
                  </a:cubicBezTo>
                  <a:cubicBezTo>
                    <a:pt x="3737" y="1110"/>
                    <a:pt x="3651" y="1117"/>
                    <a:pt x="3575" y="1117"/>
                  </a:cubicBezTo>
                  <a:cubicBezTo>
                    <a:pt x="3232" y="1117"/>
                    <a:pt x="3081" y="966"/>
                    <a:pt x="3081" y="966"/>
                  </a:cubicBezTo>
                  <a:cubicBezTo>
                    <a:pt x="3081" y="966"/>
                    <a:pt x="3006" y="1568"/>
                    <a:pt x="2730" y="1593"/>
                  </a:cubicBezTo>
                  <a:cubicBezTo>
                    <a:pt x="2713" y="1596"/>
                    <a:pt x="2696" y="1598"/>
                    <a:pt x="2679" y="1598"/>
                  </a:cubicBezTo>
                  <a:cubicBezTo>
                    <a:pt x="2485" y="1598"/>
                    <a:pt x="2269" y="1405"/>
                    <a:pt x="2094" y="1405"/>
                  </a:cubicBezTo>
                  <a:cubicBezTo>
                    <a:pt x="2053" y="1405"/>
                    <a:pt x="2014" y="1416"/>
                    <a:pt x="1978" y="1443"/>
                  </a:cubicBezTo>
                  <a:cubicBezTo>
                    <a:pt x="1803" y="1593"/>
                    <a:pt x="2078" y="2195"/>
                    <a:pt x="1928" y="2295"/>
                  </a:cubicBezTo>
                  <a:cubicBezTo>
                    <a:pt x="1878" y="2320"/>
                    <a:pt x="1778" y="2345"/>
                    <a:pt x="1677" y="2345"/>
                  </a:cubicBezTo>
                  <a:cubicBezTo>
                    <a:pt x="1477" y="2395"/>
                    <a:pt x="1251" y="2445"/>
                    <a:pt x="1176" y="2621"/>
                  </a:cubicBezTo>
                  <a:cubicBezTo>
                    <a:pt x="1051" y="2871"/>
                    <a:pt x="1176" y="4074"/>
                    <a:pt x="1176" y="4074"/>
                  </a:cubicBezTo>
                  <a:cubicBezTo>
                    <a:pt x="1176" y="4074"/>
                    <a:pt x="951" y="3347"/>
                    <a:pt x="399" y="3347"/>
                  </a:cubicBezTo>
                  <a:cubicBezTo>
                    <a:pt x="224" y="3347"/>
                    <a:pt x="73" y="3598"/>
                    <a:pt x="48" y="3924"/>
                  </a:cubicBezTo>
                  <a:cubicBezTo>
                    <a:pt x="1" y="4543"/>
                    <a:pt x="293" y="5435"/>
                    <a:pt x="1227" y="5435"/>
                  </a:cubicBezTo>
                  <a:cubicBezTo>
                    <a:pt x="1275" y="5435"/>
                    <a:pt x="1325" y="5433"/>
                    <a:pt x="1377" y="5428"/>
                  </a:cubicBezTo>
                  <a:cubicBezTo>
                    <a:pt x="1377" y="5428"/>
                    <a:pt x="1527" y="6430"/>
                    <a:pt x="2254" y="7182"/>
                  </a:cubicBezTo>
                  <a:cubicBezTo>
                    <a:pt x="2580" y="7508"/>
                    <a:pt x="3031" y="7784"/>
                    <a:pt x="3632" y="7884"/>
                  </a:cubicBezTo>
                  <a:lnTo>
                    <a:pt x="3758" y="7909"/>
                  </a:lnTo>
                  <a:cubicBezTo>
                    <a:pt x="3877" y="7918"/>
                    <a:pt x="4003" y="7924"/>
                    <a:pt x="4136" y="7924"/>
                  </a:cubicBezTo>
                  <a:cubicBezTo>
                    <a:pt x="4365" y="7924"/>
                    <a:pt x="4615" y="7906"/>
                    <a:pt x="4885" y="7859"/>
                  </a:cubicBezTo>
                  <a:cubicBezTo>
                    <a:pt x="5387" y="7784"/>
                    <a:pt x="5813" y="7633"/>
                    <a:pt x="6164" y="7458"/>
                  </a:cubicBezTo>
                  <a:cubicBezTo>
                    <a:pt x="6414" y="7332"/>
                    <a:pt x="6640" y="7182"/>
                    <a:pt x="6815" y="7032"/>
                  </a:cubicBezTo>
                  <a:cubicBezTo>
                    <a:pt x="7793" y="6129"/>
                    <a:pt x="7617" y="4826"/>
                    <a:pt x="7567" y="4400"/>
                  </a:cubicBezTo>
                  <a:cubicBezTo>
                    <a:pt x="7517" y="3924"/>
                    <a:pt x="7317" y="3398"/>
                    <a:pt x="7216" y="2796"/>
                  </a:cubicBezTo>
                  <a:cubicBezTo>
                    <a:pt x="7191" y="2621"/>
                    <a:pt x="7191" y="2420"/>
                    <a:pt x="7191" y="2220"/>
                  </a:cubicBezTo>
                  <a:cubicBezTo>
                    <a:pt x="7191" y="1367"/>
                    <a:pt x="7091" y="1342"/>
                    <a:pt x="6640" y="1192"/>
                  </a:cubicBezTo>
                  <a:cubicBezTo>
                    <a:pt x="6164" y="1017"/>
                    <a:pt x="6114" y="891"/>
                    <a:pt x="6013" y="440"/>
                  </a:cubicBezTo>
                  <a:cubicBezTo>
                    <a:pt x="5950" y="155"/>
                    <a:pt x="5737" y="0"/>
                    <a:pt x="5475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1681900" y="4278225"/>
              <a:ext cx="90825" cy="138500"/>
            </a:xfrm>
            <a:custGeom>
              <a:avLst/>
              <a:gdLst/>
              <a:ahLst/>
              <a:cxnLst/>
              <a:rect l="l" t="t" r="r" b="b"/>
              <a:pathLst>
                <a:path w="3633" h="5540" extrusionOk="0">
                  <a:moveTo>
                    <a:pt x="1677" y="1"/>
                  </a:moveTo>
                  <a:lnTo>
                    <a:pt x="1677" y="1"/>
                  </a:lnTo>
                  <a:cubicBezTo>
                    <a:pt x="1477" y="51"/>
                    <a:pt x="1251" y="101"/>
                    <a:pt x="1176" y="277"/>
                  </a:cubicBezTo>
                  <a:cubicBezTo>
                    <a:pt x="1051" y="527"/>
                    <a:pt x="1176" y="1730"/>
                    <a:pt x="1176" y="1730"/>
                  </a:cubicBezTo>
                  <a:cubicBezTo>
                    <a:pt x="1176" y="1730"/>
                    <a:pt x="951" y="1003"/>
                    <a:pt x="399" y="1003"/>
                  </a:cubicBezTo>
                  <a:cubicBezTo>
                    <a:pt x="224" y="1003"/>
                    <a:pt x="73" y="1254"/>
                    <a:pt x="48" y="1580"/>
                  </a:cubicBezTo>
                  <a:cubicBezTo>
                    <a:pt x="1" y="2199"/>
                    <a:pt x="293" y="3091"/>
                    <a:pt x="1227" y="3091"/>
                  </a:cubicBezTo>
                  <a:cubicBezTo>
                    <a:pt x="1275" y="3091"/>
                    <a:pt x="1325" y="3089"/>
                    <a:pt x="1377" y="3084"/>
                  </a:cubicBezTo>
                  <a:cubicBezTo>
                    <a:pt x="1377" y="3084"/>
                    <a:pt x="1527" y="4086"/>
                    <a:pt x="2254" y="4838"/>
                  </a:cubicBezTo>
                  <a:cubicBezTo>
                    <a:pt x="2580" y="5164"/>
                    <a:pt x="3031" y="5440"/>
                    <a:pt x="3632" y="5540"/>
                  </a:cubicBezTo>
                  <a:cubicBezTo>
                    <a:pt x="3131" y="5064"/>
                    <a:pt x="2229" y="4136"/>
                    <a:pt x="1903" y="3033"/>
                  </a:cubicBezTo>
                  <a:cubicBezTo>
                    <a:pt x="1577" y="1981"/>
                    <a:pt x="1527" y="953"/>
                    <a:pt x="1677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2416175" y="4709300"/>
              <a:ext cx="62075" cy="83400"/>
            </a:xfrm>
            <a:custGeom>
              <a:avLst/>
              <a:gdLst/>
              <a:ahLst/>
              <a:cxnLst/>
              <a:rect l="l" t="t" r="r" b="b"/>
              <a:pathLst>
                <a:path w="2483" h="3336" extrusionOk="0">
                  <a:moveTo>
                    <a:pt x="1022" y="0"/>
                  </a:moveTo>
                  <a:cubicBezTo>
                    <a:pt x="914" y="0"/>
                    <a:pt x="806" y="15"/>
                    <a:pt x="703" y="51"/>
                  </a:cubicBezTo>
                  <a:cubicBezTo>
                    <a:pt x="377" y="177"/>
                    <a:pt x="1" y="2031"/>
                    <a:pt x="201" y="2056"/>
                  </a:cubicBezTo>
                  <a:cubicBezTo>
                    <a:pt x="206" y="2058"/>
                    <a:pt x="212" y="2058"/>
                    <a:pt x="217" y="2058"/>
                  </a:cubicBezTo>
                  <a:cubicBezTo>
                    <a:pt x="417" y="2058"/>
                    <a:pt x="703" y="1154"/>
                    <a:pt x="703" y="1154"/>
                  </a:cubicBezTo>
                  <a:lnTo>
                    <a:pt x="703" y="1154"/>
                  </a:lnTo>
                  <a:cubicBezTo>
                    <a:pt x="703" y="1154"/>
                    <a:pt x="552" y="2558"/>
                    <a:pt x="652" y="3009"/>
                  </a:cubicBezTo>
                  <a:cubicBezTo>
                    <a:pt x="678" y="3059"/>
                    <a:pt x="678" y="3084"/>
                    <a:pt x="703" y="3109"/>
                  </a:cubicBezTo>
                  <a:lnTo>
                    <a:pt x="703" y="3134"/>
                  </a:lnTo>
                  <a:lnTo>
                    <a:pt x="778" y="3159"/>
                  </a:lnTo>
                  <a:cubicBezTo>
                    <a:pt x="928" y="3159"/>
                    <a:pt x="1179" y="2883"/>
                    <a:pt x="1379" y="2658"/>
                  </a:cubicBezTo>
                  <a:cubicBezTo>
                    <a:pt x="1480" y="2532"/>
                    <a:pt x="1580" y="2407"/>
                    <a:pt x="1580" y="2407"/>
                  </a:cubicBezTo>
                  <a:lnTo>
                    <a:pt x="1580" y="2407"/>
                  </a:lnTo>
                  <a:cubicBezTo>
                    <a:pt x="1580" y="2407"/>
                    <a:pt x="1580" y="2457"/>
                    <a:pt x="1555" y="2532"/>
                  </a:cubicBezTo>
                  <a:cubicBezTo>
                    <a:pt x="1505" y="2808"/>
                    <a:pt x="1454" y="3309"/>
                    <a:pt x="1580" y="3334"/>
                  </a:cubicBezTo>
                  <a:cubicBezTo>
                    <a:pt x="1584" y="3335"/>
                    <a:pt x="1588" y="3335"/>
                    <a:pt x="1592" y="3335"/>
                  </a:cubicBezTo>
                  <a:cubicBezTo>
                    <a:pt x="1798" y="3335"/>
                    <a:pt x="2235" y="2743"/>
                    <a:pt x="2407" y="2031"/>
                  </a:cubicBezTo>
                  <a:cubicBezTo>
                    <a:pt x="2432" y="1906"/>
                    <a:pt x="2432" y="1806"/>
                    <a:pt x="2457" y="1680"/>
                  </a:cubicBezTo>
                  <a:cubicBezTo>
                    <a:pt x="2482" y="1079"/>
                    <a:pt x="2332" y="552"/>
                    <a:pt x="2332" y="552"/>
                  </a:cubicBezTo>
                  <a:cubicBezTo>
                    <a:pt x="2332" y="552"/>
                    <a:pt x="1669" y="0"/>
                    <a:pt x="1022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2432475" y="4775725"/>
              <a:ext cx="18200" cy="12550"/>
            </a:xfrm>
            <a:custGeom>
              <a:avLst/>
              <a:gdLst/>
              <a:ahLst/>
              <a:cxnLst/>
              <a:rect l="l" t="t" r="r" b="b"/>
              <a:pathLst>
                <a:path w="728" h="502" extrusionOk="0">
                  <a:moveTo>
                    <a:pt x="727" y="1"/>
                  </a:moveTo>
                  <a:cubicBezTo>
                    <a:pt x="502" y="151"/>
                    <a:pt x="251" y="251"/>
                    <a:pt x="0" y="352"/>
                  </a:cubicBezTo>
                  <a:cubicBezTo>
                    <a:pt x="26" y="402"/>
                    <a:pt x="26" y="427"/>
                    <a:pt x="51" y="452"/>
                  </a:cubicBezTo>
                  <a:lnTo>
                    <a:pt x="51" y="477"/>
                  </a:lnTo>
                  <a:lnTo>
                    <a:pt x="126" y="502"/>
                  </a:lnTo>
                  <a:cubicBezTo>
                    <a:pt x="276" y="502"/>
                    <a:pt x="527" y="226"/>
                    <a:pt x="727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2452525" y="4751300"/>
              <a:ext cx="25075" cy="41400"/>
            </a:xfrm>
            <a:custGeom>
              <a:avLst/>
              <a:gdLst/>
              <a:ahLst/>
              <a:cxnLst/>
              <a:rect l="l" t="t" r="r" b="b"/>
              <a:pathLst>
                <a:path w="1003" h="1656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777" y="326"/>
                    <a:pt x="477" y="602"/>
                    <a:pt x="101" y="852"/>
                  </a:cubicBezTo>
                  <a:cubicBezTo>
                    <a:pt x="51" y="1128"/>
                    <a:pt x="0" y="1629"/>
                    <a:pt x="126" y="1654"/>
                  </a:cubicBezTo>
                  <a:cubicBezTo>
                    <a:pt x="130" y="1655"/>
                    <a:pt x="134" y="1655"/>
                    <a:pt x="138" y="1655"/>
                  </a:cubicBezTo>
                  <a:cubicBezTo>
                    <a:pt x="344" y="1655"/>
                    <a:pt x="781" y="1063"/>
                    <a:pt x="953" y="351"/>
                  </a:cubicBezTo>
                  <a:cubicBezTo>
                    <a:pt x="978" y="226"/>
                    <a:pt x="978" y="126"/>
                    <a:pt x="1003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2179975" y="4618450"/>
              <a:ext cx="134725" cy="84725"/>
            </a:xfrm>
            <a:custGeom>
              <a:avLst/>
              <a:gdLst/>
              <a:ahLst/>
              <a:cxnLst/>
              <a:rect l="l" t="t" r="r" b="b"/>
              <a:pathLst>
                <a:path w="5389" h="3389" extrusionOk="0">
                  <a:moveTo>
                    <a:pt x="1830" y="1"/>
                  </a:moveTo>
                  <a:cubicBezTo>
                    <a:pt x="1830" y="1"/>
                    <a:pt x="978" y="602"/>
                    <a:pt x="426" y="1329"/>
                  </a:cubicBezTo>
                  <a:cubicBezTo>
                    <a:pt x="251" y="1580"/>
                    <a:pt x="75" y="1856"/>
                    <a:pt x="0" y="2106"/>
                  </a:cubicBezTo>
                  <a:cubicBezTo>
                    <a:pt x="0" y="2106"/>
                    <a:pt x="468" y="2184"/>
                    <a:pt x="995" y="2184"/>
                  </a:cubicBezTo>
                  <a:cubicBezTo>
                    <a:pt x="1259" y="2184"/>
                    <a:pt x="1537" y="2165"/>
                    <a:pt x="1780" y="2106"/>
                  </a:cubicBezTo>
                  <a:cubicBezTo>
                    <a:pt x="1780" y="2106"/>
                    <a:pt x="2406" y="2833"/>
                    <a:pt x="2983" y="3209"/>
                  </a:cubicBezTo>
                  <a:cubicBezTo>
                    <a:pt x="3180" y="3338"/>
                    <a:pt x="3323" y="3380"/>
                    <a:pt x="3426" y="3380"/>
                  </a:cubicBezTo>
                  <a:cubicBezTo>
                    <a:pt x="3583" y="3380"/>
                    <a:pt x="3644" y="3280"/>
                    <a:pt x="3659" y="3234"/>
                  </a:cubicBezTo>
                  <a:lnTo>
                    <a:pt x="3684" y="3209"/>
                  </a:lnTo>
                  <a:lnTo>
                    <a:pt x="3709" y="3234"/>
                  </a:lnTo>
                  <a:lnTo>
                    <a:pt x="3810" y="3259"/>
                  </a:lnTo>
                  <a:cubicBezTo>
                    <a:pt x="3966" y="3304"/>
                    <a:pt x="4222" y="3388"/>
                    <a:pt x="4400" y="3388"/>
                  </a:cubicBezTo>
                  <a:cubicBezTo>
                    <a:pt x="4422" y="3388"/>
                    <a:pt x="4442" y="3387"/>
                    <a:pt x="4461" y="3384"/>
                  </a:cubicBezTo>
                  <a:lnTo>
                    <a:pt x="4511" y="3334"/>
                  </a:lnTo>
                  <a:cubicBezTo>
                    <a:pt x="4587" y="3259"/>
                    <a:pt x="4537" y="3084"/>
                    <a:pt x="4486" y="2983"/>
                  </a:cubicBezTo>
                  <a:lnTo>
                    <a:pt x="4486" y="2983"/>
                  </a:lnTo>
                  <a:lnTo>
                    <a:pt x="4562" y="3084"/>
                  </a:lnTo>
                  <a:cubicBezTo>
                    <a:pt x="4630" y="3186"/>
                    <a:pt x="4734" y="3266"/>
                    <a:pt x="4864" y="3266"/>
                  </a:cubicBezTo>
                  <a:cubicBezTo>
                    <a:pt x="4925" y="3266"/>
                    <a:pt x="4991" y="3249"/>
                    <a:pt x="5063" y="3209"/>
                  </a:cubicBezTo>
                  <a:lnTo>
                    <a:pt x="5138" y="3159"/>
                  </a:lnTo>
                  <a:cubicBezTo>
                    <a:pt x="5163" y="3134"/>
                    <a:pt x="5188" y="3084"/>
                    <a:pt x="5213" y="3059"/>
                  </a:cubicBezTo>
                  <a:cubicBezTo>
                    <a:pt x="5389" y="2658"/>
                    <a:pt x="5088" y="1831"/>
                    <a:pt x="4787" y="1430"/>
                  </a:cubicBezTo>
                  <a:cubicBezTo>
                    <a:pt x="4411" y="953"/>
                    <a:pt x="1830" y="1"/>
                    <a:pt x="1830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2179975" y="4651675"/>
              <a:ext cx="92750" cy="51300"/>
            </a:xfrm>
            <a:custGeom>
              <a:avLst/>
              <a:gdLst/>
              <a:ahLst/>
              <a:cxnLst/>
              <a:rect l="l" t="t" r="r" b="b"/>
              <a:pathLst>
                <a:path w="3710" h="2052" extrusionOk="0">
                  <a:moveTo>
                    <a:pt x="426" y="0"/>
                  </a:moveTo>
                  <a:cubicBezTo>
                    <a:pt x="251" y="251"/>
                    <a:pt x="75" y="527"/>
                    <a:pt x="0" y="777"/>
                  </a:cubicBezTo>
                  <a:cubicBezTo>
                    <a:pt x="0" y="777"/>
                    <a:pt x="468" y="855"/>
                    <a:pt x="995" y="855"/>
                  </a:cubicBezTo>
                  <a:cubicBezTo>
                    <a:pt x="1259" y="855"/>
                    <a:pt x="1537" y="836"/>
                    <a:pt x="1780" y="777"/>
                  </a:cubicBezTo>
                  <a:cubicBezTo>
                    <a:pt x="1780" y="777"/>
                    <a:pt x="2406" y="1504"/>
                    <a:pt x="2983" y="1880"/>
                  </a:cubicBezTo>
                  <a:cubicBezTo>
                    <a:pt x="3180" y="2009"/>
                    <a:pt x="3323" y="2051"/>
                    <a:pt x="3426" y="2051"/>
                  </a:cubicBezTo>
                  <a:cubicBezTo>
                    <a:pt x="3583" y="2051"/>
                    <a:pt x="3644" y="1951"/>
                    <a:pt x="3659" y="1905"/>
                  </a:cubicBezTo>
                  <a:lnTo>
                    <a:pt x="3676" y="1889"/>
                  </a:lnTo>
                  <a:lnTo>
                    <a:pt x="3676" y="1889"/>
                  </a:lnTo>
                  <a:cubicBezTo>
                    <a:pt x="3687" y="1894"/>
                    <a:pt x="3698" y="1900"/>
                    <a:pt x="3709" y="1905"/>
                  </a:cubicBezTo>
                  <a:lnTo>
                    <a:pt x="3684" y="1880"/>
                  </a:lnTo>
                  <a:lnTo>
                    <a:pt x="3676" y="1889"/>
                  </a:lnTo>
                  <a:lnTo>
                    <a:pt x="3676" y="1889"/>
                  </a:lnTo>
                  <a:cubicBezTo>
                    <a:pt x="2687" y="1404"/>
                    <a:pt x="1830" y="301"/>
                    <a:pt x="1830" y="301"/>
                  </a:cubicBezTo>
                  <a:cubicBezTo>
                    <a:pt x="1830" y="301"/>
                    <a:pt x="1303" y="226"/>
                    <a:pt x="42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1555275" y="4636000"/>
              <a:ext cx="300150" cy="195750"/>
            </a:xfrm>
            <a:custGeom>
              <a:avLst/>
              <a:gdLst/>
              <a:ahLst/>
              <a:cxnLst/>
              <a:rect l="l" t="t" r="r" b="b"/>
              <a:pathLst>
                <a:path w="12006" h="7830" extrusionOk="0">
                  <a:moveTo>
                    <a:pt x="1454" y="1"/>
                  </a:moveTo>
                  <a:cubicBezTo>
                    <a:pt x="1003" y="1"/>
                    <a:pt x="702" y="76"/>
                    <a:pt x="702" y="76"/>
                  </a:cubicBezTo>
                  <a:cubicBezTo>
                    <a:pt x="477" y="427"/>
                    <a:pt x="1" y="2256"/>
                    <a:pt x="2081" y="3660"/>
                  </a:cubicBezTo>
                  <a:cubicBezTo>
                    <a:pt x="4161" y="5063"/>
                    <a:pt x="6968" y="5865"/>
                    <a:pt x="8196" y="6292"/>
                  </a:cubicBezTo>
                  <a:cubicBezTo>
                    <a:pt x="8196" y="6292"/>
                    <a:pt x="9329" y="7795"/>
                    <a:pt x="10031" y="7795"/>
                  </a:cubicBezTo>
                  <a:cubicBezTo>
                    <a:pt x="10082" y="7795"/>
                    <a:pt x="10130" y="7787"/>
                    <a:pt x="10176" y="7770"/>
                  </a:cubicBezTo>
                  <a:lnTo>
                    <a:pt x="10201" y="7770"/>
                  </a:lnTo>
                  <a:cubicBezTo>
                    <a:pt x="10201" y="7770"/>
                    <a:pt x="10276" y="7795"/>
                    <a:pt x="10377" y="7795"/>
                  </a:cubicBezTo>
                  <a:cubicBezTo>
                    <a:pt x="10451" y="7814"/>
                    <a:pt x="10540" y="7829"/>
                    <a:pt x="10627" y="7829"/>
                  </a:cubicBezTo>
                  <a:cubicBezTo>
                    <a:pt x="10774" y="7829"/>
                    <a:pt x="10915" y="7786"/>
                    <a:pt x="10978" y="7645"/>
                  </a:cubicBezTo>
                  <a:lnTo>
                    <a:pt x="11003" y="7570"/>
                  </a:lnTo>
                  <a:cubicBezTo>
                    <a:pt x="11003" y="7570"/>
                    <a:pt x="11204" y="7770"/>
                    <a:pt x="11379" y="7770"/>
                  </a:cubicBezTo>
                  <a:lnTo>
                    <a:pt x="11404" y="7770"/>
                  </a:lnTo>
                  <a:cubicBezTo>
                    <a:pt x="11479" y="7770"/>
                    <a:pt x="11580" y="7720"/>
                    <a:pt x="11630" y="7545"/>
                  </a:cubicBezTo>
                  <a:cubicBezTo>
                    <a:pt x="11655" y="7495"/>
                    <a:pt x="11655" y="7444"/>
                    <a:pt x="11680" y="7394"/>
                  </a:cubicBezTo>
                  <a:lnTo>
                    <a:pt x="11755" y="7344"/>
                  </a:lnTo>
                  <a:cubicBezTo>
                    <a:pt x="11805" y="7294"/>
                    <a:pt x="11880" y="7244"/>
                    <a:pt x="11956" y="7144"/>
                  </a:cubicBezTo>
                  <a:cubicBezTo>
                    <a:pt x="12006" y="7068"/>
                    <a:pt x="11981" y="6818"/>
                    <a:pt x="11830" y="6542"/>
                  </a:cubicBezTo>
                  <a:cubicBezTo>
                    <a:pt x="11630" y="6091"/>
                    <a:pt x="11179" y="5489"/>
                    <a:pt x="10627" y="5088"/>
                  </a:cubicBezTo>
                  <a:cubicBezTo>
                    <a:pt x="9725" y="4437"/>
                    <a:pt x="8747" y="3885"/>
                    <a:pt x="7645" y="3434"/>
                  </a:cubicBezTo>
                  <a:cubicBezTo>
                    <a:pt x="6542" y="2983"/>
                    <a:pt x="4286" y="728"/>
                    <a:pt x="4111" y="452"/>
                  </a:cubicBezTo>
                  <a:cubicBezTo>
                    <a:pt x="4111" y="452"/>
                    <a:pt x="3259" y="226"/>
                    <a:pt x="2356" y="76"/>
                  </a:cubicBezTo>
                  <a:cubicBezTo>
                    <a:pt x="2031" y="1"/>
                    <a:pt x="1705" y="1"/>
                    <a:pt x="1454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1555275" y="4636000"/>
              <a:ext cx="300150" cy="195750"/>
            </a:xfrm>
            <a:custGeom>
              <a:avLst/>
              <a:gdLst/>
              <a:ahLst/>
              <a:cxnLst/>
              <a:rect l="l" t="t" r="r" b="b"/>
              <a:pathLst>
                <a:path w="12006" h="7830" extrusionOk="0">
                  <a:moveTo>
                    <a:pt x="1454" y="1"/>
                  </a:moveTo>
                  <a:cubicBezTo>
                    <a:pt x="1003" y="1"/>
                    <a:pt x="702" y="76"/>
                    <a:pt x="702" y="76"/>
                  </a:cubicBezTo>
                  <a:cubicBezTo>
                    <a:pt x="477" y="427"/>
                    <a:pt x="1" y="2256"/>
                    <a:pt x="2081" y="3660"/>
                  </a:cubicBezTo>
                  <a:cubicBezTo>
                    <a:pt x="4161" y="5063"/>
                    <a:pt x="6968" y="5865"/>
                    <a:pt x="8196" y="6292"/>
                  </a:cubicBezTo>
                  <a:cubicBezTo>
                    <a:pt x="8196" y="6292"/>
                    <a:pt x="9329" y="7795"/>
                    <a:pt x="10031" y="7795"/>
                  </a:cubicBezTo>
                  <a:cubicBezTo>
                    <a:pt x="10082" y="7795"/>
                    <a:pt x="10130" y="7787"/>
                    <a:pt x="10176" y="7770"/>
                  </a:cubicBezTo>
                  <a:lnTo>
                    <a:pt x="10201" y="7770"/>
                  </a:lnTo>
                  <a:cubicBezTo>
                    <a:pt x="10201" y="7770"/>
                    <a:pt x="10276" y="7795"/>
                    <a:pt x="10377" y="7795"/>
                  </a:cubicBezTo>
                  <a:cubicBezTo>
                    <a:pt x="10451" y="7814"/>
                    <a:pt x="10540" y="7829"/>
                    <a:pt x="10627" y="7829"/>
                  </a:cubicBezTo>
                  <a:cubicBezTo>
                    <a:pt x="10774" y="7829"/>
                    <a:pt x="10915" y="7786"/>
                    <a:pt x="10978" y="7645"/>
                  </a:cubicBezTo>
                  <a:lnTo>
                    <a:pt x="11003" y="7570"/>
                  </a:lnTo>
                  <a:cubicBezTo>
                    <a:pt x="11003" y="7570"/>
                    <a:pt x="11204" y="7770"/>
                    <a:pt x="11379" y="7770"/>
                  </a:cubicBezTo>
                  <a:lnTo>
                    <a:pt x="11404" y="7770"/>
                  </a:lnTo>
                  <a:cubicBezTo>
                    <a:pt x="11479" y="7770"/>
                    <a:pt x="11580" y="7720"/>
                    <a:pt x="11630" y="7545"/>
                  </a:cubicBezTo>
                  <a:cubicBezTo>
                    <a:pt x="11655" y="7495"/>
                    <a:pt x="11655" y="7444"/>
                    <a:pt x="11680" y="7394"/>
                  </a:cubicBezTo>
                  <a:lnTo>
                    <a:pt x="11755" y="7344"/>
                  </a:lnTo>
                  <a:cubicBezTo>
                    <a:pt x="11805" y="7294"/>
                    <a:pt x="11880" y="7244"/>
                    <a:pt x="11956" y="7144"/>
                  </a:cubicBezTo>
                  <a:cubicBezTo>
                    <a:pt x="12006" y="7068"/>
                    <a:pt x="11981" y="6818"/>
                    <a:pt x="11830" y="6542"/>
                  </a:cubicBezTo>
                  <a:cubicBezTo>
                    <a:pt x="11521" y="7043"/>
                    <a:pt x="10995" y="7208"/>
                    <a:pt x="10471" y="7208"/>
                  </a:cubicBezTo>
                  <a:cubicBezTo>
                    <a:pt x="9762" y="7208"/>
                    <a:pt x="9056" y="6905"/>
                    <a:pt x="8898" y="6718"/>
                  </a:cubicBezTo>
                  <a:cubicBezTo>
                    <a:pt x="8572" y="6342"/>
                    <a:pt x="8096" y="6016"/>
                    <a:pt x="8096" y="6016"/>
                  </a:cubicBezTo>
                  <a:cubicBezTo>
                    <a:pt x="5965" y="5464"/>
                    <a:pt x="2507" y="3184"/>
                    <a:pt x="2056" y="2557"/>
                  </a:cubicBezTo>
                  <a:cubicBezTo>
                    <a:pt x="1655" y="1956"/>
                    <a:pt x="1529" y="953"/>
                    <a:pt x="1454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1953775" y="5021350"/>
              <a:ext cx="98400" cy="166150"/>
            </a:xfrm>
            <a:custGeom>
              <a:avLst/>
              <a:gdLst/>
              <a:ahLst/>
              <a:cxnLst/>
              <a:rect l="l" t="t" r="r" b="b"/>
              <a:pathLst>
                <a:path w="3936" h="6646" extrusionOk="0">
                  <a:moveTo>
                    <a:pt x="3935" y="0"/>
                  </a:moveTo>
                  <a:cubicBezTo>
                    <a:pt x="3509" y="151"/>
                    <a:pt x="3133" y="301"/>
                    <a:pt x="2732" y="451"/>
                  </a:cubicBezTo>
                  <a:cubicBezTo>
                    <a:pt x="2231" y="652"/>
                    <a:pt x="1780" y="852"/>
                    <a:pt x="1404" y="1053"/>
                  </a:cubicBezTo>
                  <a:cubicBezTo>
                    <a:pt x="1128" y="1178"/>
                    <a:pt x="878" y="1329"/>
                    <a:pt x="677" y="1454"/>
                  </a:cubicBezTo>
                  <a:cubicBezTo>
                    <a:pt x="376" y="1629"/>
                    <a:pt x="151" y="1780"/>
                    <a:pt x="76" y="1855"/>
                  </a:cubicBezTo>
                  <a:lnTo>
                    <a:pt x="0" y="1880"/>
                  </a:lnTo>
                  <a:cubicBezTo>
                    <a:pt x="26" y="1930"/>
                    <a:pt x="1605" y="5915"/>
                    <a:pt x="2306" y="6642"/>
                  </a:cubicBezTo>
                  <a:cubicBezTo>
                    <a:pt x="2306" y="6642"/>
                    <a:pt x="2334" y="6646"/>
                    <a:pt x="2384" y="6646"/>
                  </a:cubicBezTo>
                  <a:cubicBezTo>
                    <a:pt x="2459" y="6646"/>
                    <a:pt x="2582" y="6637"/>
                    <a:pt x="2732" y="6592"/>
                  </a:cubicBezTo>
                  <a:cubicBezTo>
                    <a:pt x="3058" y="6517"/>
                    <a:pt x="3484" y="6291"/>
                    <a:pt x="3935" y="5765"/>
                  </a:cubicBezTo>
                  <a:lnTo>
                    <a:pt x="3935" y="0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1953775" y="5047650"/>
              <a:ext cx="68325" cy="139850"/>
            </a:xfrm>
            <a:custGeom>
              <a:avLst/>
              <a:gdLst/>
              <a:ahLst/>
              <a:cxnLst/>
              <a:rect l="l" t="t" r="r" b="b"/>
              <a:pathLst>
                <a:path w="2733" h="5594" extrusionOk="0">
                  <a:moveTo>
                    <a:pt x="1404" y="1"/>
                  </a:moveTo>
                  <a:cubicBezTo>
                    <a:pt x="1128" y="126"/>
                    <a:pt x="878" y="277"/>
                    <a:pt x="677" y="402"/>
                  </a:cubicBezTo>
                  <a:cubicBezTo>
                    <a:pt x="376" y="577"/>
                    <a:pt x="151" y="728"/>
                    <a:pt x="76" y="803"/>
                  </a:cubicBezTo>
                  <a:lnTo>
                    <a:pt x="0" y="828"/>
                  </a:lnTo>
                  <a:cubicBezTo>
                    <a:pt x="26" y="878"/>
                    <a:pt x="1605" y="4863"/>
                    <a:pt x="2306" y="5590"/>
                  </a:cubicBezTo>
                  <a:cubicBezTo>
                    <a:pt x="2306" y="5590"/>
                    <a:pt x="2334" y="5594"/>
                    <a:pt x="2384" y="5594"/>
                  </a:cubicBezTo>
                  <a:cubicBezTo>
                    <a:pt x="2459" y="5594"/>
                    <a:pt x="2582" y="5585"/>
                    <a:pt x="2732" y="5540"/>
                  </a:cubicBezTo>
                  <a:cubicBezTo>
                    <a:pt x="2557" y="5289"/>
                    <a:pt x="2256" y="4763"/>
                    <a:pt x="1955" y="3861"/>
                  </a:cubicBezTo>
                  <a:cubicBezTo>
                    <a:pt x="1529" y="2482"/>
                    <a:pt x="1529" y="1304"/>
                    <a:pt x="1404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2137975" y="5002550"/>
              <a:ext cx="110950" cy="170650"/>
            </a:xfrm>
            <a:custGeom>
              <a:avLst/>
              <a:gdLst/>
              <a:ahLst/>
              <a:cxnLst/>
              <a:rect l="l" t="t" r="r" b="b"/>
              <a:pathLst>
                <a:path w="4438" h="6826" extrusionOk="0">
                  <a:moveTo>
                    <a:pt x="1003" y="0"/>
                  </a:moveTo>
                  <a:cubicBezTo>
                    <a:pt x="678" y="0"/>
                    <a:pt x="352" y="0"/>
                    <a:pt x="51" y="26"/>
                  </a:cubicBezTo>
                  <a:cubicBezTo>
                    <a:pt x="1" y="427"/>
                    <a:pt x="26" y="2306"/>
                    <a:pt x="628" y="3484"/>
                  </a:cubicBezTo>
                  <a:cubicBezTo>
                    <a:pt x="1254" y="4787"/>
                    <a:pt x="2758" y="6767"/>
                    <a:pt x="2758" y="6767"/>
                  </a:cubicBezTo>
                  <a:cubicBezTo>
                    <a:pt x="2758" y="6767"/>
                    <a:pt x="2933" y="6792"/>
                    <a:pt x="3184" y="6818"/>
                  </a:cubicBezTo>
                  <a:cubicBezTo>
                    <a:pt x="3247" y="6822"/>
                    <a:pt x="3317" y="6825"/>
                    <a:pt x="3391" y="6825"/>
                  </a:cubicBezTo>
                  <a:cubicBezTo>
                    <a:pt x="3701" y="6825"/>
                    <a:pt x="4094" y="6774"/>
                    <a:pt x="4437" y="6592"/>
                  </a:cubicBezTo>
                  <a:cubicBezTo>
                    <a:pt x="4437" y="6592"/>
                    <a:pt x="4086" y="2056"/>
                    <a:pt x="3610" y="0"/>
                  </a:cubicBezTo>
                  <a:cubicBezTo>
                    <a:pt x="3487" y="47"/>
                    <a:pt x="3233" y="93"/>
                    <a:pt x="2738" y="93"/>
                  </a:cubicBezTo>
                  <a:cubicBezTo>
                    <a:pt x="2424" y="93"/>
                    <a:pt x="2014" y="74"/>
                    <a:pt x="1480" y="26"/>
                  </a:cubicBezTo>
                  <a:cubicBezTo>
                    <a:pt x="1304" y="26"/>
                    <a:pt x="1154" y="0"/>
                    <a:pt x="100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2137975" y="5002550"/>
              <a:ext cx="79600" cy="170450"/>
            </a:xfrm>
            <a:custGeom>
              <a:avLst/>
              <a:gdLst/>
              <a:ahLst/>
              <a:cxnLst/>
              <a:rect l="l" t="t" r="r" b="b"/>
              <a:pathLst>
                <a:path w="3184" h="6818" extrusionOk="0">
                  <a:moveTo>
                    <a:pt x="1003" y="0"/>
                  </a:moveTo>
                  <a:cubicBezTo>
                    <a:pt x="678" y="0"/>
                    <a:pt x="352" y="0"/>
                    <a:pt x="51" y="26"/>
                  </a:cubicBezTo>
                  <a:cubicBezTo>
                    <a:pt x="1" y="427"/>
                    <a:pt x="26" y="2306"/>
                    <a:pt x="628" y="3484"/>
                  </a:cubicBezTo>
                  <a:cubicBezTo>
                    <a:pt x="1254" y="4787"/>
                    <a:pt x="2758" y="6767"/>
                    <a:pt x="2758" y="6767"/>
                  </a:cubicBezTo>
                  <a:cubicBezTo>
                    <a:pt x="2758" y="6767"/>
                    <a:pt x="2933" y="6792"/>
                    <a:pt x="3184" y="6818"/>
                  </a:cubicBezTo>
                  <a:cubicBezTo>
                    <a:pt x="2858" y="6316"/>
                    <a:pt x="2181" y="5188"/>
                    <a:pt x="1605" y="3409"/>
                  </a:cubicBezTo>
                  <a:cubicBezTo>
                    <a:pt x="1029" y="1730"/>
                    <a:pt x="978" y="577"/>
                    <a:pt x="1003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2011425" y="5165450"/>
              <a:ext cx="107800" cy="53300"/>
            </a:xfrm>
            <a:custGeom>
              <a:avLst/>
              <a:gdLst/>
              <a:ahLst/>
              <a:cxnLst/>
              <a:rect l="l" t="t" r="r" b="b"/>
              <a:pathLst>
                <a:path w="4312" h="2132" extrusionOk="0">
                  <a:moveTo>
                    <a:pt x="1629" y="1"/>
                  </a:moveTo>
                  <a:cubicBezTo>
                    <a:pt x="943" y="812"/>
                    <a:pt x="274" y="881"/>
                    <a:pt x="66" y="881"/>
                  </a:cubicBezTo>
                  <a:cubicBezTo>
                    <a:pt x="24" y="881"/>
                    <a:pt x="0" y="878"/>
                    <a:pt x="0" y="878"/>
                  </a:cubicBezTo>
                  <a:lnTo>
                    <a:pt x="0" y="878"/>
                  </a:lnTo>
                  <a:lnTo>
                    <a:pt x="50" y="2131"/>
                  </a:lnTo>
                  <a:lnTo>
                    <a:pt x="4311" y="2131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2203775" y="5167325"/>
              <a:ext cx="100275" cy="43900"/>
            </a:xfrm>
            <a:custGeom>
              <a:avLst/>
              <a:gdLst/>
              <a:ahLst/>
              <a:cxnLst/>
              <a:rect l="l" t="t" r="r" b="b"/>
              <a:pathLst>
                <a:path w="4011" h="1756" extrusionOk="0">
                  <a:moveTo>
                    <a:pt x="1805" y="1"/>
                  </a:moveTo>
                  <a:cubicBezTo>
                    <a:pt x="1463" y="190"/>
                    <a:pt x="1071" y="240"/>
                    <a:pt x="752" y="240"/>
                  </a:cubicBezTo>
                  <a:cubicBezTo>
                    <a:pt x="393" y="240"/>
                    <a:pt x="126" y="176"/>
                    <a:pt x="126" y="176"/>
                  </a:cubicBezTo>
                  <a:lnTo>
                    <a:pt x="1" y="1755"/>
                  </a:lnTo>
                  <a:lnTo>
                    <a:pt x="4011" y="1755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1953775" y="5067725"/>
              <a:ext cx="1275" cy="650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51" y="0"/>
                  </a:moveTo>
                  <a:lnTo>
                    <a:pt x="0" y="25"/>
                  </a:lnTo>
                  <a:cubicBezTo>
                    <a:pt x="0" y="25"/>
                    <a:pt x="26" y="25"/>
                    <a:pt x="51" y="0"/>
                  </a:cubicBezTo>
                  <a:close/>
                </a:path>
              </a:pathLst>
            </a:custGeom>
            <a:solidFill>
              <a:srgbClr val="AA2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1730100" y="4293650"/>
              <a:ext cx="48050" cy="17200"/>
            </a:xfrm>
            <a:custGeom>
              <a:avLst/>
              <a:gdLst/>
              <a:ahLst/>
              <a:cxnLst/>
              <a:rect l="l" t="t" r="r" b="b"/>
              <a:pathLst>
                <a:path w="1922" h="688" extrusionOk="0">
                  <a:moveTo>
                    <a:pt x="1478" y="0"/>
                  </a:moveTo>
                  <a:cubicBezTo>
                    <a:pt x="1343" y="0"/>
                    <a:pt x="1182" y="20"/>
                    <a:pt x="1003" y="61"/>
                  </a:cubicBezTo>
                  <a:cubicBezTo>
                    <a:pt x="451" y="211"/>
                    <a:pt x="0" y="487"/>
                    <a:pt x="125" y="687"/>
                  </a:cubicBezTo>
                  <a:cubicBezTo>
                    <a:pt x="125" y="687"/>
                    <a:pt x="1855" y="487"/>
                    <a:pt x="1905" y="236"/>
                  </a:cubicBezTo>
                  <a:cubicBezTo>
                    <a:pt x="1922" y="84"/>
                    <a:pt x="1756" y="0"/>
                    <a:pt x="1478" y="0"/>
                  </a:cubicBezTo>
                  <a:close/>
                </a:path>
              </a:pathLst>
            </a:custGeom>
            <a:solidFill>
              <a:srgbClr val="E0A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1813675" y="4281800"/>
              <a:ext cx="43000" cy="15025"/>
            </a:xfrm>
            <a:custGeom>
              <a:avLst/>
              <a:gdLst/>
              <a:ahLst/>
              <a:cxnLst/>
              <a:rect l="l" t="t" r="r" b="b"/>
              <a:pathLst>
                <a:path w="1720" h="601" extrusionOk="0">
                  <a:moveTo>
                    <a:pt x="763" y="1"/>
                  </a:moveTo>
                  <a:cubicBezTo>
                    <a:pt x="208" y="1"/>
                    <a:pt x="1" y="443"/>
                    <a:pt x="141" y="560"/>
                  </a:cubicBezTo>
                  <a:cubicBezTo>
                    <a:pt x="177" y="589"/>
                    <a:pt x="271" y="601"/>
                    <a:pt x="397" y="601"/>
                  </a:cubicBezTo>
                  <a:cubicBezTo>
                    <a:pt x="800" y="601"/>
                    <a:pt x="1529" y="484"/>
                    <a:pt x="1720" y="484"/>
                  </a:cubicBezTo>
                  <a:cubicBezTo>
                    <a:pt x="1720" y="484"/>
                    <a:pt x="1569" y="58"/>
                    <a:pt x="893" y="8"/>
                  </a:cubicBezTo>
                  <a:cubicBezTo>
                    <a:pt x="848" y="3"/>
                    <a:pt x="804" y="1"/>
                    <a:pt x="763" y="1"/>
                  </a:cubicBezTo>
                  <a:close/>
                </a:path>
              </a:pathLst>
            </a:custGeom>
            <a:solidFill>
              <a:srgbClr val="E0A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2417425" y="5136625"/>
              <a:ext cx="92775" cy="86500"/>
            </a:xfrm>
            <a:custGeom>
              <a:avLst/>
              <a:gdLst/>
              <a:ahLst/>
              <a:cxnLst/>
              <a:rect l="l" t="t" r="r" b="b"/>
              <a:pathLst>
                <a:path w="3711" h="3460" extrusionOk="0">
                  <a:moveTo>
                    <a:pt x="176" y="1"/>
                  </a:moveTo>
                  <a:cubicBezTo>
                    <a:pt x="176" y="1"/>
                    <a:pt x="1" y="1229"/>
                    <a:pt x="101" y="1705"/>
                  </a:cubicBezTo>
                  <a:lnTo>
                    <a:pt x="3710" y="3460"/>
                  </a:lnTo>
                  <a:lnTo>
                    <a:pt x="1931" y="1"/>
                  </a:lnTo>
                  <a:cubicBezTo>
                    <a:pt x="1931" y="1"/>
                    <a:pt x="1508" y="90"/>
                    <a:pt x="988" y="90"/>
                  </a:cubicBezTo>
                  <a:cubicBezTo>
                    <a:pt x="728" y="90"/>
                    <a:pt x="444" y="68"/>
                    <a:pt x="176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2641125" y="5102800"/>
              <a:ext cx="122200" cy="85250"/>
            </a:xfrm>
            <a:custGeom>
              <a:avLst/>
              <a:gdLst/>
              <a:ahLst/>
              <a:cxnLst/>
              <a:rect l="l" t="t" r="r" b="b"/>
              <a:pathLst>
                <a:path w="4888" h="3410" extrusionOk="0">
                  <a:moveTo>
                    <a:pt x="201" y="1"/>
                  </a:moveTo>
                  <a:cubicBezTo>
                    <a:pt x="201" y="1"/>
                    <a:pt x="0" y="1404"/>
                    <a:pt x="101" y="1905"/>
                  </a:cubicBezTo>
                  <a:cubicBezTo>
                    <a:pt x="101" y="1905"/>
                    <a:pt x="1078" y="2432"/>
                    <a:pt x="2406" y="2808"/>
                  </a:cubicBezTo>
                  <a:cubicBezTo>
                    <a:pt x="3760" y="3209"/>
                    <a:pt x="4888" y="3409"/>
                    <a:pt x="4888" y="3409"/>
                  </a:cubicBezTo>
                  <a:lnTo>
                    <a:pt x="2156" y="1"/>
                  </a:lnTo>
                  <a:cubicBezTo>
                    <a:pt x="2156" y="1"/>
                    <a:pt x="1849" y="135"/>
                    <a:pt x="1369" y="135"/>
                  </a:cubicBezTo>
                  <a:cubicBezTo>
                    <a:pt x="1300" y="135"/>
                    <a:pt x="1228" y="132"/>
                    <a:pt x="1153" y="126"/>
                  </a:cubicBezTo>
                  <a:cubicBezTo>
                    <a:pt x="552" y="7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2159300" y="4315200"/>
              <a:ext cx="43250" cy="61425"/>
            </a:xfrm>
            <a:custGeom>
              <a:avLst/>
              <a:gdLst/>
              <a:ahLst/>
              <a:cxnLst/>
              <a:rect l="l" t="t" r="r" b="b"/>
              <a:pathLst>
                <a:path w="1730" h="2457" extrusionOk="0">
                  <a:moveTo>
                    <a:pt x="426" y="1"/>
                  </a:moveTo>
                  <a:cubicBezTo>
                    <a:pt x="301" y="51"/>
                    <a:pt x="150" y="76"/>
                    <a:pt x="0" y="101"/>
                  </a:cubicBezTo>
                  <a:lnTo>
                    <a:pt x="577" y="2457"/>
                  </a:lnTo>
                  <a:lnTo>
                    <a:pt x="1729" y="1229"/>
                  </a:lnTo>
                  <a:lnTo>
                    <a:pt x="1729" y="1229"/>
                  </a:lnTo>
                  <a:cubicBezTo>
                    <a:pt x="1679" y="1254"/>
                    <a:pt x="1629" y="1254"/>
                    <a:pt x="1579" y="1254"/>
                  </a:cubicBezTo>
                  <a:cubicBezTo>
                    <a:pt x="1153" y="1179"/>
                    <a:pt x="702" y="502"/>
                    <a:pt x="426" y="1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2202525" y="4306425"/>
              <a:ext cx="38250" cy="57100"/>
            </a:xfrm>
            <a:custGeom>
              <a:avLst/>
              <a:gdLst/>
              <a:ahLst/>
              <a:cxnLst/>
              <a:rect l="l" t="t" r="r" b="b"/>
              <a:pathLst>
                <a:path w="1530" h="2284" extrusionOk="0">
                  <a:moveTo>
                    <a:pt x="1153" y="1"/>
                  </a:moveTo>
                  <a:cubicBezTo>
                    <a:pt x="1078" y="402"/>
                    <a:pt x="426" y="1404"/>
                    <a:pt x="0" y="1580"/>
                  </a:cubicBezTo>
                  <a:cubicBezTo>
                    <a:pt x="0" y="1580"/>
                    <a:pt x="916" y="2284"/>
                    <a:pt x="1452" y="2284"/>
                  </a:cubicBezTo>
                  <a:cubicBezTo>
                    <a:pt x="1470" y="2284"/>
                    <a:pt x="1487" y="2283"/>
                    <a:pt x="1504" y="2281"/>
                  </a:cubicBezTo>
                  <a:cubicBezTo>
                    <a:pt x="1504" y="2281"/>
                    <a:pt x="1529" y="903"/>
                    <a:pt x="1454" y="1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2202525" y="4345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4"/>
            <p:cNvSpPr/>
            <p:nvPr/>
          </p:nvSpPr>
          <p:spPr>
            <a:xfrm>
              <a:off x="1690625" y="4315200"/>
              <a:ext cx="17550" cy="28225"/>
            </a:xfrm>
            <a:custGeom>
              <a:avLst/>
              <a:gdLst/>
              <a:ahLst/>
              <a:cxnLst/>
              <a:rect l="l" t="t" r="r" b="b"/>
              <a:pathLst>
                <a:path w="702" h="1129" extrusionOk="0">
                  <a:moveTo>
                    <a:pt x="0" y="1"/>
                  </a:moveTo>
                  <a:lnTo>
                    <a:pt x="0" y="76"/>
                  </a:lnTo>
                  <a:lnTo>
                    <a:pt x="25" y="101"/>
                  </a:lnTo>
                  <a:cubicBezTo>
                    <a:pt x="351" y="452"/>
                    <a:pt x="551" y="778"/>
                    <a:pt x="627" y="1078"/>
                  </a:cubicBezTo>
                  <a:lnTo>
                    <a:pt x="677" y="1128"/>
                  </a:lnTo>
                  <a:lnTo>
                    <a:pt x="702" y="1053"/>
                  </a:lnTo>
                  <a:cubicBezTo>
                    <a:pt x="652" y="727"/>
                    <a:pt x="451" y="402"/>
                    <a:pt x="100" y="51"/>
                  </a:cubicBezTo>
                  <a:lnTo>
                    <a:pt x="75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4"/>
            <p:cNvSpPr/>
            <p:nvPr/>
          </p:nvSpPr>
          <p:spPr>
            <a:xfrm>
              <a:off x="1690625" y="4323975"/>
              <a:ext cx="16300" cy="13800"/>
            </a:xfrm>
            <a:custGeom>
              <a:avLst/>
              <a:gdLst/>
              <a:ahLst/>
              <a:cxnLst/>
              <a:rect l="l" t="t" r="r" b="b"/>
              <a:pathLst>
                <a:path w="652" h="552" extrusionOk="0">
                  <a:moveTo>
                    <a:pt x="351" y="0"/>
                  </a:moveTo>
                  <a:cubicBezTo>
                    <a:pt x="326" y="0"/>
                    <a:pt x="150" y="0"/>
                    <a:pt x="50" y="101"/>
                  </a:cubicBezTo>
                  <a:cubicBezTo>
                    <a:pt x="25" y="151"/>
                    <a:pt x="0" y="201"/>
                    <a:pt x="25" y="276"/>
                  </a:cubicBezTo>
                  <a:cubicBezTo>
                    <a:pt x="100" y="552"/>
                    <a:pt x="577" y="552"/>
                    <a:pt x="602" y="552"/>
                  </a:cubicBezTo>
                  <a:lnTo>
                    <a:pt x="652" y="502"/>
                  </a:lnTo>
                  <a:lnTo>
                    <a:pt x="602" y="452"/>
                  </a:lnTo>
                  <a:cubicBezTo>
                    <a:pt x="476" y="452"/>
                    <a:pt x="176" y="427"/>
                    <a:pt x="125" y="251"/>
                  </a:cubicBezTo>
                  <a:cubicBezTo>
                    <a:pt x="125" y="226"/>
                    <a:pt x="125" y="201"/>
                    <a:pt x="150" y="176"/>
                  </a:cubicBezTo>
                  <a:cubicBezTo>
                    <a:pt x="176" y="126"/>
                    <a:pt x="301" y="101"/>
                    <a:pt x="351" y="101"/>
                  </a:cubicBezTo>
                  <a:lnTo>
                    <a:pt x="401" y="51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1804650" y="4305800"/>
              <a:ext cx="26975" cy="56425"/>
            </a:xfrm>
            <a:custGeom>
              <a:avLst/>
              <a:gdLst/>
              <a:ahLst/>
              <a:cxnLst/>
              <a:rect l="l" t="t" r="r" b="b"/>
              <a:pathLst>
                <a:path w="1079" h="2257" extrusionOk="0">
                  <a:moveTo>
                    <a:pt x="452" y="1"/>
                  </a:moveTo>
                  <a:lnTo>
                    <a:pt x="427" y="51"/>
                  </a:lnTo>
                  <a:cubicBezTo>
                    <a:pt x="427" y="76"/>
                    <a:pt x="903" y="1354"/>
                    <a:pt x="953" y="1705"/>
                  </a:cubicBezTo>
                  <a:lnTo>
                    <a:pt x="953" y="1730"/>
                  </a:lnTo>
                  <a:cubicBezTo>
                    <a:pt x="978" y="1855"/>
                    <a:pt x="978" y="1930"/>
                    <a:pt x="928" y="1981"/>
                  </a:cubicBezTo>
                  <a:cubicBezTo>
                    <a:pt x="853" y="2081"/>
                    <a:pt x="627" y="2106"/>
                    <a:pt x="51" y="2156"/>
                  </a:cubicBezTo>
                  <a:lnTo>
                    <a:pt x="1" y="2206"/>
                  </a:lnTo>
                  <a:lnTo>
                    <a:pt x="51" y="2256"/>
                  </a:lnTo>
                  <a:cubicBezTo>
                    <a:pt x="677" y="2206"/>
                    <a:pt x="903" y="2156"/>
                    <a:pt x="1003" y="2056"/>
                  </a:cubicBezTo>
                  <a:cubicBezTo>
                    <a:pt x="1078" y="1956"/>
                    <a:pt x="1053" y="1855"/>
                    <a:pt x="1053" y="1730"/>
                  </a:cubicBezTo>
                  <a:lnTo>
                    <a:pt x="1053" y="1680"/>
                  </a:lnTo>
                  <a:cubicBezTo>
                    <a:pt x="1003" y="1329"/>
                    <a:pt x="527" y="76"/>
                    <a:pt x="502" y="26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1784600" y="4369725"/>
              <a:ext cx="50150" cy="25075"/>
            </a:xfrm>
            <a:custGeom>
              <a:avLst/>
              <a:gdLst/>
              <a:ahLst/>
              <a:cxnLst/>
              <a:rect l="l" t="t" r="r" b="b"/>
              <a:pathLst>
                <a:path w="2006" h="1003" extrusionOk="0">
                  <a:moveTo>
                    <a:pt x="1955" y="0"/>
                  </a:moveTo>
                  <a:cubicBezTo>
                    <a:pt x="1504" y="75"/>
                    <a:pt x="51" y="201"/>
                    <a:pt x="51" y="226"/>
                  </a:cubicBezTo>
                  <a:lnTo>
                    <a:pt x="1" y="226"/>
                  </a:lnTo>
                  <a:lnTo>
                    <a:pt x="1" y="276"/>
                  </a:lnTo>
                  <a:cubicBezTo>
                    <a:pt x="1" y="301"/>
                    <a:pt x="326" y="1003"/>
                    <a:pt x="1003" y="1003"/>
                  </a:cubicBezTo>
                  <a:lnTo>
                    <a:pt x="1128" y="1003"/>
                  </a:lnTo>
                  <a:cubicBezTo>
                    <a:pt x="1880" y="902"/>
                    <a:pt x="2006" y="50"/>
                    <a:pt x="2006" y="50"/>
                  </a:cubicBezTo>
                  <a:lnTo>
                    <a:pt x="2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4"/>
            <p:cNvSpPr/>
            <p:nvPr/>
          </p:nvSpPr>
          <p:spPr>
            <a:xfrm>
              <a:off x="1571575" y="4528225"/>
              <a:ext cx="128475" cy="120325"/>
            </a:xfrm>
            <a:custGeom>
              <a:avLst/>
              <a:gdLst/>
              <a:ahLst/>
              <a:cxnLst/>
              <a:rect l="l" t="t" r="r" b="b"/>
              <a:pathLst>
                <a:path w="5139" h="4813" extrusionOk="0">
                  <a:moveTo>
                    <a:pt x="5113" y="1"/>
                  </a:moveTo>
                  <a:lnTo>
                    <a:pt x="5063" y="26"/>
                  </a:lnTo>
                  <a:cubicBezTo>
                    <a:pt x="5063" y="51"/>
                    <a:pt x="4887" y="527"/>
                    <a:pt x="4637" y="1805"/>
                  </a:cubicBezTo>
                  <a:cubicBezTo>
                    <a:pt x="4411" y="2958"/>
                    <a:pt x="3559" y="4462"/>
                    <a:pt x="3434" y="4713"/>
                  </a:cubicBezTo>
                  <a:cubicBezTo>
                    <a:pt x="3203" y="4650"/>
                    <a:pt x="1941" y="4290"/>
                    <a:pt x="728" y="4290"/>
                  </a:cubicBezTo>
                  <a:cubicBezTo>
                    <a:pt x="489" y="4290"/>
                    <a:pt x="252" y="4304"/>
                    <a:pt x="25" y="4337"/>
                  </a:cubicBezTo>
                  <a:lnTo>
                    <a:pt x="0" y="4387"/>
                  </a:lnTo>
                  <a:lnTo>
                    <a:pt x="50" y="4437"/>
                  </a:lnTo>
                  <a:cubicBezTo>
                    <a:pt x="280" y="4401"/>
                    <a:pt x="521" y="4386"/>
                    <a:pt x="763" y="4386"/>
                  </a:cubicBezTo>
                  <a:cubicBezTo>
                    <a:pt x="2059" y="4386"/>
                    <a:pt x="3413" y="4813"/>
                    <a:pt x="3434" y="4813"/>
                  </a:cubicBezTo>
                  <a:lnTo>
                    <a:pt x="3459" y="4813"/>
                  </a:lnTo>
                  <a:lnTo>
                    <a:pt x="3484" y="4788"/>
                  </a:lnTo>
                  <a:cubicBezTo>
                    <a:pt x="3509" y="4788"/>
                    <a:pt x="4461" y="3084"/>
                    <a:pt x="4737" y="1805"/>
                  </a:cubicBezTo>
                  <a:cubicBezTo>
                    <a:pt x="4988" y="552"/>
                    <a:pt x="5138" y="76"/>
                    <a:pt x="5138" y="76"/>
                  </a:cubicBezTo>
                  <a:lnTo>
                    <a:pt x="511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4"/>
            <p:cNvSpPr/>
            <p:nvPr/>
          </p:nvSpPr>
          <p:spPr>
            <a:xfrm>
              <a:off x="1684975" y="4572100"/>
              <a:ext cx="76475" cy="79600"/>
            </a:xfrm>
            <a:custGeom>
              <a:avLst/>
              <a:gdLst/>
              <a:ahLst/>
              <a:cxnLst/>
              <a:rect l="l" t="t" r="r" b="b"/>
              <a:pathLst>
                <a:path w="3059" h="3184" extrusionOk="0">
                  <a:moveTo>
                    <a:pt x="151" y="0"/>
                  </a:moveTo>
                  <a:lnTo>
                    <a:pt x="101" y="50"/>
                  </a:lnTo>
                  <a:cubicBezTo>
                    <a:pt x="101" y="101"/>
                    <a:pt x="1" y="1329"/>
                    <a:pt x="251" y="1855"/>
                  </a:cubicBezTo>
                  <a:cubicBezTo>
                    <a:pt x="552" y="2482"/>
                    <a:pt x="1204" y="3183"/>
                    <a:pt x="2732" y="3183"/>
                  </a:cubicBezTo>
                  <a:cubicBezTo>
                    <a:pt x="2833" y="3183"/>
                    <a:pt x="2908" y="3183"/>
                    <a:pt x="3008" y="3158"/>
                  </a:cubicBezTo>
                  <a:lnTo>
                    <a:pt x="3058" y="3108"/>
                  </a:lnTo>
                  <a:lnTo>
                    <a:pt x="3008" y="3083"/>
                  </a:lnTo>
                  <a:cubicBezTo>
                    <a:pt x="2927" y="3087"/>
                    <a:pt x="2848" y="3088"/>
                    <a:pt x="2772" y="3088"/>
                  </a:cubicBezTo>
                  <a:cubicBezTo>
                    <a:pt x="1262" y="3088"/>
                    <a:pt x="614" y="2402"/>
                    <a:pt x="351" y="1830"/>
                  </a:cubicBezTo>
                  <a:cubicBezTo>
                    <a:pt x="101" y="1304"/>
                    <a:pt x="201" y="76"/>
                    <a:pt x="201" y="5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4"/>
            <p:cNvSpPr/>
            <p:nvPr/>
          </p:nvSpPr>
          <p:spPr>
            <a:xfrm>
              <a:off x="1686850" y="4607800"/>
              <a:ext cx="4425" cy="71475"/>
            </a:xfrm>
            <a:custGeom>
              <a:avLst/>
              <a:gdLst/>
              <a:ahLst/>
              <a:cxnLst/>
              <a:rect l="l" t="t" r="r" b="b"/>
              <a:pathLst>
                <a:path w="177" h="2859" extrusionOk="0">
                  <a:moveTo>
                    <a:pt x="101" y="1"/>
                  </a:moveTo>
                  <a:lnTo>
                    <a:pt x="51" y="51"/>
                  </a:lnTo>
                  <a:cubicBezTo>
                    <a:pt x="51" y="76"/>
                    <a:pt x="51" y="101"/>
                    <a:pt x="51" y="176"/>
                  </a:cubicBezTo>
                  <a:cubicBezTo>
                    <a:pt x="76" y="1429"/>
                    <a:pt x="51" y="2307"/>
                    <a:pt x="1" y="2783"/>
                  </a:cubicBezTo>
                  <a:lnTo>
                    <a:pt x="26" y="2858"/>
                  </a:lnTo>
                  <a:lnTo>
                    <a:pt x="51" y="2858"/>
                  </a:lnTo>
                  <a:lnTo>
                    <a:pt x="101" y="2808"/>
                  </a:lnTo>
                  <a:cubicBezTo>
                    <a:pt x="151" y="2307"/>
                    <a:pt x="176" y="1429"/>
                    <a:pt x="151" y="151"/>
                  </a:cubicBezTo>
                  <a:cubicBezTo>
                    <a:pt x="151" y="101"/>
                    <a:pt x="151" y="76"/>
                    <a:pt x="151" y="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4"/>
            <p:cNvSpPr/>
            <p:nvPr/>
          </p:nvSpPr>
          <p:spPr>
            <a:xfrm>
              <a:off x="1897375" y="4546400"/>
              <a:ext cx="51400" cy="90875"/>
            </a:xfrm>
            <a:custGeom>
              <a:avLst/>
              <a:gdLst/>
              <a:ahLst/>
              <a:cxnLst/>
              <a:rect l="l" t="t" r="r" b="b"/>
              <a:pathLst>
                <a:path w="2056" h="3635" extrusionOk="0">
                  <a:moveTo>
                    <a:pt x="1705" y="1"/>
                  </a:moveTo>
                  <a:lnTo>
                    <a:pt x="1655" y="76"/>
                  </a:lnTo>
                  <a:cubicBezTo>
                    <a:pt x="1655" y="76"/>
                    <a:pt x="1956" y="1630"/>
                    <a:pt x="1555" y="2382"/>
                  </a:cubicBezTo>
                  <a:cubicBezTo>
                    <a:pt x="1154" y="3109"/>
                    <a:pt x="51" y="3535"/>
                    <a:pt x="26" y="3535"/>
                  </a:cubicBezTo>
                  <a:lnTo>
                    <a:pt x="1" y="3610"/>
                  </a:lnTo>
                  <a:lnTo>
                    <a:pt x="51" y="3635"/>
                  </a:lnTo>
                  <a:cubicBezTo>
                    <a:pt x="101" y="3610"/>
                    <a:pt x="1229" y="3184"/>
                    <a:pt x="1630" y="2432"/>
                  </a:cubicBezTo>
                  <a:cubicBezTo>
                    <a:pt x="2056" y="1655"/>
                    <a:pt x="1780" y="101"/>
                    <a:pt x="1755" y="51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1936225" y="4605300"/>
              <a:ext cx="136625" cy="102775"/>
            </a:xfrm>
            <a:custGeom>
              <a:avLst/>
              <a:gdLst/>
              <a:ahLst/>
              <a:cxnLst/>
              <a:rect l="l" t="t" r="r" b="b"/>
              <a:pathLst>
                <a:path w="5465" h="4111" extrusionOk="0">
                  <a:moveTo>
                    <a:pt x="26" y="1"/>
                  </a:moveTo>
                  <a:lnTo>
                    <a:pt x="1" y="51"/>
                  </a:lnTo>
                  <a:lnTo>
                    <a:pt x="327" y="953"/>
                  </a:lnTo>
                  <a:cubicBezTo>
                    <a:pt x="327" y="953"/>
                    <a:pt x="778" y="1805"/>
                    <a:pt x="1053" y="2231"/>
                  </a:cubicBezTo>
                  <a:cubicBezTo>
                    <a:pt x="1103" y="2306"/>
                    <a:pt x="1154" y="2357"/>
                    <a:pt x="1179" y="2432"/>
                  </a:cubicBezTo>
                  <a:cubicBezTo>
                    <a:pt x="1504" y="2958"/>
                    <a:pt x="2031" y="3835"/>
                    <a:pt x="2733" y="4036"/>
                  </a:cubicBezTo>
                  <a:cubicBezTo>
                    <a:pt x="2883" y="4086"/>
                    <a:pt x="3083" y="4111"/>
                    <a:pt x="3259" y="4111"/>
                  </a:cubicBezTo>
                  <a:cubicBezTo>
                    <a:pt x="4061" y="4111"/>
                    <a:pt x="5038" y="3735"/>
                    <a:pt x="5464" y="3484"/>
                  </a:cubicBezTo>
                  <a:lnTo>
                    <a:pt x="5464" y="3409"/>
                  </a:lnTo>
                  <a:lnTo>
                    <a:pt x="5414" y="3384"/>
                  </a:lnTo>
                  <a:cubicBezTo>
                    <a:pt x="4966" y="3670"/>
                    <a:pt x="4003" y="4021"/>
                    <a:pt x="3242" y="4021"/>
                  </a:cubicBezTo>
                  <a:cubicBezTo>
                    <a:pt x="3067" y="4021"/>
                    <a:pt x="2903" y="4003"/>
                    <a:pt x="2758" y="3961"/>
                  </a:cubicBezTo>
                  <a:cubicBezTo>
                    <a:pt x="2081" y="3735"/>
                    <a:pt x="1580" y="2908"/>
                    <a:pt x="1279" y="2382"/>
                  </a:cubicBezTo>
                  <a:cubicBezTo>
                    <a:pt x="1229" y="2306"/>
                    <a:pt x="1179" y="2256"/>
                    <a:pt x="1154" y="2181"/>
                  </a:cubicBezTo>
                  <a:cubicBezTo>
                    <a:pt x="853" y="1755"/>
                    <a:pt x="427" y="903"/>
                    <a:pt x="427" y="903"/>
                  </a:cubicBezTo>
                  <a:lnTo>
                    <a:pt x="101" y="2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4"/>
            <p:cNvSpPr/>
            <p:nvPr/>
          </p:nvSpPr>
          <p:spPr>
            <a:xfrm>
              <a:off x="1812800" y="4786375"/>
              <a:ext cx="36350" cy="34500"/>
            </a:xfrm>
            <a:custGeom>
              <a:avLst/>
              <a:gdLst/>
              <a:ahLst/>
              <a:cxnLst/>
              <a:rect l="l" t="t" r="r" b="b"/>
              <a:pathLst>
                <a:path w="1454" h="1380" extrusionOk="0">
                  <a:moveTo>
                    <a:pt x="0" y="1"/>
                  </a:moveTo>
                  <a:lnTo>
                    <a:pt x="0" y="76"/>
                  </a:lnTo>
                  <a:cubicBezTo>
                    <a:pt x="0" y="76"/>
                    <a:pt x="602" y="853"/>
                    <a:pt x="1329" y="1354"/>
                  </a:cubicBezTo>
                  <a:lnTo>
                    <a:pt x="1354" y="1379"/>
                  </a:lnTo>
                  <a:lnTo>
                    <a:pt x="1379" y="1379"/>
                  </a:lnTo>
                  <a:lnTo>
                    <a:pt x="1454" y="1329"/>
                  </a:lnTo>
                  <a:lnTo>
                    <a:pt x="1404" y="1279"/>
                  </a:lnTo>
                  <a:lnTo>
                    <a:pt x="1379" y="1279"/>
                  </a:lnTo>
                  <a:cubicBezTo>
                    <a:pt x="652" y="778"/>
                    <a:pt x="76" y="26"/>
                    <a:pt x="76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4"/>
            <p:cNvSpPr/>
            <p:nvPr/>
          </p:nvSpPr>
          <p:spPr>
            <a:xfrm>
              <a:off x="1804650" y="4801425"/>
              <a:ext cx="35125" cy="28850"/>
            </a:xfrm>
            <a:custGeom>
              <a:avLst/>
              <a:gdLst/>
              <a:ahLst/>
              <a:cxnLst/>
              <a:rect l="l" t="t" r="r" b="b"/>
              <a:pathLst>
                <a:path w="1405" h="1154" extrusionOk="0">
                  <a:moveTo>
                    <a:pt x="26" y="0"/>
                  </a:moveTo>
                  <a:lnTo>
                    <a:pt x="1" y="76"/>
                  </a:lnTo>
                  <a:cubicBezTo>
                    <a:pt x="26" y="101"/>
                    <a:pt x="452" y="652"/>
                    <a:pt x="1003" y="1028"/>
                  </a:cubicBezTo>
                  <a:lnTo>
                    <a:pt x="1028" y="953"/>
                  </a:lnTo>
                  <a:cubicBezTo>
                    <a:pt x="1028" y="953"/>
                    <a:pt x="1229" y="1153"/>
                    <a:pt x="1404" y="1153"/>
                  </a:cubicBezTo>
                  <a:cubicBezTo>
                    <a:pt x="702" y="827"/>
                    <a:pt x="101" y="25"/>
                    <a:pt x="101" y="2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84600" y="4801425"/>
              <a:ext cx="30100" cy="29475"/>
            </a:xfrm>
            <a:custGeom>
              <a:avLst/>
              <a:gdLst/>
              <a:ahLst/>
              <a:cxnLst/>
              <a:rect l="l" t="t" r="r" b="b"/>
              <a:pathLst>
                <a:path w="1204" h="1179" extrusionOk="0">
                  <a:moveTo>
                    <a:pt x="26" y="0"/>
                  </a:moveTo>
                  <a:lnTo>
                    <a:pt x="1" y="76"/>
                  </a:lnTo>
                  <a:cubicBezTo>
                    <a:pt x="26" y="126"/>
                    <a:pt x="502" y="777"/>
                    <a:pt x="1003" y="1153"/>
                  </a:cubicBezTo>
                  <a:lnTo>
                    <a:pt x="1028" y="1153"/>
                  </a:lnTo>
                  <a:cubicBezTo>
                    <a:pt x="1028" y="1153"/>
                    <a:pt x="1103" y="1178"/>
                    <a:pt x="1204" y="1178"/>
                  </a:cubicBezTo>
                  <a:cubicBezTo>
                    <a:pt x="677" y="852"/>
                    <a:pt x="101" y="25"/>
                    <a:pt x="76" y="2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2146750" y="4605300"/>
              <a:ext cx="46400" cy="65825"/>
            </a:xfrm>
            <a:custGeom>
              <a:avLst/>
              <a:gdLst/>
              <a:ahLst/>
              <a:cxnLst/>
              <a:rect l="l" t="t" r="r" b="b"/>
              <a:pathLst>
                <a:path w="1856" h="2633" extrusionOk="0">
                  <a:moveTo>
                    <a:pt x="1780" y="1"/>
                  </a:moveTo>
                  <a:cubicBezTo>
                    <a:pt x="1154" y="577"/>
                    <a:pt x="51" y="2482"/>
                    <a:pt x="1" y="2557"/>
                  </a:cubicBezTo>
                  <a:lnTo>
                    <a:pt x="26" y="2632"/>
                  </a:lnTo>
                  <a:lnTo>
                    <a:pt x="51" y="2632"/>
                  </a:lnTo>
                  <a:lnTo>
                    <a:pt x="101" y="2607"/>
                  </a:lnTo>
                  <a:cubicBezTo>
                    <a:pt x="101" y="2582"/>
                    <a:pt x="1229" y="652"/>
                    <a:pt x="1855" y="7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2121075" y="4581500"/>
              <a:ext cx="105900" cy="38250"/>
            </a:xfrm>
            <a:custGeom>
              <a:avLst/>
              <a:gdLst/>
              <a:ahLst/>
              <a:cxnLst/>
              <a:rect l="l" t="t" r="r" b="b"/>
              <a:pathLst>
                <a:path w="4236" h="1530" extrusionOk="0">
                  <a:moveTo>
                    <a:pt x="75" y="0"/>
                  </a:moveTo>
                  <a:lnTo>
                    <a:pt x="0" y="25"/>
                  </a:lnTo>
                  <a:lnTo>
                    <a:pt x="25" y="101"/>
                  </a:lnTo>
                  <a:lnTo>
                    <a:pt x="4161" y="1504"/>
                  </a:lnTo>
                  <a:lnTo>
                    <a:pt x="4186" y="1529"/>
                  </a:lnTo>
                  <a:lnTo>
                    <a:pt x="4236" y="1479"/>
                  </a:lnTo>
                  <a:lnTo>
                    <a:pt x="4186" y="142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2208150" y="4431750"/>
              <a:ext cx="50150" cy="188625"/>
            </a:xfrm>
            <a:custGeom>
              <a:avLst/>
              <a:gdLst/>
              <a:ahLst/>
              <a:cxnLst/>
              <a:rect l="l" t="t" r="r" b="b"/>
              <a:pathLst>
                <a:path w="2006" h="7545" extrusionOk="0">
                  <a:moveTo>
                    <a:pt x="227" y="0"/>
                  </a:moveTo>
                  <a:cubicBezTo>
                    <a:pt x="201" y="50"/>
                    <a:pt x="176" y="101"/>
                    <a:pt x="176" y="101"/>
                  </a:cubicBezTo>
                  <a:lnTo>
                    <a:pt x="151" y="75"/>
                  </a:lnTo>
                  <a:lnTo>
                    <a:pt x="151" y="75"/>
                  </a:lnTo>
                  <a:cubicBezTo>
                    <a:pt x="252" y="326"/>
                    <a:pt x="352" y="627"/>
                    <a:pt x="377" y="702"/>
                  </a:cubicBezTo>
                  <a:cubicBezTo>
                    <a:pt x="1" y="2055"/>
                    <a:pt x="853" y="4737"/>
                    <a:pt x="1379" y="5790"/>
                  </a:cubicBezTo>
                  <a:cubicBezTo>
                    <a:pt x="1906" y="6918"/>
                    <a:pt x="1805" y="7494"/>
                    <a:pt x="1805" y="7494"/>
                  </a:cubicBezTo>
                  <a:lnTo>
                    <a:pt x="1831" y="7544"/>
                  </a:lnTo>
                  <a:lnTo>
                    <a:pt x="1881" y="7519"/>
                  </a:lnTo>
                  <a:cubicBezTo>
                    <a:pt x="1906" y="7494"/>
                    <a:pt x="2006" y="6918"/>
                    <a:pt x="1455" y="5765"/>
                  </a:cubicBezTo>
                  <a:cubicBezTo>
                    <a:pt x="953" y="4687"/>
                    <a:pt x="101" y="2030"/>
                    <a:pt x="477" y="702"/>
                  </a:cubicBezTo>
                  <a:lnTo>
                    <a:pt x="477" y="677"/>
                  </a:lnTo>
                  <a:cubicBezTo>
                    <a:pt x="477" y="677"/>
                    <a:pt x="352" y="301"/>
                    <a:pt x="22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2120450" y="4307050"/>
              <a:ext cx="162300" cy="145400"/>
            </a:xfrm>
            <a:custGeom>
              <a:avLst/>
              <a:gdLst/>
              <a:ahLst/>
              <a:cxnLst/>
              <a:rect l="l" t="t" r="r" b="b"/>
              <a:pathLst>
                <a:path w="6492" h="5816" extrusionOk="0">
                  <a:moveTo>
                    <a:pt x="6391" y="1"/>
                  </a:moveTo>
                  <a:cubicBezTo>
                    <a:pt x="6241" y="452"/>
                    <a:pt x="5815" y="1605"/>
                    <a:pt x="5313" y="2983"/>
                  </a:cubicBezTo>
                  <a:cubicBezTo>
                    <a:pt x="4737" y="4587"/>
                    <a:pt x="4060" y="5515"/>
                    <a:pt x="3910" y="5690"/>
                  </a:cubicBezTo>
                  <a:cubicBezTo>
                    <a:pt x="3760" y="5590"/>
                    <a:pt x="3183" y="5189"/>
                    <a:pt x="2707" y="4888"/>
                  </a:cubicBezTo>
                  <a:cubicBezTo>
                    <a:pt x="2181" y="4512"/>
                    <a:pt x="1003" y="2783"/>
                    <a:pt x="777" y="2031"/>
                  </a:cubicBezTo>
                  <a:cubicBezTo>
                    <a:pt x="652" y="1505"/>
                    <a:pt x="301" y="627"/>
                    <a:pt x="100" y="151"/>
                  </a:cubicBezTo>
                  <a:lnTo>
                    <a:pt x="0" y="151"/>
                  </a:lnTo>
                  <a:cubicBezTo>
                    <a:pt x="201" y="627"/>
                    <a:pt x="552" y="1530"/>
                    <a:pt x="702" y="2056"/>
                  </a:cubicBezTo>
                  <a:cubicBezTo>
                    <a:pt x="902" y="2833"/>
                    <a:pt x="2105" y="4587"/>
                    <a:pt x="2657" y="4963"/>
                  </a:cubicBezTo>
                  <a:cubicBezTo>
                    <a:pt x="3208" y="5314"/>
                    <a:pt x="3885" y="5790"/>
                    <a:pt x="3885" y="5815"/>
                  </a:cubicBezTo>
                  <a:lnTo>
                    <a:pt x="3935" y="5815"/>
                  </a:lnTo>
                  <a:lnTo>
                    <a:pt x="3960" y="5790"/>
                  </a:lnTo>
                  <a:cubicBezTo>
                    <a:pt x="3960" y="5790"/>
                    <a:pt x="4762" y="4813"/>
                    <a:pt x="5414" y="3033"/>
                  </a:cubicBezTo>
                  <a:cubicBezTo>
                    <a:pt x="5915" y="1605"/>
                    <a:pt x="6341" y="452"/>
                    <a:pt x="649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2253900" y="4676100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1" y="1"/>
                  </a:moveTo>
                  <a:lnTo>
                    <a:pt x="1" y="76"/>
                  </a:lnTo>
                  <a:cubicBezTo>
                    <a:pt x="1" y="76"/>
                    <a:pt x="452" y="602"/>
                    <a:pt x="702" y="928"/>
                  </a:cubicBezTo>
                  <a:lnTo>
                    <a:pt x="727" y="903"/>
                  </a:lnTo>
                  <a:cubicBezTo>
                    <a:pt x="727" y="903"/>
                    <a:pt x="778" y="928"/>
                    <a:pt x="853" y="953"/>
                  </a:cubicBezTo>
                  <a:cubicBezTo>
                    <a:pt x="602" y="627"/>
                    <a:pt x="76" y="51"/>
                    <a:pt x="5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271450" y="4664200"/>
              <a:ext cx="23200" cy="38250"/>
            </a:xfrm>
            <a:custGeom>
              <a:avLst/>
              <a:gdLst/>
              <a:ahLst/>
              <a:cxnLst/>
              <a:rect l="l" t="t" r="r" b="b"/>
              <a:pathLst>
                <a:path w="928" h="1530" extrusionOk="0">
                  <a:moveTo>
                    <a:pt x="0" y="1"/>
                  </a:moveTo>
                  <a:lnTo>
                    <a:pt x="25" y="76"/>
                  </a:lnTo>
                  <a:cubicBezTo>
                    <a:pt x="101" y="151"/>
                    <a:pt x="827" y="878"/>
                    <a:pt x="827" y="1479"/>
                  </a:cubicBezTo>
                  <a:lnTo>
                    <a:pt x="878" y="1529"/>
                  </a:lnTo>
                  <a:lnTo>
                    <a:pt x="928" y="1479"/>
                  </a:lnTo>
                  <a:cubicBezTo>
                    <a:pt x="928" y="853"/>
                    <a:pt x="176" y="76"/>
                    <a:pt x="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2292750" y="4659825"/>
              <a:ext cx="17575" cy="37600"/>
            </a:xfrm>
            <a:custGeom>
              <a:avLst/>
              <a:gdLst/>
              <a:ahLst/>
              <a:cxnLst/>
              <a:rect l="l" t="t" r="r" b="b"/>
              <a:pathLst>
                <a:path w="703" h="1504" extrusionOk="0">
                  <a:moveTo>
                    <a:pt x="0" y="0"/>
                  </a:moveTo>
                  <a:lnTo>
                    <a:pt x="0" y="50"/>
                  </a:lnTo>
                  <a:cubicBezTo>
                    <a:pt x="0" y="75"/>
                    <a:pt x="452" y="802"/>
                    <a:pt x="627" y="1504"/>
                  </a:cubicBezTo>
                  <a:cubicBezTo>
                    <a:pt x="652" y="1479"/>
                    <a:pt x="677" y="1429"/>
                    <a:pt x="702" y="1404"/>
                  </a:cubicBezTo>
                  <a:cubicBezTo>
                    <a:pt x="502" y="702"/>
                    <a:pt x="101" y="50"/>
                    <a:pt x="7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2433725" y="4744400"/>
              <a:ext cx="18825" cy="43875"/>
            </a:xfrm>
            <a:custGeom>
              <a:avLst/>
              <a:gdLst/>
              <a:ahLst/>
              <a:cxnLst/>
              <a:rect l="l" t="t" r="r" b="b"/>
              <a:pathLst>
                <a:path w="753" h="1755" extrusionOk="0">
                  <a:moveTo>
                    <a:pt x="727" y="1"/>
                  </a:moveTo>
                  <a:lnTo>
                    <a:pt x="677" y="26"/>
                  </a:lnTo>
                  <a:cubicBezTo>
                    <a:pt x="677" y="26"/>
                    <a:pt x="276" y="1204"/>
                    <a:pt x="1" y="1705"/>
                  </a:cubicBezTo>
                  <a:lnTo>
                    <a:pt x="1" y="1730"/>
                  </a:lnTo>
                  <a:lnTo>
                    <a:pt x="76" y="1755"/>
                  </a:lnTo>
                  <a:cubicBezTo>
                    <a:pt x="377" y="1229"/>
                    <a:pt x="752" y="101"/>
                    <a:pt x="752" y="51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2438125" y="4547025"/>
              <a:ext cx="18175" cy="47650"/>
            </a:xfrm>
            <a:custGeom>
              <a:avLst/>
              <a:gdLst/>
              <a:ahLst/>
              <a:cxnLst/>
              <a:rect l="l" t="t" r="r" b="b"/>
              <a:pathLst>
                <a:path w="727" h="1906" extrusionOk="0">
                  <a:moveTo>
                    <a:pt x="652" y="1"/>
                  </a:moveTo>
                  <a:cubicBezTo>
                    <a:pt x="376" y="477"/>
                    <a:pt x="25" y="1780"/>
                    <a:pt x="0" y="1830"/>
                  </a:cubicBezTo>
                  <a:lnTo>
                    <a:pt x="50" y="1906"/>
                  </a:lnTo>
                  <a:lnTo>
                    <a:pt x="100" y="1855"/>
                  </a:lnTo>
                  <a:cubicBezTo>
                    <a:pt x="100" y="1855"/>
                    <a:pt x="451" y="527"/>
                    <a:pt x="727" y="51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2400525" y="4528875"/>
              <a:ext cx="42000" cy="108400"/>
            </a:xfrm>
            <a:custGeom>
              <a:avLst/>
              <a:gdLst/>
              <a:ahLst/>
              <a:cxnLst/>
              <a:rect l="l" t="t" r="r" b="b"/>
              <a:pathLst>
                <a:path w="1680" h="4336" extrusionOk="0">
                  <a:moveTo>
                    <a:pt x="25" y="0"/>
                  </a:moveTo>
                  <a:lnTo>
                    <a:pt x="0" y="50"/>
                  </a:lnTo>
                  <a:cubicBezTo>
                    <a:pt x="0" y="50"/>
                    <a:pt x="426" y="1504"/>
                    <a:pt x="602" y="2356"/>
                  </a:cubicBezTo>
                  <a:cubicBezTo>
                    <a:pt x="752" y="3208"/>
                    <a:pt x="928" y="4286"/>
                    <a:pt x="928" y="4286"/>
                  </a:cubicBezTo>
                  <a:lnTo>
                    <a:pt x="978" y="4336"/>
                  </a:lnTo>
                  <a:lnTo>
                    <a:pt x="1003" y="4336"/>
                  </a:lnTo>
                  <a:lnTo>
                    <a:pt x="1028" y="4286"/>
                  </a:lnTo>
                  <a:cubicBezTo>
                    <a:pt x="1028" y="4261"/>
                    <a:pt x="852" y="3183"/>
                    <a:pt x="702" y="2331"/>
                  </a:cubicBezTo>
                  <a:cubicBezTo>
                    <a:pt x="577" y="1704"/>
                    <a:pt x="326" y="777"/>
                    <a:pt x="176" y="301"/>
                  </a:cubicBezTo>
                  <a:lnTo>
                    <a:pt x="176" y="301"/>
                  </a:lnTo>
                  <a:lnTo>
                    <a:pt x="1604" y="2331"/>
                  </a:lnTo>
                  <a:lnTo>
                    <a:pt x="1654" y="2331"/>
                  </a:lnTo>
                  <a:lnTo>
                    <a:pt x="1679" y="228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2053400" y="4424225"/>
              <a:ext cx="30100" cy="139750"/>
            </a:xfrm>
            <a:custGeom>
              <a:avLst/>
              <a:gdLst/>
              <a:ahLst/>
              <a:cxnLst/>
              <a:rect l="l" t="t" r="r" b="b"/>
              <a:pathLst>
                <a:path w="1204" h="5590" extrusionOk="0">
                  <a:moveTo>
                    <a:pt x="1153" y="1"/>
                  </a:moveTo>
                  <a:lnTo>
                    <a:pt x="1103" y="51"/>
                  </a:lnTo>
                  <a:lnTo>
                    <a:pt x="702" y="2782"/>
                  </a:lnTo>
                  <a:cubicBezTo>
                    <a:pt x="702" y="2782"/>
                    <a:pt x="376" y="3810"/>
                    <a:pt x="201" y="4562"/>
                  </a:cubicBezTo>
                  <a:cubicBezTo>
                    <a:pt x="0" y="5364"/>
                    <a:pt x="351" y="5564"/>
                    <a:pt x="376" y="5590"/>
                  </a:cubicBezTo>
                  <a:lnTo>
                    <a:pt x="401" y="5590"/>
                  </a:lnTo>
                  <a:lnTo>
                    <a:pt x="427" y="5564"/>
                  </a:lnTo>
                  <a:lnTo>
                    <a:pt x="427" y="5489"/>
                  </a:lnTo>
                  <a:cubicBezTo>
                    <a:pt x="427" y="5489"/>
                    <a:pt x="126" y="5314"/>
                    <a:pt x="276" y="4587"/>
                  </a:cubicBezTo>
                  <a:cubicBezTo>
                    <a:pt x="452" y="3835"/>
                    <a:pt x="777" y="2808"/>
                    <a:pt x="802" y="2782"/>
                  </a:cubicBezTo>
                  <a:lnTo>
                    <a:pt x="1203" y="76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6250" y="4458675"/>
              <a:ext cx="134750" cy="204300"/>
            </a:xfrm>
            <a:custGeom>
              <a:avLst/>
              <a:gdLst/>
              <a:ahLst/>
              <a:cxnLst/>
              <a:rect l="l" t="t" r="r" b="b"/>
              <a:pathLst>
                <a:path w="5390" h="8172" extrusionOk="0">
                  <a:moveTo>
                    <a:pt x="1204" y="1"/>
                  </a:moveTo>
                  <a:lnTo>
                    <a:pt x="1129" y="26"/>
                  </a:lnTo>
                  <a:lnTo>
                    <a:pt x="1129" y="51"/>
                  </a:lnTo>
                  <a:cubicBezTo>
                    <a:pt x="978" y="577"/>
                    <a:pt x="427" y="2382"/>
                    <a:pt x="226" y="3610"/>
                  </a:cubicBezTo>
                  <a:cubicBezTo>
                    <a:pt x="1" y="4913"/>
                    <a:pt x="201" y="5816"/>
                    <a:pt x="903" y="6643"/>
                  </a:cubicBezTo>
                  <a:cubicBezTo>
                    <a:pt x="1580" y="7520"/>
                    <a:pt x="2958" y="7971"/>
                    <a:pt x="5339" y="8171"/>
                  </a:cubicBezTo>
                  <a:lnTo>
                    <a:pt x="5389" y="8121"/>
                  </a:lnTo>
                  <a:lnTo>
                    <a:pt x="5339" y="8071"/>
                  </a:lnTo>
                  <a:cubicBezTo>
                    <a:pt x="3008" y="7871"/>
                    <a:pt x="1655" y="7420"/>
                    <a:pt x="978" y="6592"/>
                  </a:cubicBezTo>
                  <a:cubicBezTo>
                    <a:pt x="301" y="5765"/>
                    <a:pt x="101" y="4913"/>
                    <a:pt x="301" y="3635"/>
                  </a:cubicBezTo>
                  <a:cubicBezTo>
                    <a:pt x="527" y="2407"/>
                    <a:pt x="1053" y="602"/>
                    <a:pt x="1229" y="76"/>
                  </a:cubicBezTo>
                  <a:lnTo>
                    <a:pt x="1229" y="51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2320950" y="4701775"/>
              <a:ext cx="105900" cy="114700"/>
            </a:xfrm>
            <a:custGeom>
              <a:avLst/>
              <a:gdLst/>
              <a:ahLst/>
              <a:cxnLst/>
              <a:rect l="l" t="t" r="r" b="b"/>
              <a:pathLst>
                <a:path w="4236" h="4588" extrusionOk="0">
                  <a:moveTo>
                    <a:pt x="37" y="1"/>
                  </a:moveTo>
                  <a:cubicBezTo>
                    <a:pt x="33" y="1"/>
                    <a:pt x="29" y="1"/>
                    <a:pt x="25" y="1"/>
                  </a:cubicBezTo>
                  <a:lnTo>
                    <a:pt x="0" y="51"/>
                  </a:lnTo>
                  <a:lnTo>
                    <a:pt x="50" y="102"/>
                  </a:lnTo>
                  <a:cubicBezTo>
                    <a:pt x="201" y="102"/>
                    <a:pt x="1930" y="678"/>
                    <a:pt x="2782" y="1204"/>
                  </a:cubicBezTo>
                  <a:cubicBezTo>
                    <a:pt x="3534" y="1655"/>
                    <a:pt x="3559" y="1881"/>
                    <a:pt x="3634" y="2182"/>
                  </a:cubicBezTo>
                  <a:cubicBezTo>
                    <a:pt x="3634" y="2232"/>
                    <a:pt x="3634" y="2282"/>
                    <a:pt x="3659" y="2332"/>
                  </a:cubicBezTo>
                  <a:cubicBezTo>
                    <a:pt x="3735" y="2733"/>
                    <a:pt x="4161" y="4513"/>
                    <a:pt x="4161" y="4538"/>
                  </a:cubicBezTo>
                  <a:lnTo>
                    <a:pt x="4211" y="4588"/>
                  </a:lnTo>
                  <a:lnTo>
                    <a:pt x="4211" y="4563"/>
                  </a:lnTo>
                  <a:lnTo>
                    <a:pt x="4236" y="4513"/>
                  </a:lnTo>
                  <a:cubicBezTo>
                    <a:pt x="4236" y="4488"/>
                    <a:pt x="3835" y="2708"/>
                    <a:pt x="3735" y="2307"/>
                  </a:cubicBezTo>
                  <a:cubicBezTo>
                    <a:pt x="3735" y="2257"/>
                    <a:pt x="3735" y="2232"/>
                    <a:pt x="3710" y="2182"/>
                  </a:cubicBezTo>
                  <a:cubicBezTo>
                    <a:pt x="3659" y="1831"/>
                    <a:pt x="3634" y="1605"/>
                    <a:pt x="2857" y="1104"/>
                  </a:cubicBezTo>
                  <a:cubicBezTo>
                    <a:pt x="2022" y="613"/>
                    <a:pt x="271" y="1"/>
                    <a:pt x="37" y="1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533975" y="4744400"/>
              <a:ext cx="53925" cy="240625"/>
            </a:xfrm>
            <a:custGeom>
              <a:avLst/>
              <a:gdLst/>
              <a:ahLst/>
              <a:cxnLst/>
              <a:rect l="l" t="t" r="r" b="b"/>
              <a:pathLst>
                <a:path w="2157" h="9625" extrusionOk="0">
                  <a:moveTo>
                    <a:pt x="677" y="1"/>
                  </a:moveTo>
                  <a:cubicBezTo>
                    <a:pt x="627" y="76"/>
                    <a:pt x="251" y="1103"/>
                    <a:pt x="126" y="1855"/>
                  </a:cubicBezTo>
                  <a:cubicBezTo>
                    <a:pt x="126" y="1880"/>
                    <a:pt x="1" y="3309"/>
                    <a:pt x="377" y="4813"/>
                  </a:cubicBezTo>
                  <a:cubicBezTo>
                    <a:pt x="778" y="6316"/>
                    <a:pt x="2056" y="9550"/>
                    <a:pt x="2056" y="9575"/>
                  </a:cubicBezTo>
                  <a:lnTo>
                    <a:pt x="2106" y="9625"/>
                  </a:lnTo>
                  <a:lnTo>
                    <a:pt x="2131" y="9625"/>
                  </a:lnTo>
                  <a:lnTo>
                    <a:pt x="2156" y="9550"/>
                  </a:lnTo>
                  <a:cubicBezTo>
                    <a:pt x="2131" y="9524"/>
                    <a:pt x="878" y="6266"/>
                    <a:pt x="477" y="4788"/>
                  </a:cubicBezTo>
                  <a:cubicBezTo>
                    <a:pt x="101" y="3309"/>
                    <a:pt x="226" y="1880"/>
                    <a:pt x="226" y="1880"/>
                  </a:cubicBezTo>
                  <a:cubicBezTo>
                    <a:pt x="352" y="1128"/>
                    <a:pt x="702" y="151"/>
                    <a:pt x="753" y="76"/>
                  </a:cubicBezTo>
                  <a:lnTo>
                    <a:pt x="753" y="1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936225" y="4791400"/>
              <a:ext cx="123475" cy="146000"/>
            </a:xfrm>
            <a:custGeom>
              <a:avLst/>
              <a:gdLst/>
              <a:ahLst/>
              <a:cxnLst/>
              <a:rect l="l" t="t" r="r" b="b"/>
              <a:pathLst>
                <a:path w="4939" h="5840" extrusionOk="0">
                  <a:moveTo>
                    <a:pt x="76" y="0"/>
                  </a:moveTo>
                  <a:lnTo>
                    <a:pt x="1" y="25"/>
                  </a:lnTo>
                  <a:lnTo>
                    <a:pt x="26" y="101"/>
                  </a:lnTo>
                  <a:cubicBezTo>
                    <a:pt x="1329" y="752"/>
                    <a:pt x="3635" y="1980"/>
                    <a:pt x="4086" y="2482"/>
                  </a:cubicBezTo>
                  <a:cubicBezTo>
                    <a:pt x="4562" y="3008"/>
                    <a:pt x="4838" y="5765"/>
                    <a:pt x="4838" y="5790"/>
                  </a:cubicBezTo>
                  <a:lnTo>
                    <a:pt x="4888" y="5840"/>
                  </a:lnTo>
                  <a:lnTo>
                    <a:pt x="4938" y="5790"/>
                  </a:lnTo>
                  <a:cubicBezTo>
                    <a:pt x="4913" y="5665"/>
                    <a:pt x="4662" y="2983"/>
                    <a:pt x="4161" y="2431"/>
                  </a:cubicBezTo>
                  <a:cubicBezTo>
                    <a:pt x="3610" y="1780"/>
                    <a:pt x="427" y="176"/>
                    <a:pt x="7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2367300" y="4424850"/>
              <a:ext cx="35750" cy="105925"/>
            </a:xfrm>
            <a:custGeom>
              <a:avLst/>
              <a:gdLst/>
              <a:ahLst/>
              <a:cxnLst/>
              <a:rect l="l" t="t" r="r" b="b"/>
              <a:pathLst>
                <a:path w="1430" h="4237" extrusionOk="0">
                  <a:moveTo>
                    <a:pt x="26" y="1"/>
                  </a:moveTo>
                  <a:lnTo>
                    <a:pt x="1" y="51"/>
                  </a:lnTo>
                  <a:cubicBezTo>
                    <a:pt x="352" y="1254"/>
                    <a:pt x="1329" y="4186"/>
                    <a:pt x="1329" y="4211"/>
                  </a:cubicBezTo>
                  <a:lnTo>
                    <a:pt x="1379" y="4236"/>
                  </a:lnTo>
                  <a:lnTo>
                    <a:pt x="1404" y="4236"/>
                  </a:lnTo>
                  <a:lnTo>
                    <a:pt x="1430" y="4186"/>
                  </a:lnTo>
                  <a:cubicBezTo>
                    <a:pt x="1430" y="4136"/>
                    <a:pt x="452" y="1229"/>
                    <a:pt x="7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2220700" y="4484375"/>
              <a:ext cx="21325" cy="23825"/>
            </a:xfrm>
            <a:custGeom>
              <a:avLst/>
              <a:gdLst/>
              <a:ahLst/>
              <a:cxnLst/>
              <a:rect l="l" t="t" r="r" b="b"/>
              <a:pathLst>
                <a:path w="853" h="953" extrusionOk="0">
                  <a:moveTo>
                    <a:pt x="426" y="101"/>
                  </a:moveTo>
                  <a:cubicBezTo>
                    <a:pt x="677" y="126"/>
                    <a:pt x="752" y="351"/>
                    <a:pt x="752" y="502"/>
                  </a:cubicBezTo>
                  <a:cubicBezTo>
                    <a:pt x="728" y="667"/>
                    <a:pt x="638" y="855"/>
                    <a:pt x="460" y="855"/>
                  </a:cubicBezTo>
                  <a:cubicBezTo>
                    <a:pt x="449" y="855"/>
                    <a:pt x="438" y="854"/>
                    <a:pt x="426" y="853"/>
                  </a:cubicBezTo>
                  <a:cubicBezTo>
                    <a:pt x="226" y="853"/>
                    <a:pt x="100" y="602"/>
                    <a:pt x="100" y="376"/>
                  </a:cubicBezTo>
                  <a:cubicBezTo>
                    <a:pt x="100" y="301"/>
                    <a:pt x="151" y="101"/>
                    <a:pt x="351" y="101"/>
                  </a:cubicBezTo>
                  <a:close/>
                  <a:moveTo>
                    <a:pt x="351" y="1"/>
                  </a:moveTo>
                  <a:cubicBezTo>
                    <a:pt x="151" y="1"/>
                    <a:pt x="25" y="151"/>
                    <a:pt x="0" y="376"/>
                  </a:cubicBezTo>
                  <a:cubicBezTo>
                    <a:pt x="0" y="627"/>
                    <a:pt x="176" y="928"/>
                    <a:pt x="426" y="953"/>
                  </a:cubicBezTo>
                  <a:lnTo>
                    <a:pt x="451" y="953"/>
                  </a:lnTo>
                  <a:cubicBezTo>
                    <a:pt x="677" y="953"/>
                    <a:pt x="827" y="727"/>
                    <a:pt x="827" y="527"/>
                  </a:cubicBezTo>
                  <a:cubicBezTo>
                    <a:pt x="852" y="301"/>
                    <a:pt x="727" y="51"/>
                    <a:pt x="42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2244500" y="4560825"/>
              <a:ext cx="23825" cy="23200"/>
            </a:xfrm>
            <a:custGeom>
              <a:avLst/>
              <a:gdLst/>
              <a:ahLst/>
              <a:cxnLst/>
              <a:rect l="l" t="t" r="r" b="b"/>
              <a:pathLst>
                <a:path w="953" h="928" extrusionOk="0">
                  <a:moveTo>
                    <a:pt x="527" y="100"/>
                  </a:moveTo>
                  <a:cubicBezTo>
                    <a:pt x="753" y="100"/>
                    <a:pt x="803" y="351"/>
                    <a:pt x="828" y="401"/>
                  </a:cubicBezTo>
                  <a:cubicBezTo>
                    <a:pt x="853" y="602"/>
                    <a:pt x="778" y="802"/>
                    <a:pt x="652" y="827"/>
                  </a:cubicBezTo>
                  <a:lnTo>
                    <a:pt x="552" y="827"/>
                  </a:lnTo>
                  <a:cubicBezTo>
                    <a:pt x="326" y="827"/>
                    <a:pt x="151" y="652"/>
                    <a:pt x="126" y="451"/>
                  </a:cubicBezTo>
                  <a:cubicBezTo>
                    <a:pt x="101" y="301"/>
                    <a:pt x="201" y="176"/>
                    <a:pt x="402" y="126"/>
                  </a:cubicBezTo>
                  <a:cubicBezTo>
                    <a:pt x="427" y="100"/>
                    <a:pt x="477" y="100"/>
                    <a:pt x="527" y="100"/>
                  </a:cubicBezTo>
                  <a:close/>
                  <a:moveTo>
                    <a:pt x="527" y="0"/>
                  </a:moveTo>
                  <a:cubicBezTo>
                    <a:pt x="477" y="0"/>
                    <a:pt x="427" y="0"/>
                    <a:pt x="377" y="25"/>
                  </a:cubicBezTo>
                  <a:cubicBezTo>
                    <a:pt x="126" y="100"/>
                    <a:pt x="1" y="251"/>
                    <a:pt x="26" y="476"/>
                  </a:cubicBezTo>
                  <a:cubicBezTo>
                    <a:pt x="76" y="702"/>
                    <a:pt x="276" y="928"/>
                    <a:pt x="552" y="928"/>
                  </a:cubicBezTo>
                  <a:lnTo>
                    <a:pt x="677" y="928"/>
                  </a:lnTo>
                  <a:cubicBezTo>
                    <a:pt x="853" y="877"/>
                    <a:pt x="953" y="627"/>
                    <a:pt x="903" y="401"/>
                  </a:cubicBezTo>
                  <a:cubicBezTo>
                    <a:pt x="878" y="201"/>
                    <a:pt x="778" y="0"/>
                    <a:pt x="527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41625" y="4924225"/>
              <a:ext cx="171075" cy="264450"/>
            </a:xfrm>
            <a:custGeom>
              <a:avLst/>
              <a:gdLst/>
              <a:ahLst/>
              <a:cxnLst/>
              <a:rect l="l" t="t" r="r" b="b"/>
              <a:pathLst>
                <a:path w="6843" h="10578" extrusionOk="0">
                  <a:moveTo>
                    <a:pt x="50" y="1"/>
                  </a:moveTo>
                  <a:lnTo>
                    <a:pt x="0" y="51"/>
                  </a:lnTo>
                  <a:lnTo>
                    <a:pt x="25" y="101"/>
                  </a:lnTo>
                  <a:cubicBezTo>
                    <a:pt x="50" y="101"/>
                    <a:pt x="2181" y="452"/>
                    <a:pt x="3108" y="552"/>
                  </a:cubicBezTo>
                  <a:cubicBezTo>
                    <a:pt x="3058" y="753"/>
                    <a:pt x="2933" y="1529"/>
                    <a:pt x="3183" y="2507"/>
                  </a:cubicBezTo>
                  <a:cubicBezTo>
                    <a:pt x="3459" y="3610"/>
                    <a:pt x="4336" y="5840"/>
                    <a:pt x="4336" y="5865"/>
                  </a:cubicBezTo>
                  <a:lnTo>
                    <a:pt x="4386" y="5890"/>
                  </a:lnTo>
                  <a:lnTo>
                    <a:pt x="4411" y="5890"/>
                  </a:lnTo>
                  <a:lnTo>
                    <a:pt x="4512" y="5815"/>
                  </a:lnTo>
                  <a:cubicBezTo>
                    <a:pt x="4612" y="6066"/>
                    <a:pt x="4938" y="7043"/>
                    <a:pt x="5339" y="7895"/>
                  </a:cubicBezTo>
                  <a:cubicBezTo>
                    <a:pt x="5790" y="8898"/>
                    <a:pt x="6742" y="10552"/>
                    <a:pt x="6742" y="10552"/>
                  </a:cubicBezTo>
                  <a:lnTo>
                    <a:pt x="6792" y="10577"/>
                  </a:lnTo>
                  <a:lnTo>
                    <a:pt x="6817" y="10577"/>
                  </a:lnTo>
                  <a:lnTo>
                    <a:pt x="6842" y="10502"/>
                  </a:lnTo>
                  <a:cubicBezTo>
                    <a:pt x="6817" y="10502"/>
                    <a:pt x="5890" y="8873"/>
                    <a:pt x="5414" y="7870"/>
                  </a:cubicBezTo>
                  <a:cubicBezTo>
                    <a:pt x="4963" y="6868"/>
                    <a:pt x="4587" y="5715"/>
                    <a:pt x="4587" y="5715"/>
                  </a:cubicBezTo>
                  <a:lnTo>
                    <a:pt x="4562" y="5690"/>
                  </a:lnTo>
                  <a:lnTo>
                    <a:pt x="4512" y="5690"/>
                  </a:lnTo>
                  <a:lnTo>
                    <a:pt x="4411" y="5765"/>
                  </a:lnTo>
                  <a:cubicBezTo>
                    <a:pt x="4286" y="5414"/>
                    <a:pt x="3534" y="3484"/>
                    <a:pt x="3283" y="2482"/>
                  </a:cubicBezTo>
                  <a:cubicBezTo>
                    <a:pt x="3008" y="1379"/>
                    <a:pt x="3208" y="527"/>
                    <a:pt x="3208" y="502"/>
                  </a:cubicBezTo>
                  <a:lnTo>
                    <a:pt x="3208" y="477"/>
                  </a:lnTo>
                  <a:lnTo>
                    <a:pt x="3158" y="452"/>
                  </a:lnTo>
                  <a:cubicBezTo>
                    <a:pt x="2256" y="377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54400" y="5037625"/>
              <a:ext cx="54550" cy="30750"/>
            </a:xfrm>
            <a:custGeom>
              <a:avLst/>
              <a:gdLst/>
              <a:ahLst/>
              <a:cxnLst/>
              <a:rect l="l" t="t" r="r" b="b"/>
              <a:pathLst>
                <a:path w="2182" h="1230" extrusionOk="0">
                  <a:moveTo>
                    <a:pt x="2131" y="1"/>
                  </a:moveTo>
                  <a:cubicBezTo>
                    <a:pt x="853" y="477"/>
                    <a:pt x="26" y="1154"/>
                    <a:pt x="1" y="1154"/>
                  </a:cubicBezTo>
                  <a:lnTo>
                    <a:pt x="1" y="1229"/>
                  </a:lnTo>
                  <a:lnTo>
                    <a:pt x="76" y="1229"/>
                  </a:lnTo>
                  <a:cubicBezTo>
                    <a:pt x="76" y="1229"/>
                    <a:pt x="903" y="577"/>
                    <a:pt x="2156" y="76"/>
                  </a:cubicBezTo>
                  <a:lnTo>
                    <a:pt x="2181" y="26"/>
                  </a:lnTo>
                  <a:lnTo>
                    <a:pt x="2131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2133600" y="5001925"/>
              <a:ext cx="11925" cy="61425"/>
            </a:xfrm>
            <a:custGeom>
              <a:avLst/>
              <a:gdLst/>
              <a:ahLst/>
              <a:cxnLst/>
              <a:rect l="l" t="t" r="r" b="b"/>
              <a:pathLst>
                <a:path w="477" h="2457" extrusionOk="0">
                  <a:moveTo>
                    <a:pt x="226" y="0"/>
                  </a:moveTo>
                  <a:lnTo>
                    <a:pt x="176" y="25"/>
                  </a:lnTo>
                  <a:cubicBezTo>
                    <a:pt x="176" y="51"/>
                    <a:pt x="1" y="1354"/>
                    <a:pt x="376" y="2432"/>
                  </a:cubicBezTo>
                  <a:lnTo>
                    <a:pt x="427" y="2457"/>
                  </a:lnTo>
                  <a:lnTo>
                    <a:pt x="477" y="2406"/>
                  </a:lnTo>
                  <a:cubicBezTo>
                    <a:pt x="101" y="1354"/>
                    <a:pt x="276" y="51"/>
                    <a:pt x="276" y="5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434975" y="4688650"/>
              <a:ext cx="49525" cy="15675"/>
            </a:xfrm>
            <a:custGeom>
              <a:avLst/>
              <a:gdLst/>
              <a:ahLst/>
              <a:cxnLst/>
              <a:rect l="l" t="t" r="r" b="b"/>
              <a:pathLst>
                <a:path w="1981" h="627" extrusionOk="0">
                  <a:moveTo>
                    <a:pt x="1" y="0"/>
                  </a:moveTo>
                  <a:lnTo>
                    <a:pt x="1" y="100"/>
                  </a:lnTo>
                  <a:cubicBezTo>
                    <a:pt x="352" y="100"/>
                    <a:pt x="1179" y="150"/>
                    <a:pt x="1931" y="627"/>
                  </a:cubicBezTo>
                  <a:lnTo>
                    <a:pt x="1981" y="526"/>
                  </a:lnTo>
                  <a:cubicBezTo>
                    <a:pt x="1204" y="75"/>
                    <a:pt x="352" y="0"/>
                    <a:pt x="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775825" y="4308875"/>
              <a:ext cx="12550" cy="24575"/>
            </a:xfrm>
            <a:custGeom>
              <a:avLst/>
              <a:gdLst/>
              <a:ahLst/>
              <a:cxnLst/>
              <a:rect l="l" t="t" r="r" b="b"/>
              <a:pathLst>
                <a:path w="502" h="983" extrusionOk="0">
                  <a:moveTo>
                    <a:pt x="143" y="1"/>
                  </a:moveTo>
                  <a:cubicBezTo>
                    <a:pt x="137" y="1"/>
                    <a:pt x="132" y="2"/>
                    <a:pt x="126" y="3"/>
                  </a:cubicBezTo>
                  <a:cubicBezTo>
                    <a:pt x="26" y="28"/>
                    <a:pt x="1" y="254"/>
                    <a:pt x="76" y="529"/>
                  </a:cubicBezTo>
                  <a:cubicBezTo>
                    <a:pt x="147" y="789"/>
                    <a:pt x="262" y="983"/>
                    <a:pt x="359" y="983"/>
                  </a:cubicBezTo>
                  <a:cubicBezTo>
                    <a:pt x="365" y="983"/>
                    <a:pt x="371" y="982"/>
                    <a:pt x="377" y="980"/>
                  </a:cubicBezTo>
                  <a:cubicBezTo>
                    <a:pt x="477" y="955"/>
                    <a:pt x="502" y="705"/>
                    <a:pt x="452" y="454"/>
                  </a:cubicBezTo>
                  <a:cubicBezTo>
                    <a:pt x="381" y="194"/>
                    <a:pt x="243" y="1"/>
                    <a:pt x="14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842250" y="4300750"/>
              <a:ext cx="12550" cy="24550"/>
            </a:xfrm>
            <a:custGeom>
              <a:avLst/>
              <a:gdLst/>
              <a:ahLst/>
              <a:cxnLst/>
              <a:rect l="l" t="t" r="r" b="b"/>
              <a:pathLst>
                <a:path w="502" h="982" extrusionOk="0">
                  <a:moveTo>
                    <a:pt x="168" y="0"/>
                  </a:moveTo>
                  <a:cubicBezTo>
                    <a:pt x="162" y="0"/>
                    <a:pt x="156" y="1"/>
                    <a:pt x="151" y="2"/>
                  </a:cubicBezTo>
                  <a:cubicBezTo>
                    <a:pt x="50" y="27"/>
                    <a:pt x="0" y="253"/>
                    <a:pt x="75" y="528"/>
                  </a:cubicBezTo>
                  <a:cubicBezTo>
                    <a:pt x="146" y="789"/>
                    <a:pt x="262" y="982"/>
                    <a:pt x="359" y="982"/>
                  </a:cubicBezTo>
                  <a:cubicBezTo>
                    <a:pt x="365" y="982"/>
                    <a:pt x="371" y="981"/>
                    <a:pt x="376" y="980"/>
                  </a:cubicBezTo>
                  <a:cubicBezTo>
                    <a:pt x="477" y="955"/>
                    <a:pt x="502" y="729"/>
                    <a:pt x="451" y="453"/>
                  </a:cubicBezTo>
                  <a:cubicBezTo>
                    <a:pt x="381" y="193"/>
                    <a:pt x="265" y="0"/>
                    <a:pt x="168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660550" y="4155650"/>
              <a:ext cx="239375" cy="165850"/>
            </a:xfrm>
            <a:custGeom>
              <a:avLst/>
              <a:gdLst/>
              <a:ahLst/>
              <a:cxnLst/>
              <a:rect l="l" t="t" r="r" b="b"/>
              <a:pathLst>
                <a:path w="9575" h="6634" extrusionOk="0">
                  <a:moveTo>
                    <a:pt x="5880" y="1"/>
                  </a:moveTo>
                  <a:cubicBezTo>
                    <a:pt x="5570" y="1"/>
                    <a:pt x="5205" y="166"/>
                    <a:pt x="4787" y="643"/>
                  </a:cubicBezTo>
                  <a:cubicBezTo>
                    <a:pt x="4768" y="666"/>
                    <a:pt x="4743" y="675"/>
                    <a:pt x="4713" y="675"/>
                  </a:cubicBezTo>
                  <a:cubicBezTo>
                    <a:pt x="4486" y="675"/>
                    <a:pt x="3979" y="90"/>
                    <a:pt x="3464" y="90"/>
                  </a:cubicBezTo>
                  <a:cubicBezTo>
                    <a:pt x="3445" y="90"/>
                    <a:pt x="3427" y="90"/>
                    <a:pt x="3409" y="92"/>
                  </a:cubicBezTo>
                  <a:cubicBezTo>
                    <a:pt x="2807" y="167"/>
                    <a:pt x="2557" y="1245"/>
                    <a:pt x="2381" y="1571"/>
                  </a:cubicBezTo>
                  <a:cubicBezTo>
                    <a:pt x="2256" y="1796"/>
                    <a:pt x="1780" y="1771"/>
                    <a:pt x="1429" y="1846"/>
                  </a:cubicBezTo>
                  <a:cubicBezTo>
                    <a:pt x="1253" y="1896"/>
                    <a:pt x="1128" y="1946"/>
                    <a:pt x="1053" y="2047"/>
                  </a:cubicBezTo>
                  <a:cubicBezTo>
                    <a:pt x="852" y="2373"/>
                    <a:pt x="1003" y="2999"/>
                    <a:pt x="1128" y="3350"/>
                  </a:cubicBezTo>
                  <a:cubicBezTo>
                    <a:pt x="1228" y="3676"/>
                    <a:pt x="1003" y="4002"/>
                    <a:pt x="677" y="4077"/>
                  </a:cubicBezTo>
                  <a:cubicBezTo>
                    <a:pt x="351" y="4152"/>
                    <a:pt x="0" y="4728"/>
                    <a:pt x="201" y="5355"/>
                  </a:cubicBezTo>
                  <a:cubicBezTo>
                    <a:pt x="376" y="6007"/>
                    <a:pt x="902" y="6483"/>
                    <a:pt x="902" y="6483"/>
                  </a:cubicBezTo>
                  <a:cubicBezTo>
                    <a:pt x="927" y="6157"/>
                    <a:pt x="1078" y="5906"/>
                    <a:pt x="1253" y="5906"/>
                  </a:cubicBezTo>
                  <a:cubicBezTo>
                    <a:pt x="1805" y="5906"/>
                    <a:pt x="2030" y="6633"/>
                    <a:pt x="2030" y="6633"/>
                  </a:cubicBezTo>
                  <a:cubicBezTo>
                    <a:pt x="2030" y="6633"/>
                    <a:pt x="1905" y="5430"/>
                    <a:pt x="2030" y="5180"/>
                  </a:cubicBezTo>
                  <a:cubicBezTo>
                    <a:pt x="2130" y="4904"/>
                    <a:pt x="2607" y="4954"/>
                    <a:pt x="2782" y="4854"/>
                  </a:cubicBezTo>
                  <a:cubicBezTo>
                    <a:pt x="2932" y="4754"/>
                    <a:pt x="2657" y="4152"/>
                    <a:pt x="2832" y="4002"/>
                  </a:cubicBezTo>
                  <a:cubicBezTo>
                    <a:pt x="2868" y="3975"/>
                    <a:pt x="2907" y="3964"/>
                    <a:pt x="2948" y="3964"/>
                  </a:cubicBezTo>
                  <a:cubicBezTo>
                    <a:pt x="3123" y="3964"/>
                    <a:pt x="3339" y="4157"/>
                    <a:pt x="3533" y="4157"/>
                  </a:cubicBezTo>
                  <a:cubicBezTo>
                    <a:pt x="3550" y="4157"/>
                    <a:pt x="3567" y="4155"/>
                    <a:pt x="3584" y="4152"/>
                  </a:cubicBezTo>
                  <a:cubicBezTo>
                    <a:pt x="3709" y="4152"/>
                    <a:pt x="3785" y="4002"/>
                    <a:pt x="3860" y="3876"/>
                  </a:cubicBezTo>
                  <a:cubicBezTo>
                    <a:pt x="3910" y="3701"/>
                    <a:pt x="3935" y="3525"/>
                    <a:pt x="3935" y="3525"/>
                  </a:cubicBezTo>
                  <a:cubicBezTo>
                    <a:pt x="3935" y="3525"/>
                    <a:pt x="4086" y="3676"/>
                    <a:pt x="4429" y="3676"/>
                  </a:cubicBezTo>
                  <a:cubicBezTo>
                    <a:pt x="4505" y="3676"/>
                    <a:pt x="4591" y="3669"/>
                    <a:pt x="4687" y="3651"/>
                  </a:cubicBezTo>
                  <a:cubicBezTo>
                    <a:pt x="5188" y="3550"/>
                    <a:pt x="5364" y="3049"/>
                    <a:pt x="5840" y="2723"/>
                  </a:cubicBezTo>
                  <a:cubicBezTo>
                    <a:pt x="6006" y="2612"/>
                    <a:pt x="6176" y="2559"/>
                    <a:pt x="6329" y="2559"/>
                  </a:cubicBezTo>
                  <a:cubicBezTo>
                    <a:pt x="6591" y="2559"/>
                    <a:pt x="6804" y="2714"/>
                    <a:pt x="6867" y="2999"/>
                  </a:cubicBezTo>
                  <a:cubicBezTo>
                    <a:pt x="6968" y="3450"/>
                    <a:pt x="7018" y="3576"/>
                    <a:pt x="7494" y="3751"/>
                  </a:cubicBezTo>
                  <a:cubicBezTo>
                    <a:pt x="7945" y="3901"/>
                    <a:pt x="8045" y="3926"/>
                    <a:pt x="8045" y="4779"/>
                  </a:cubicBezTo>
                  <a:cubicBezTo>
                    <a:pt x="8045" y="4979"/>
                    <a:pt x="8045" y="5180"/>
                    <a:pt x="8070" y="5355"/>
                  </a:cubicBezTo>
                  <a:cubicBezTo>
                    <a:pt x="8149" y="5560"/>
                    <a:pt x="8277" y="5606"/>
                    <a:pt x="8461" y="5606"/>
                  </a:cubicBezTo>
                  <a:cubicBezTo>
                    <a:pt x="8570" y="5606"/>
                    <a:pt x="8698" y="5590"/>
                    <a:pt x="8847" y="5581"/>
                  </a:cubicBezTo>
                  <a:cubicBezTo>
                    <a:pt x="9223" y="5530"/>
                    <a:pt x="9449" y="5079"/>
                    <a:pt x="9524" y="4478"/>
                  </a:cubicBezTo>
                  <a:cubicBezTo>
                    <a:pt x="9574" y="3851"/>
                    <a:pt x="8822" y="3851"/>
                    <a:pt x="8897" y="3450"/>
                  </a:cubicBezTo>
                  <a:cubicBezTo>
                    <a:pt x="9173" y="2247"/>
                    <a:pt x="9248" y="1846"/>
                    <a:pt x="8747" y="1144"/>
                  </a:cubicBezTo>
                  <a:cubicBezTo>
                    <a:pt x="8480" y="776"/>
                    <a:pt x="8116" y="665"/>
                    <a:pt x="7803" y="665"/>
                  </a:cubicBezTo>
                  <a:cubicBezTo>
                    <a:pt x="7499" y="665"/>
                    <a:pt x="7242" y="770"/>
                    <a:pt x="7168" y="844"/>
                  </a:cubicBezTo>
                  <a:cubicBezTo>
                    <a:pt x="7162" y="851"/>
                    <a:pt x="7154" y="855"/>
                    <a:pt x="7145" y="855"/>
                  </a:cubicBezTo>
                  <a:cubicBezTo>
                    <a:pt x="7008" y="855"/>
                    <a:pt x="6584" y="1"/>
                    <a:pt x="5880" y="1"/>
                  </a:cubicBezTo>
                  <a:close/>
                </a:path>
              </a:pathLst>
            </a:custGeom>
            <a:solidFill>
              <a:srgbClr val="F7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660550" y="4201800"/>
              <a:ext cx="96500" cy="119700"/>
            </a:xfrm>
            <a:custGeom>
              <a:avLst/>
              <a:gdLst/>
              <a:ahLst/>
              <a:cxnLst/>
              <a:rect l="l" t="t" r="r" b="b"/>
              <a:pathLst>
                <a:path w="3860" h="4788" extrusionOk="0">
                  <a:moveTo>
                    <a:pt x="1429" y="0"/>
                  </a:moveTo>
                  <a:cubicBezTo>
                    <a:pt x="1253" y="50"/>
                    <a:pt x="1128" y="100"/>
                    <a:pt x="1053" y="201"/>
                  </a:cubicBezTo>
                  <a:cubicBezTo>
                    <a:pt x="852" y="527"/>
                    <a:pt x="1003" y="1153"/>
                    <a:pt x="1128" y="1504"/>
                  </a:cubicBezTo>
                  <a:cubicBezTo>
                    <a:pt x="1228" y="1830"/>
                    <a:pt x="1003" y="2156"/>
                    <a:pt x="677" y="2231"/>
                  </a:cubicBezTo>
                  <a:cubicBezTo>
                    <a:pt x="351" y="2306"/>
                    <a:pt x="0" y="2882"/>
                    <a:pt x="201" y="3509"/>
                  </a:cubicBezTo>
                  <a:cubicBezTo>
                    <a:pt x="376" y="4161"/>
                    <a:pt x="902" y="4637"/>
                    <a:pt x="902" y="4637"/>
                  </a:cubicBezTo>
                  <a:cubicBezTo>
                    <a:pt x="927" y="4311"/>
                    <a:pt x="1078" y="4060"/>
                    <a:pt x="1253" y="4060"/>
                  </a:cubicBezTo>
                  <a:cubicBezTo>
                    <a:pt x="1805" y="4060"/>
                    <a:pt x="2030" y="4787"/>
                    <a:pt x="2030" y="4787"/>
                  </a:cubicBezTo>
                  <a:cubicBezTo>
                    <a:pt x="2030" y="4787"/>
                    <a:pt x="1905" y="3584"/>
                    <a:pt x="2030" y="3334"/>
                  </a:cubicBezTo>
                  <a:cubicBezTo>
                    <a:pt x="2130" y="3058"/>
                    <a:pt x="2607" y="3108"/>
                    <a:pt x="2782" y="3008"/>
                  </a:cubicBezTo>
                  <a:cubicBezTo>
                    <a:pt x="2932" y="2908"/>
                    <a:pt x="2657" y="2306"/>
                    <a:pt x="2832" y="2156"/>
                  </a:cubicBezTo>
                  <a:cubicBezTo>
                    <a:pt x="2868" y="2129"/>
                    <a:pt x="2907" y="2118"/>
                    <a:pt x="2948" y="2118"/>
                  </a:cubicBezTo>
                  <a:cubicBezTo>
                    <a:pt x="3123" y="2118"/>
                    <a:pt x="3339" y="2311"/>
                    <a:pt x="3533" y="2311"/>
                  </a:cubicBezTo>
                  <a:cubicBezTo>
                    <a:pt x="3550" y="2311"/>
                    <a:pt x="3567" y="2309"/>
                    <a:pt x="3584" y="2306"/>
                  </a:cubicBezTo>
                  <a:cubicBezTo>
                    <a:pt x="3709" y="2306"/>
                    <a:pt x="3785" y="2156"/>
                    <a:pt x="3860" y="2030"/>
                  </a:cubicBezTo>
                  <a:cubicBezTo>
                    <a:pt x="3684" y="1805"/>
                    <a:pt x="3459" y="1629"/>
                    <a:pt x="3333" y="1479"/>
                  </a:cubicBezTo>
                  <a:cubicBezTo>
                    <a:pt x="3223" y="1341"/>
                    <a:pt x="3123" y="1281"/>
                    <a:pt x="3010" y="1281"/>
                  </a:cubicBezTo>
                  <a:cubicBezTo>
                    <a:pt x="2816" y="1281"/>
                    <a:pt x="2586" y="1460"/>
                    <a:pt x="2206" y="1730"/>
                  </a:cubicBezTo>
                  <a:cubicBezTo>
                    <a:pt x="2137" y="1777"/>
                    <a:pt x="2068" y="1798"/>
                    <a:pt x="2000" y="1798"/>
                  </a:cubicBezTo>
                  <a:cubicBezTo>
                    <a:pt x="1530" y="1798"/>
                    <a:pt x="1144" y="746"/>
                    <a:pt x="1429" y="0"/>
                  </a:cubicBezTo>
                  <a:close/>
                </a:path>
              </a:pathLst>
            </a:custGeom>
            <a:solidFill>
              <a:srgbClr val="E0A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2238875" y="4306425"/>
              <a:ext cx="3775" cy="25"/>
            </a:xfrm>
            <a:custGeom>
              <a:avLst/>
              <a:gdLst/>
              <a:ahLst/>
              <a:cxnLst/>
              <a:rect l="l" t="t" r="r" b="b"/>
              <a:pathLst>
                <a:path w="151" h="1" extrusionOk="0">
                  <a:moveTo>
                    <a:pt x="0" y="1"/>
                  </a:moveTo>
                  <a:lnTo>
                    <a:pt x="50" y="1"/>
                  </a:lnTo>
                  <a:lnTo>
                    <a:pt x="0" y="1"/>
                  </a:lnTo>
                  <a:close/>
                  <a:moveTo>
                    <a:pt x="150" y="1"/>
                  </a:moveTo>
                  <a:lnTo>
                    <a:pt x="125" y="1"/>
                  </a:lnTo>
                  <a:lnTo>
                    <a:pt x="150" y="1"/>
                  </a:lnTo>
                  <a:close/>
                  <a:moveTo>
                    <a:pt x="125" y="1"/>
                  </a:moveTo>
                  <a:lnTo>
                    <a:pt x="125" y="1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4A0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2135475" y="4306425"/>
              <a:ext cx="108425" cy="26975"/>
            </a:xfrm>
            <a:custGeom>
              <a:avLst/>
              <a:gdLst/>
              <a:ahLst/>
              <a:cxnLst/>
              <a:rect l="l" t="t" r="r" b="b"/>
              <a:pathLst>
                <a:path w="4337" h="1079" extrusionOk="0">
                  <a:moveTo>
                    <a:pt x="4136" y="1"/>
                  </a:moveTo>
                  <a:cubicBezTo>
                    <a:pt x="4136" y="51"/>
                    <a:pt x="4136" y="101"/>
                    <a:pt x="4136" y="151"/>
                  </a:cubicBezTo>
                  <a:cubicBezTo>
                    <a:pt x="4211" y="101"/>
                    <a:pt x="4261" y="51"/>
                    <a:pt x="4337" y="1"/>
                  </a:cubicBezTo>
                  <a:close/>
                  <a:moveTo>
                    <a:pt x="3835" y="1"/>
                  </a:moveTo>
                  <a:lnTo>
                    <a:pt x="3835" y="1"/>
                  </a:lnTo>
                  <a:cubicBezTo>
                    <a:pt x="2357" y="26"/>
                    <a:pt x="677" y="126"/>
                    <a:pt x="1" y="151"/>
                  </a:cubicBezTo>
                  <a:cubicBezTo>
                    <a:pt x="76" y="402"/>
                    <a:pt x="176" y="728"/>
                    <a:pt x="327" y="1078"/>
                  </a:cubicBezTo>
                  <a:lnTo>
                    <a:pt x="1103" y="1078"/>
                  </a:lnTo>
                  <a:lnTo>
                    <a:pt x="953" y="452"/>
                  </a:lnTo>
                  <a:cubicBezTo>
                    <a:pt x="1103" y="427"/>
                    <a:pt x="1254" y="402"/>
                    <a:pt x="1379" y="352"/>
                  </a:cubicBezTo>
                  <a:cubicBezTo>
                    <a:pt x="1479" y="552"/>
                    <a:pt x="1630" y="803"/>
                    <a:pt x="1805" y="1028"/>
                  </a:cubicBezTo>
                  <a:cubicBezTo>
                    <a:pt x="2582" y="903"/>
                    <a:pt x="3209" y="677"/>
                    <a:pt x="3660" y="427"/>
                  </a:cubicBezTo>
                  <a:cubicBezTo>
                    <a:pt x="3760" y="276"/>
                    <a:pt x="3810" y="126"/>
                    <a:pt x="3835" y="1"/>
                  </a:cubicBezTo>
                  <a:close/>
                </a:path>
              </a:pathLst>
            </a:custGeom>
            <a:solidFill>
              <a:srgbClr val="A878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2159300" y="4315200"/>
              <a:ext cx="21325" cy="18200"/>
            </a:xfrm>
            <a:custGeom>
              <a:avLst/>
              <a:gdLst/>
              <a:ahLst/>
              <a:cxnLst/>
              <a:rect l="l" t="t" r="r" b="b"/>
              <a:pathLst>
                <a:path w="853" h="728" extrusionOk="0">
                  <a:moveTo>
                    <a:pt x="426" y="1"/>
                  </a:moveTo>
                  <a:cubicBezTo>
                    <a:pt x="301" y="51"/>
                    <a:pt x="150" y="76"/>
                    <a:pt x="0" y="101"/>
                  </a:cubicBezTo>
                  <a:lnTo>
                    <a:pt x="150" y="727"/>
                  </a:lnTo>
                  <a:cubicBezTo>
                    <a:pt x="401" y="727"/>
                    <a:pt x="627" y="702"/>
                    <a:pt x="852" y="677"/>
                  </a:cubicBezTo>
                  <a:cubicBezTo>
                    <a:pt x="677" y="452"/>
                    <a:pt x="526" y="201"/>
                    <a:pt x="426" y="1"/>
                  </a:cubicBezTo>
                  <a:close/>
                </a:path>
              </a:pathLst>
            </a:custGeom>
            <a:solidFill>
              <a:srgbClr val="A43A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226950" y="4306425"/>
              <a:ext cx="11950" cy="10675"/>
            </a:xfrm>
            <a:custGeom>
              <a:avLst/>
              <a:gdLst/>
              <a:ahLst/>
              <a:cxnLst/>
              <a:rect l="l" t="t" r="r" b="b"/>
              <a:pathLst>
                <a:path w="478" h="427" extrusionOk="0">
                  <a:moveTo>
                    <a:pt x="176" y="1"/>
                  </a:moveTo>
                  <a:cubicBezTo>
                    <a:pt x="151" y="126"/>
                    <a:pt x="101" y="276"/>
                    <a:pt x="1" y="427"/>
                  </a:cubicBezTo>
                  <a:cubicBezTo>
                    <a:pt x="176" y="327"/>
                    <a:pt x="352" y="251"/>
                    <a:pt x="477" y="151"/>
                  </a:cubicBezTo>
                  <a:cubicBezTo>
                    <a:pt x="477" y="101"/>
                    <a:pt x="477" y="51"/>
                    <a:pt x="477" y="1"/>
                  </a:cubicBezTo>
                  <a:close/>
                </a:path>
              </a:pathLst>
            </a:custGeom>
            <a:solidFill>
              <a:srgbClr val="A43A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2169950" y="4245025"/>
              <a:ext cx="61425" cy="101525"/>
            </a:xfrm>
            <a:custGeom>
              <a:avLst/>
              <a:gdLst/>
              <a:ahLst/>
              <a:cxnLst/>
              <a:rect l="l" t="t" r="r" b="b"/>
              <a:pathLst>
                <a:path w="2457" h="4061" extrusionOk="0">
                  <a:moveTo>
                    <a:pt x="2331" y="1"/>
                  </a:moveTo>
                  <a:cubicBezTo>
                    <a:pt x="1955" y="878"/>
                    <a:pt x="927" y="2231"/>
                    <a:pt x="401" y="2607"/>
                  </a:cubicBezTo>
                  <a:cubicBezTo>
                    <a:pt x="351" y="2632"/>
                    <a:pt x="301" y="2657"/>
                    <a:pt x="251" y="2707"/>
                  </a:cubicBezTo>
                  <a:cubicBezTo>
                    <a:pt x="176" y="2732"/>
                    <a:pt x="75" y="2783"/>
                    <a:pt x="0" y="2808"/>
                  </a:cubicBezTo>
                  <a:cubicBezTo>
                    <a:pt x="75" y="2983"/>
                    <a:pt x="201" y="3158"/>
                    <a:pt x="326" y="3334"/>
                  </a:cubicBezTo>
                  <a:cubicBezTo>
                    <a:pt x="577" y="3685"/>
                    <a:pt x="877" y="4011"/>
                    <a:pt x="1153" y="4061"/>
                  </a:cubicBezTo>
                  <a:cubicBezTo>
                    <a:pt x="1203" y="4061"/>
                    <a:pt x="1253" y="4061"/>
                    <a:pt x="1303" y="4036"/>
                  </a:cubicBezTo>
                  <a:cubicBezTo>
                    <a:pt x="1654" y="3885"/>
                    <a:pt x="2206" y="3133"/>
                    <a:pt x="2381" y="2657"/>
                  </a:cubicBezTo>
                  <a:cubicBezTo>
                    <a:pt x="2431" y="2582"/>
                    <a:pt x="2456" y="2507"/>
                    <a:pt x="2456" y="2432"/>
                  </a:cubicBezTo>
                  <a:cubicBezTo>
                    <a:pt x="2456" y="2331"/>
                    <a:pt x="2456" y="2106"/>
                    <a:pt x="2431" y="1830"/>
                  </a:cubicBezTo>
                  <a:cubicBezTo>
                    <a:pt x="2406" y="1279"/>
                    <a:pt x="2356" y="502"/>
                    <a:pt x="2331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2169950" y="4245025"/>
              <a:ext cx="61425" cy="83350"/>
            </a:xfrm>
            <a:custGeom>
              <a:avLst/>
              <a:gdLst/>
              <a:ahLst/>
              <a:cxnLst/>
              <a:rect l="l" t="t" r="r" b="b"/>
              <a:pathLst>
                <a:path w="2457" h="3334" extrusionOk="0">
                  <a:moveTo>
                    <a:pt x="2331" y="1"/>
                  </a:moveTo>
                  <a:cubicBezTo>
                    <a:pt x="1955" y="878"/>
                    <a:pt x="927" y="2231"/>
                    <a:pt x="401" y="2607"/>
                  </a:cubicBezTo>
                  <a:cubicBezTo>
                    <a:pt x="351" y="2632"/>
                    <a:pt x="301" y="2657"/>
                    <a:pt x="251" y="2707"/>
                  </a:cubicBezTo>
                  <a:cubicBezTo>
                    <a:pt x="176" y="2732"/>
                    <a:pt x="75" y="2783"/>
                    <a:pt x="0" y="2808"/>
                  </a:cubicBezTo>
                  <a:cubicBezTo>
                    <a:pt x="75" y="2983"/>
                    <a:pt x="201" y="3158"/>
                    <a:pt x="326" y="3334"/>
                  </a:cubicBezTo>
                  <a:cubicBezTo>
                    <a:pt x="927" y="3259"/>
                    <a:pt x="1780" y="3058"/>
                    <a:pt x="2381" y="2657"/>
                  </a:cubicBezTo>
                  <a:cubicBezTo>
                    <a:pt x="2431" y="2582"/>
                    <a:pt x="2456" y="2507"/>
                    <a:pt x="2456" y="2432"/>
                  </a:cubicBezTo>
                  <a:cubicBezTo>
                    <a:pt x="2456" y="2331"/>
                    <a:pt x="2456" y="2106"/>
                    <a:pt x="2431" y="1830"/>
                  </a:cubicBezTo>
                  <a:cubicBezTo>
                    <a:pt x="2406" y="1279"/>
                    <a:pt x="2356" y="502"/>
                    <a:pt x="2331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2049650" y="4084125"/>
              <a:ext cx="202325" cy="234075"/>
            </a:xfrm>
            <a:custGeom>
              <a:avLst/>
              <a:gdLst/>
              <a:ahLst/>
              <a:cxnLst/>
              <a:rect l="l" t="t" r="r" b="b"/>
              <a:pathLst>
                <a:path w="8093" h="9363" extrusionOk="0">
                  <a:moveTo>
                    <a:pt x="3803" y="1"/>
                  </a:moveTo>
                  <a:cubicBezTo>
                    <a:pt x="3380" y="1"/>
                    <a:pt x="2886" y="80"/>
                    <a:pt x="2306" y="271"/>
                  </a:cubicBezTo>
                  <a:cubicBezTo>
                    <a:pt x="0" y="1023"/>
                    <a:pt x="376" y="3680"/>
                    <a:pt x="451" y="4557"/>
                  </a:cubicBezTo>
                  <a:cubicBezTo>
                    <a:pt x="526" y="5434"/>
                    <a:pt x="1454" y="8191"/>
                    <a:pt x="2331" y="8843"/>
                  </a:cubicBezTo>
                  <a:cubicBezTo>
                    <a:pt x="2813" y="9199"/>
                    <a:pt x="3470" y="9362"/>
                    <a:pt x="4054" y="9362"/>
                  </a:cubicBezTo>
                  <a:cubicBezTo>
                    <a:pt x="4168" y="9362"/>
                    <a:pt x="4279" y="9356"/>
                    <a:pt x="4386" y="9344"/>
                  </a:cubicBezTo>
                  <a:cubicBezTo>
                    <a:pt x="4536" y="9319"/>
                    <a:pt x="4662" y="9294"/>
                    <a:pt x="4812" y="9244"/>
                  </a:cubicBezTo>
                  <a:cubicBezTo>
                    <a:pt x="4887" y="9219"/>
                    <a:pt x="4988" y="9168"/>
                    <a:pt x="5063" y="9143"/>
                  </a:cubicBezTo>
                  <a:cubicBezTo>
                    <a:pt x="5113" y="9093"/>
                    <a:pt x="5163" y="9068"/>
                    <a:pt x="5213" y="9043"/>
                  </a:cubicBezTo>
                  <a:cubicBezTo>
                    <a:pt x="5338" y="8943"/>
                    <a:pt x="5514" y="8792"/>
                    <a:pt x="5689" y="8592"/>
                  </a:cubicBezTo>
                  <a:cubicBezTo>
                    <a:pt x="6216" y="8016"/>
                    <a:pt x="6867" y="7113"/>
                    <a:pt x="7143" y="6437"/>
                  </a:cubicBezTo>
                  <a:cubicBezTo>
                    <a:pt x="7218" y="6261"/>
                    <a:pt x="7243" y="6111"/>
                    <a:pt x="7268" y="5985"/>
                  </a:cubicBezTo>
                  <a:cubicBezTo>
                    <a:pt x="7268" y="5985"/>
                    <a:pt x="7920" y="5760"/>
                    <a:pt x="8020" y="4983"/>
                  </a:cubicBezTo>
                  <a:cubicBezTo>
                    <a:pt x="8092" y="4240"/>
                    <a:pt x="8072" y="3222"/>
                    <a:pt x="7610" y="3222"/>
                  </a:cubicBezTo>
                  <a:cubicBezTo>
                    <a:pt x="7589" y="3222"/>
                    <a:pt x="7567" y="3224"/>
                    <a:pt x="7544" y="3229"/>
                  </a:cubicBezTo>
                  <a:cubicBezTo>
                    <a:pt x="7343" y="3279"/>
                    <a:pt x="7243" y="3354"/>
                    <a:pt x="7193" y="3429"/>
                  </a:cubicBezTo>
                  <a:cubicBezTo>
                    <a:pt x="7168" y="3479"/>
                    <a:pt x="7168" y="3554"/>
                    <a:pt x="7143" y="3604"/>
                  </a:cubicBezTo>
                  <a:lnTo>
                    <a:pt x="7168" y="3655"/>
                  </a:lnTo>
                  <a:lnTo>
                    <a:pt x="7143" y="3630"/>
                  </a:lnTo>
                  <a:lnTo>
                    <a:pt x="7143" y="3630"/>
                  </a:lnTo>
                  <a:cubicBezTo>
                    <a:pt x="7093" y="4056"/>
                    <a:pt x="7193" y="4682"/>
                    <a:pt x="7193" y="4682"/>
                  </a:cubicBezTo>
                  <a:cubicBezTo>
                    <a:pt x="7193" y="4682"/>
                    <a:pt x="6968" y="4406"/>
                    <a:pt x="6567" y="4131"/>
                  </a:cubicBezTo>
                  <a:cubicBezTo>
                    <a:pt x="6166" y="3855"/>
                    <a:pt x="6090" y="3479"/>
                    <a:pt x="6140" y="3028"/>
                  </a:cubicBezTo>
                  <a:cubicBezTo>
                    <a:pt x="6191" y="2552"/>
                    <a:pt x="6216" y="1775"/>
                    <a:pt x="6140" y="1399"/>
                  </a:cubicBezTo>
                  <a:lnTo>
                    <a:pt x="6065" y="1274"/>
                  </a:lnTo>
                  <a:cubicBezTo>
                    <a:pt x="5915" y="1073"/>
                    <a:pt x="5739" y="848"/>
                    <a:pt x="5539" y="647"/>
                  </a:cubicBezTo>
                  <a:cubicBezTo>
                    <a:pt x="5145" y="286"/>
                    <a:pt x="4602" y="1"/>
                    <a:pt x="3803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2184350" y="4100300"/>
              <a:ext cx="67625" cy="198625"/>
            </a:xfrm>
            <a:custGeom>
              <a:avLst/>
              <a:gdLst/>
              <a:ahLst/>
              <a:cxnLst/>
              <a:rect l="l" t="t" r="r" b="b"/>
              <a:pathLst>
                <a:path w="2705" h="7945" extrusionOk="0">
                  <a:moveTo>
                    <a:pt x="151" y="0"/>
                  </a:moveTo>
                  <a:lnTo>
                    <a:pt x="151" y="0"/>
                  </a:lnTo>
                  <a:cubicBezTo>
                    <a:pt x="427" y="1028"/>
                    <a:pt x="502" y="1930"/>
                    <a:pt x="276" y="2607"/>
                  </a:cubicBezTo>
                  <a:cubicBezTo>
                    <a:pt x="1" y="3409"/>
                    <a:pt x="928" y="3659"/>
                    <a:pt x="1003" y="5013"/>
                  </a:cubicBezTo>
                  <a:cubicBezTo>
                    <a:pt x="1053" y="6015"/>
                    <a:pt x="552" y="7318"/>
                    <a:pt x="301" y="7945"/>
                  </a:cubicBezTo>
                  <a:cubicBezTo>
                    <a:pt x="828" y="7369"/>
                    <a:pt x="1479" y="6466"/>
                    <a:pt x="1755" y="5790"/>
                  </a:cubicBezTo>
                  <a:cubicBezTo>
                    <a:pt x="1830" y="5614"/>
                    <a:pt x="1855" y="5464"/>
                    <a:pt x="1880" y="5338"/>
                  </a:cubicBezTo>
                  <a:cubicBezTo>
                    <a:pt x="1880" y="5338"/>
                    <a:pt x="2532" y="5113"/>
                    <a:pt x="2632" y="4336"/>
                  </a:cubicBezTo>
                  <a:cubicBezTo>
                    <a:pt x="2704" y="3593"/>
                    <a:pt x="2684" y="2575"/>
                    <a:pt x="2222" y="2575"/>
                  </a:cubicBezTo>
                  <a:cubicBezTo>
                    <a:pt x="2201" y="2575"/>
                    <a:pt x="2179" y="2577"/>
                    <a:pt x="2156" y="2582"/>
                  </a:cubicBezTo>
                  <a:cubicBezTo>
                    <a:pt x="1955" y="2632"/>
                    <a:pt x="1855" y="2707"/>
                    <a:pt x="1805" y="2782"/>
                  </a:cubicBezTo>
                  <a:cubicBezTo>
                    <a:pt x="1780" y="2832"/>
                    <a:pt x="1780" y="2907"/>
                    <a:pt x="1755" y="2957"/>
                  </a:cubicBezTo>
                  <a:lnTo>
                    <a:pt x="1780" y="3008"/>
                  </a:lnTo>
                  <a:lnTo>
                    <a:pt x="1755" y="2983"/>
                  </a:lnTo>
                  <a:lnTo>
                    <a:pt x="1755" y="2983"/>
                  </a:lnTo>
                  <a:cubicBezTo>
                    <a:pt x="1705" y="3409"/>
                    <a:pt x="1805" y="4035"/>
                    <a:pt x="1805" y="4035"/>
                  </a:cubicBezTo>
                  <a:cubicBezTo>
                    <a:pt x="1805" y="4035"/>
                    <a:pt x="1580" y="3759"/>
                    <a:pt x="1179" y="3484"/>
                  </a:cubicBezTo>
                  <a:cubicBezTo>
                    <a:pt x="778" y="3208"/>
                    <a:pt x="702" y="2832"/>
                    <a:pt x="752" y="2381"/>
                  </a:cubicBezTo>
                  <a:cubicBezTo>
                    <a:pt x="803" y="1905"/>
                    <a:pt x="828" y="1128"/>
                    <a:pt x="752" y="752"/>
                  </a:cubicBezTo>
                  <a:lnTo>
                    <a:pt x="677" y="627"/>
                  </a:lnTo>
                  <a:cubicBezTo>
                    <a:pt x="527" y="426"/>
                    <a:pt x="351" y="201"/>
                    <a:pt x="15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2228850" y="4176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2228200" y="4169850"/>
              <a:ext cx="1300" cy="4400"/>
            </a:xfrm>
            <a:custGeom>
              <a:avLst/>
              <a:gdLst/>
              <a:ahLst/>
              <a:cxnLst/>
              <a:rect l="l" t="t" r="r" b="b"/>
              <a:pathLst>
                <a:path w="52" h="176" extrusionOk="0">
                  <a:moveTo>
                    <a:pt x="51" y="0"/>
                  </a:moveTo>
                  <a:cubicBezTo>
                    <a:pt x="1" y="75"/>
                    <a:pt x="1" y="125"/>
                    <a:pt x="1" y="175"/>
                  </a:cubicBezTo>
                  <a:cubicBezTo>
                    <a:pt x="26" y="125"/>
                    <a:pt x="26" y="50"/>
                    <a:pt x="51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2201900" y="4119075"/>
              <a:ext cx="27600" cy="82125"/>
            </a:xfrm>
            <a:custGeom>
              <a:avLst/>
              <a:gdLst/>
              <a:ahLst/>
              <a:cxnLst/>
              <a:rect l="l" t="t" r="r" b="b"/>
              <a:pathLst>
                <a:path w="1104" h="3285" extrusionOk="0">
                  <a:moveTo>
                    <a:pt x="50" y="1"/>
                  </a:moveTo>
                  <a:lnTo>
                    <a:pt x="50" y="1"/>
                  </a:lnTo>
                  <a:cubicBezTo>
                    <a:pt x="126" y="377"/>
                    <a:pt x="101" y="1154"/>
                    <a:pt x="50" y="1630"/>
                  </a:cubicBezTo>
                  <a:cubicBezTo>
                    <a:pt x="0" y="2081"/>
                    <a:pt x="76" y="2457"/>
                    <a:pt x="477" y="2733"/>
                  </a:cubicBezTo>
                  <a:cubicBezTo>
                    <a:pt x="878" y="3008"/>
                    <a:pt x="1103" y="3284"/>
                    <a:pt x="1103" y="3284"/>
                  </a:cubicBezTo>
                  <a:cubicBezTo>
                    <a:pt x="1103" y="3284"/>
                    <a:pt x="1003" y="2658"/>
                    <a:pt x="1053" y="2232"/>
                  </a:cubicBezTo>
                  <a:lnTo>
                    <a:pt x="1053" y="2206"/>
                  </a:lnTo>
                  <a:cubicBezTo>
                    <a:pt x="1053" y="2156"/>
                    <a:pt x="1053" y="2106"/>
                    <a:pt x="1103" y="2031"/>
                  </a:cubicBezTo>
                  <a:cubicBezTo>
                    <a:pt x="1103" y="2031"/>
                    <a:pt x="1053" y="1354"/>
                    <a:pt x="727" y="878"/>
                  </a:cubicBezTo>
                  <a:cubicBezTo>
                    <a:pt x="426" y="427"/>
                    <a:pt x="51" y="1"/>
                    <a:pt x="5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137975" y="4162125"/>
              <a:ext cx="50150" cy="21350"/>
            </a:xfrm>
            <a:custGeom>
              <a:avLst/>
              <a:gdLst/>
              <a:ahLst/>
              <a:cxnLst/>
              <a:rect l="l" t="t" r="r" b="b"/>
              <a:pathLst>
                <a:path w="2006" h="854" extrusionOk="0">
                  <a:moveTo>
                    <a:pt x="1483" y="1"/>
                  </a:moveTo>
                  <a:cubicBezTo>
                    <a:pt x="1348" y="1"/>
                    <a:pt x="1181" y="18"/>
                    <a:pt x="978" y="58"/>
                  </a:cubicBezTo>
                  <a:cubicBezTo>
                    <a:pt x="227" y="234"/>
                    <a:pt x="1" y="685"/>
                    <a:pt x="51" y="835"/>
                  </a:cubicBezTo>
                  <a:cubicBezTo>
                    <a:pt x="55" y="848"/>
                    <a:pt x="65" y="853"/>
                    <a:pt x="81" y="853"/>
                  </a:cubicBezTo>
                  <a:cubicBezTo>
                    <a:pt x="160" y="853"/>
                    <a:pt x="397" y="710"/>
                    <a:pt x="878" y="585"/>
                  </a:cubicBezTo>
                  <a:cubicBezTo>
                    <a:pt x="1329" y="484"/>
                    <a:pt x="2006" y="484"/>
                    <a:pt x="1981" y="234"/>
                  </a:cubicBezTo>
                  <a:cubicBezTo>
                    <a:pt x="1981" y="124"/>
                    <a:pt x="1847" y="1"/>
                    <a:pt x="148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2060300" y="4184550"/>
              <a:ext cx="45425" cy="19575"/>
            </a:xfrm>
            <a:custGeom>
              <a:avLst/>
              <a:gdLst/>
              <a:ahLst/>
              <a:cxnLst/>
              <a:rect l="l" t="t" r="r" b="b"/>
              <a:pathLst>
                <a:path w="1817" h="783" extrusionOk="0">
                  <a:moveTo>
                    <a:pt x="1234" y="0"/>
                  </a:moveTo>
                  <a:cubicBezTo>
                    <a:pt x="1112" y="0"/>
                    <a:pt x="974" y="19"/>
                    <a:pt x="827" y="64"/>
                  </a:cubicBezTo>
                  <a:cubicBezTo>
                    <a:pt x="451" y="164"/>
                    <a:pt x="0" y="440"/>
                    <a:pt x="50" y="665"/>
                  </a:cubicBezTo>
                  <a:cubicBezTo>
                    <a:pt x="59" y="747"/>
                    <a:pt x="118" y="783"/>
                    <a:pt x="210" y="783"/>
                  </a:cubicBezTo>
                  <a:cubicBezTo>
                    <a:pt x="371" y="783"/>
                    <a:pt x="631" y="674"/>
                    <a:pt x="902" y="515"/>
                  </a:cubicBezTo>
                  <a:cubicBezTo>
                    <a:pt x="1328" y="289"/>
                    <a:pt x="1780" y="289"/>
                    <a:pt x="1780" y="289"/>
                  </a:cubicBezTo>
                  <a:cubicBezTo>
                    <a:pt x="1817" y="159"/>
                    <a:pt x="1590" y="0"/>
                    <a:pt x="1234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2071575" y="4145400"/>
              <a:ext cx="68325" cy="20700"/>
            </a:xfrm>
            <a:custGeom>
              <a:avLst/>
              <a:gdLst/>
              <a:ahLst/>
              <a:cxnLst/>
              <a:rect l="l" t="t" r="r" b="b"/>
              <a:pathLst>
                <a:path w="2733" h="828" extrusionOk="0">
                  <a:moveTo>
                    <a:pt x="2682" y="1"/>
                  </a:moveTo>
                  <a:cubicBezTo>
                    <a:pt x="2658" y="25"/>
                    <a:pt x="2026" y="353"/>
                    <a:pt x="1396" y="353"/>
                  </a:cubicBezTo>
                  <a:cubicBezTo>
                    <a:pt x="1374" y="353"/>
                    <a:pt x="1351" y="352"/>
                    <a:pt x="1329" y="351"/>
                  </a:cubicBezTo>
                  <a:cubicBezTo>
                    <a:pt x="652" y="351"/>
                    <a:pt x="276" y="577"/>
                    <a:pt x="0" y="752"/>
                  </a:cubicBezTo>
                  <a:lnTo>
                    <a:pt x="50" y="828"/>
                  </a:lnTo>
                  <a:cubicBezTo>
                    <a:pt x="326" y="652"/>
                    <a:pt x="677" y="452"/>
                    <a:pt x="1329" y="452"/>
                  </a:cubicBezTo>
                  <a:cubicBezTo>
                    <a:pt x="1350" y="453"/>
                    <a:pt x="1372" y="453"/>
                    <a:pt x="1394" y="453"/>
                  </a:cubicBezTo>
                  <a:cubicBezTo>
                    <a:pt x="2048" y="453"/>
                    <a:pt x="2683" y="101"/>
                    <a:pt x="2707" y="101"/>
                  </a:cubicBezTo>
                  <a:lnTo>
                    <a:pt x="2732" y="26"/>
                  </a:lnTo>
                  <a:lnTo>
                    <a:pt x="268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2106650" y="4199925"/>
              <a:ext cx="30100" cy="62675"/>
            </a:xfrm>
            <a:custGeom>
              <a:avLst/>
              <a:gdLst/>
              <a:ahLst/>
              <a:cxnLst/>
              <a:rect l="l" t="t" r="r" b="b"/>
              <a:pathLst>
                <a:path w="1204" h="2507" extrusionOk="0">
                  <a:moveTo>
                    <a:pt x="51" y="0"/>
                  </a:moveTo>
                  <a:lnTo>
                    <a:pt x="1" y="50"/>
                  </a:lnTo>
                  <a:lnTo>
                    <a:pt x="1" y="2456"/>
                  </a:lnTo>
                  <a:lnTo>
                    <a:pt x="26" y="2506"/>
                  </a:lnTo>
                  <a:lnTo>
                    <a:pt x="76" y="2506"/>
                  </a:lnTo>
                  <a:cubicBezTo>
                    <a:pt x="126" y="2481"/>
                    <a:pt x="953" y="1955"/>
                    <a:pt x="1204" y="1579"/>
                  </a:cubicBezTo>
                  <a:lnTo>
                    <a:pt x="1179" y="1504"/>
                  </a:lnTo>
                  <a:lnTo>
                    <a:pt x="1129" y="1529"/>
                  </a:lnTo>
                  <a:cubicBezTo>
                    <a:pt x="928" y="1830"/>
                    <a:pt x="327" y="2231"/>
                    <a:pt x="101" y="2381"/>
                  </a:cubicBezTo>
                  <a:lnTo>
                    <a:pt x="101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2230100" y="4177975"/>
              <a:ext cx="10675" cy="32625"/>
            </a:xfrm>
            <a:custGeom>
              <a:avLst/>
              <a:gdLst/>
              <a:ahLst/>
              <a:cxnLst/>
              <a:rect l="l" t="t" r="r" b="b"/>
              <a:pathLst>
                <a:path w="427" h="1305" extrusionOk="0">
                  <a:moveTo>
                    <a:pt x="426" y="1"/>
                  </a:moveTo>
                  <a:lnTo>
                    <a:pt x="351" y="26"/>
                  </a:lnTo>
                  <a:cubicBezTo>
                    <a:pt x="351" y="26"/>
                    <a:pt x="0" y="552"/>
                    <a:pt x="50" y="1254"/>
                  </a:cubicBezTo>
                  <a:lnTo>
                    <a:pt x="100" y="1304"/>
                  </a:lnTo>
                  <a:lnTo>
                    <a:pt x="151" y="1254"/>
                  </a:lnTo>
                  <a:cubicBezTo>
                    <a:pt x="100" y="577"/>
                    <a:pt x="426" y="76"/>
                    <a:pt x="426" y="76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2231350" y="4188000"/>
              <a:ext cx="12550" cy="16325"/>
            </a:xfrm>
            <a:custGeom>
              <a:avLst/>
              <a:gdLst/>
              <a:ahLst/>
              <a:cxnLst/>
              <a:rect l="l" t="t" r="r" b="b"/>
              <a:pathLst>
                <a:path w="502" h="653" extrusionOk="0">
                  <a:moveTo>
                    <a:pt x="226" y="1"/>
                  </a:moveTo>
                  <a:lnTo>
                    <a:pt x="151" y="26"/>
                  </a:lnTo>
                  <a:lnTo>
                    <a:pt x="176" y="101"/>
                  </a:lnTo>
                  <a:cubicBezTo>
                    <a:pt x="176" y="101"/>
                    <a:pt x="401" y="226"/>
                    <a:pt x="301" y="402"/>
                  </a:cubicBezTo>
                  <a:cubicBezTo>
                    <a:pt x="223" y="538"/>
                    <a:pt x="115" y="553"/>
                    <a:pt x="71" y="553"/>
                  </a:cubicBezTo>
                  <a:cubicBezTo>
                    <a:pt x="58" y="553"/>
                    <a:pt x="50" y="552"/>
                    <a:pt x="50" y="552"/>
                  </a:cubicBezTo>
                  <a:lnTo>
                    <a:pt x="0" y="577"/>
                  </a:lnTo>
                  <a:lnTo>
                    <a:pt x="25" y="652"/>
                  </a:lnTo>
                  <a:lnTo>
                    <a:pt x="75" y="652"/>
                  </a:lnTo>
                  <a:cubicBezTo>
                    <a:pt x="151" y="652"/>
                    <a:pt x="276" y="627"/>
                    <a:pt x="376" y="452"/>
                  </a:cubicBezTo>
                  <a:cubicBezTo>
                    <a:pt x="502" y="251"/>
                    <a:pt x="326" y="76"/>
                    <a:pt x="22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2128600" y="4188000"/>
              <a:ext cx="53900" cy="47650"/>
            </a:xfrm>
            <a:custGeom>
              <a:avLst/>
              <a:gdLst/>
              <a:ahLst/>
              <a:cxnLst/>
              <a:rect l="l" t="t" r="r" b="b"/>
              <a:pathLst>
                <a:path w="2156" h="1906" extrusionOk="0">
                  <a:moveTo>
                    <a:pt x="1679" y="101"/>
                  </a:moveTo>
                  <a:lnTo>
                    <a:pt x="2030" y="1229"/>
                  </a:lnTo>
                  <a:cubicBezTo>
                    <a:pt x="952" y="1605"/>
                    <a:pt x="576" y="1755"/>
                    <a:pt x="451" y="1805"/>
                  </a:cubicBezTo>
                  <a:cubicBezTo>
                    <a:pt x="376" y="1605"/>
                    <a:pt x="175" y="903"/>
                    <a:pt x="100" y="678"/>
                  </a:cubicBezTo>
                  <a:lnTo>
                    <a:pt x="1679" y="101"/>
                  </a:lnTo>
                  <a:close/>
                  <a:moveTo>
                    <a:pt x="1704" y="1"/>
                  </a:moveTo>
                  <a:lnTo>
                    <a:pt x="25" y="602"/>
                  </a:lnTo>
                  <a:lnTo>
                    <a:pt x="0" y="652"/>
                  </a:lnTo>
                  <a:cubicBezTo>
                    <a:pt x="150" y="1129"/>
                    <a:pt x="351" y="1830"/>
                    <a:pt x="376" y="1881"/>
                  </a:cubicBezTo>
                  <a:lnTo>
                    <a:pt x="401" y="1906"/>
                  </a:lnTo>
                  <a:lnTo>
                    <a:pt x="451" y="1906"/>
                  </a:lnTo>
                  <a:cubicBezTo>
                    <a:pt x="526" y="1855"/>
                    <a:pt x="1479" y="1530"/>
                    <a:pt x="2105" y="1304"/>
                  </a:cubicBezTo>
                  <a:lnTo>
                    <a:pt x="2155" y="1254"/>
                  </a:lnTo>
                  <a:lnTo>
                    <a:pt x="1779" y="26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2064675" y="4206800"/>
              <a:ext cx="44525" cy="48275"/>
            </a:xfrm>
            <a:custGeom>
              <a:avLst/>
              <a:gdLst/>
              <a:ahLst/>
              <a:cxnLst/>
              <a:rect l="l" t="t" r="r" b="b"/>
              <a:pathLst>
                <a:path w="1781" h="1931" extrusionOk="0">
                  <a:moveTo>
                    <a:pt x="1680" y="101"/>
                  </a:moveTo>
                  <a:lnTo>
                    <a:pt x="1680" y="1404"/>
                  </a:lnTo>
                  <a:lnTo>
                    <a:pt x="477" y="1805"/>
                  </a:lnTo>
                  <a:lnTo>
                    <a:pt x="101" y="602"/>
                  </a:lnTo>
                  <a:lnTo>
                    <a:pt x="1680" y="101"/>
                  </a:lnTo>
                  <a:close/>
                  <a:moveTo>
                    <a:pt x="1730" y="1"/>
                  </a:moveTo>
                  <a:lnTo>
                    <a:pt x="26" y="527"/>
                  </a:lnTo>
                  <a:lnTo>
                    <a:pt x="1" y="552"/>
                  </a:lnTo>
                  <a:lnTo>
                    <a:pt x="1" y="577"/>
                  </a:lnTo>
                  <a:lnTo>
                    <a:pt x="402" y="1880"/>
                  </a:lnTo>
                  <a:lnTo>
                    <a:pt x="427" y="1906"/>
                  </a:lnTo>
                  <a:lnTo>
                    <a:pt x="452" y="1931"/>
                  </a:lnTo>
                  <a:lnTo>
                    <a:pt x="477" y="1931"/>
                  </a:lnTo>
                  <a:lnTo>
                    <a:pt x="1755" y="1479"/>
                  </a:lnTo>
                  <a:lnTo>
                    <a:pt x="1780" y="1429"/>
                  </a:lnTo>
                  <a:lnTo>
                    <a:pt x="1780" y="51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106650" y="4203050"/>
              <a:ext cx="24475" cy="6275"/>
            </a:xfrm>
            <a:custGeom>
              <a:avLst/>
              <a:gdLst/>
              <a:ahLst/>
              <a:cxnLst/>
              <a:rect l="l" t="t" r="r" b="b"/>
              <a:pathLst>
                <a:path w="979" h="251" extrusionOk="0">
                  <a:moveTo>
                    <a:pt x="928" y="0"/>
                  </a:moveTo>
                  <a:lnTo>
                    <a:pt x="51" y="151"/>
                  </a:lnTo>
                  <a:lnTo>
                    <a:pt x="1" y="201"/>
                  </a:lnTo>
                  <a:lnTo>
                    <a:pt x="51" y="251"/>
                  </a:lnTo>
                  <a:lnTo>
                    <a:pt x="76" y="251"/>
                  </a:lnTo>
                  <a:lnTo>
                    <a:pt x="928" y="101"/>
                  </a:lnTo>
                  <a:lnTo>
                    <a:pt x="978" y="25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2172450" y="4179225"/>
              <a:ext cx="57050" cy="18200"/>
            </a:xfrm>
            <a:custGeom>
              <a:avLst/>
              <a:gdLst/>
              <a:ahLst/>
              <a:cxnLst/>
              <a:rect l="l" t="t" r="r" b="b"/>
              <a:pathLst>
                <a:path w="2282" h="728" extrusionOk="0">
                  <a:moveTo>
                    <a:pt x="2206" y="1"/>
                  </a:moveTo>
                  <a:lnTo>
                    <a:pt x="51" y="628"/>
                  </a:lnTo>
                  <a:lnTo>
                    <a:pt x="0" y="678"/>
                  </a:lnTo>
                  <a:lnTo>
                    <a:pt x="51" y="728"/>
                  </a:lnTo>
                  <a:lnTo>
                    <a:pt x="76" y="728"/>
                  </a:lnTo>
                  <a:lnTo>
                    <a:pt x="2231" y="101"/>
                  </a:lnTo>
                  <a:lnTo>
                    <a:pt x="2281" y="26"/>
                  </a:lnTo>
                  <a:lnTo>
                    <a:pt x="220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2128600" y="4255050"/>
              <a:ext cx="52025" cy="31975"/>
            </a:xfrm>
            <a:custGeom>
              <a:avLst/>
              <a:gdLst/>
              <a:ahLst/>
              <a:cxnLst/>
              <a:rect l="l" t="t" r="r" b="b"/>
              <a:pathLst>
                <a:path w="2081" h="1279" extrusionOk="0">
                  <a:moveTo>
                    <a:pt x="1930" y="1"/>
                  </a:moveTo>
                  <a:lnTo>
                    <a:pt x="25" y="928"/>
                  </a:lnTo>
                  <a:lnTo>
                    <a:pt x="0" y="953"/>
                  </a:lnTo>
                  <a:lnTo>
                    <a:pt x="25" y="1003"/>
                  </a:lnTo>
                  <a:cubicBezTo>
                    <a:pt x="25" y="1003"/>
                    <a:pt x="326" y="1279"/>
                    <a:pt x="752" y="1279"/>
                  </a:cubicBezTo>
                  <a:cubicBezTo>
                    <a:pt x="952" y="1279"/>
                    <a:pt x="1153" y="1229"/>
                    <a:pt x="1328" y="1103"/>
                  </a:cubicBezTo>
                  <a:cubicBezTo>
                    <a:pt x="2080" y="702"/>
                    <a:pt x="2005" y="51"/>
                    <a:pt x="2005" y="26"/>
                  </a:cubicBezTo>
                  <a:lnTo>
                    <a:pt x="19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2087850" y="4203050"/>
              <a:ext cx="10050" cy="30150"/>
            </a:xfrm>
            <a:custGeom>
              <a:avLst/>
              <a:gdLst/>
              <a:ahLst/>
              <a:cxnLst/>
              <a:rect l="l" t="t" r="r" b="b"/>
              <a:pathLst>
                <a:path w="402" h="1206" extrusionOk="0">
                  <a:moveTo>
                    <a:pt x="101" y="0"/>
                  </a:moveTo>
                  <a:cubicBezTo>
                    <a:pt x="26" y="25"/>
                    <a:pt x="1" y="301"/>
                    <a:pt x="51" y="627"/>
                  </a:cubicBezTo>
                  <a:cubicBezTo>
                    <a:pt x="99" y="962"/>
                    <a:pt x="215" y="1205"/>
                    <a:pt x="291" y="1205"/>
                  </a:cubicBezTo>
                  <a:cubicBezTo>
                    <a:pt x="295" y="1205"/>
                    <a:pt x="298" y="1205"/>
                    <a:pt x="302" y="1203"/>
                  </a:cubicBezTo>
                  <a:cubicBezTo>
                    <a:pt x="377" y="1203"/>
                    <a:pt x="402" y="928"/>
                    <a:pt x="352" y="577"/>
                  </a:cubicBezTo>
                  <a:cubicBezTo>
                    <a:pt x="302" y="2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2139875" y="4191100"/>
              <a:ext cx="10050" cy="30150"/>
            </a:xfrm>
            <a:custGeom>
              <a:avLst/>
              <a:gdLst/>
              <a:ahLst/>
              <a:cxnLst/>
              <a:rect l="l" t="t" r="r" b="b"/>
              <a:pathLst>
                <a:path w="402" h="1206" extrusionOk="0">
                  <a:moveTo>
                    <a:pt x="136" y="0"/>
                  </a:moveTo>
                  <a:cubicBezTo>
                    <a:pt x="132" y="0"/>
                    <a:pt x="129" y="1"/>
                    <a:pt x="125" y="2"/>
                  </a:cubicBezTo>
                  <a:cubicBezTo>
                    <a:pt x="25" y="2"/>
                    <a:pt x="0" y="278"/>
                    <a:pt x="50" y="629"/>
                  </a:cubicBezTo>
                  <a:cubicBezTo>
                    <a:pt x="100" y="955"/>
                    <a:pt x="226" y="1205"/>
                    <a:pt x="301" y="1205"/>
                  </a:cubicBezTo>
                  <a:cubicBezTo>
                    <a:pt x="376" y="1180"/>
                    <a:pt x="401" y="904"/>
                    <a:pt x="351" y="579"/>
                  </a:cubicBezTo>
                  <a:cubicBezTo>
                    <a:pt x="303" y="244"/>
                    <a:pt x="210" y="0"/>
                    <a:pt x="13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2204400" y="4154175"/>
              <a:ext cx="14450" cy="22575"/>
            </a:xfrm>
            <a:custGeom>
              <a:avLst/>
              <a:gdLst/>
              <a:ahLst/>
              <a:cxnLst/>
              <a:rect l="l" t="t" r="r" b="b"/>
              <a:pathLst>
                <a:path w="578" h="903" extrusionOk="0">
                  <a:moveTo>
                    <a:pt x="1" y="0"/>
                  </a:moveTo>
                  <a:lnTo>
                    <a:pt x="1" y="76"/>
                  </a:lnTo>
                  <a:cubicBezTo>
                    <a:pt x="276" y="326"/>
                    <a:pt x="477" y="853"/>
                    <a:pt x="477" y="853"/>
                  </a:cubicBezTo>
                  <a:lnTo>
                    <a:pt x="527" y="903"/>
                  </a:lnTo>
                  <a:lnTo>
                    <a:pt x="552" y="878"/>
                  </a:lnTo>
                  <a:lnTo>
                    <a:pt x="577" y="828"/>
                  </a:lnTo>
                  <a:cubicBezTo>
                    <a:pt x="577" y="802"/>
                    <a:pt x="351" y="276"/>
                    <a:pt x="76" y="0"/>
                  </a:cubicBezTo>
                  <a:close/>
                </a:path>
              </a:pathLst>
            </a:custGeom>
            <a:solidFill>
              <a:srgbClr val="5B4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2200025" y="4134125"/>
              <a:ext cx="18825" cy="26975"/>
            </a:xfrm>
            <a:custGeom>
              <a:avLst/>
              <a:gdLst/>
              <a:ahLst/>
              <a:cxnLst/>
              <a:rect l="l" t="t" r="r" b="b"/>
              <a:pathLst>
                <a:path w="753" h="1079" extrusionOk="0">
                  <a:moveTo>
                    <a:pt x="0" y="0"/>
                  </a:moveTo>
                  <a:lnTo>
                    <a:pt x="0" y="76"/>
                  </a:lnTo>
                  <a:cubicBezTo>
                    <a:pt x="251" y="226"/>
                    <a:pt x="627" y="953"/>
                    <a:pt x="652" y="1053"/>
                  </a:cubicBezTo>
                  <a:lnTo>
                    <a:pt x="702" y="1078"/>
                  </a:lnTo>
                  <a:lnTo>
                    <a:pt x="727" y="1078"/>
                  </a:lnTo>
                  <a:lnTo>
                    <a:pt x="752" y="1003"/>
                  </a:lnTo>
                  <a:cubicBezTo>
                    <a:pt x="702" y="928"/>
                    <a:pt x="326" y="176"/>
                    <a:pt x="50" y="0"/>
                  </a:cubicBezTo>
                  <a:close/>
                </a:path>
              </a:pathLst>
            </a:custGeom>
            <a:solidFill>
              <a:srgbClr val="5B4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2045250" y="4547675"/>
              <a:ext cx="85875" cy="84700"/>
            </a:xfrm>
            <a:custGeom>
              <a:avLst/>
              <a:gdLst/>
              <a:ahLst/>
              <a:cxnLst/>
              <a:rect l="l" t="t" r="r" b="b"/>
              <a:pathLst>
                <a:path w="3435" h="3388" extrusionOk="0">
                  <a:moveTo>
                    <a:pt x="1753" y="1"/>
                  </a:moveTo>
                  <a:cubicBezTo>
                    <a:pt x="1649" y="1"/>
                    <a:pt x="1541" y="9"/>
                    <a:pt x="1429" y="25"/>
                  </a:cubicBezTo>
                  <a:cubicBezTo>
                    <a:pt x="753" y="125"/>
                    <a:pt x="1" y="1754"/>
                    <a:pt x="101" y="2055"/>
                  </a:cubicBezTo>
                  <a:cubicBezTo>
                    <a:pt x="113" y="2089"/>
                    <a:pt x="138" y="2103"/>
                    <a:pt x="172" y="2103"/>
                  </a:cubicBezTo>
                  <a:cubicBezTo>
                    <a:pt x="407" y="2103"/>
                    <a:pt x="1086" y="1421"/>
                    <a:pt x="1234" y="1421"/>
                  </a:cubicBezTo>
                  <a:cubicBezTo>
                    <a:pt x="1242" y="1421"/>
                    <a:pt x="1249" y="1424"/>
                    <a:pt x="1254" y="1428"/>
                  </a:cubicBezTo>
                  <a:cubicBezTo>
                    <a:pt x="1327" y="1526"/>
                    <a:pt x="1472" y="3362"/>
                    <a:pt x="1781" y="3362"/>
                  </a:cubicBezTo>
                  <a:cubicBezTo>
                    <a:pt x="1789" y="3362"/>
                    <a:pt x="1797" y="3361"/>
                    <a:pt x="1805" y="3358"/>
                  </a:cubicBezTo>
                  <a:cubicBezTo>
                    <a:pt x="1880" y="3308"/>
                    <a:pt x="1956" y="3208"/>
                    <a:pt x="2006" y="3058"/>
                  </a:cubicBezTo>
                  <a:cubicBezTo>
                    <a:pt x="2081" y="2782"/>
                    <a:pt x="2081" y="2406"/>
                    <a:pt x="2081" y="2256"/>
                  </a:cubicBezTo>
                  <a:cubicBezTo>
                    <a:pt x="2081" y="2356"/>
                    <a:pt x="2106" y="2531"/>
                    <a:pt x="2131" y="2732"/>
                  </a:cubicBezTo>
                  <a:cubicBezTo>
                    <a:pt x="2131" y="2882"/>
                    <a:pt x="2156" y="3032"/>
                    <a:pt x="2181" y="3158"/>
                  </a:cubicBezTo>
                  <a:cubicBezTo>
                    <a:pt x="2226" y="3293"/>
                    <a:pt x="2271" y="3387"/>
                    <a:pt x="2334" y="3387"/>
                  </a:cubicBezTo>
                  <a:cubicBezTo>
                    <a:pt x="2341" y="3387"/>
                    <a:pt x="2349" y="3386"/>
                    <a:pt x="2357" y="3383"/>
                  </a:cubicBezTo>
                  <a:cubicBezTo>
                    <a:pt x="2532" y="3333"/>
                    <a:pt x="2682" y="2631"/>
                    <a:pt x="2732" y="2431"/>
                  </a:cubicBezTo>
                  <a:lnTo>
                    <a:pt x="2732" y="2381"/>
                  </a:lnTo>
                  <a:lnTo>
                    <a:pt x="2732" y="2356"/>
                  </a:lnTo>
                  <a:cubicBezTo>
                    <a:pt x="2732" y="2381"/>
                    <a:pt x="2732" y="2682"/>
                    <a:pt x="2808" y="2882"/>
                  </a:cubicBezTo>
                  <a:cubicBezTo>
                    <a:pt x="2850" y="3009"/>
                    <a:pt x="2911" y="3119"/>
                    <a:pt x="3004" y="3119"/>
                  </a:cubicBezTo>
                  <a:cubicBezTo>
                    <a:pt x="3021" y="3119"/>
                    <a:pt x="3039" y="3115"/>
                    <a:pt x="3058" y="3108"/>
                  </a:cubicBezTo>
                  <a:cubicBezTo>
                    <a:pt x="3359" y="3032"/>
                    <a:pt x="3434" y="1704"/>
                    <a:pt x="3134" y="977"/>
                  </a:cubicBezTo>
                  <a:cubicBezTo>
                    <a:pt x="3134" y="902"/>
                    <a:pt x="3083" y="852"/>
                    <a:pt x="3058" y="802"/>
                  </a:cubicBezTo>
                  <a:cubicBezTo>
                    <a:pt x="2742" y="233"/>
                    <a:pt x="2302" y="1"/>
                    <a:pt x="1753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99775" y="4607175"/>
              <a:ext cx="13800" cy="25200"/>
            </a:xfrm>
            <a:custGeom>
              <a:avLst/>
              <a:gdLst/>
              <a:ahLst/>
              <a:cxnLst/>
              <a:rect l="l" t="t" r="r" b="b"/>
              <a:pathLst>
                <a:path w="552" h="1008" extrusionOk="0">
                  <a:moveTo>
                    <a:pt x="551" y="1"/>
                  </a:moveTo>
                  <a:cubicBezTo>
                    <a:pt x="426" y="277"/>
                    <a:pt x="226" y="527"/>
                    <a:pt x="0" y="778"/>
                  </a:cubicBezTo>
                  <a:cubicBezTo>
                    <a:pt x="45" y="913"/>
                    <a:pt x="90" y="1007"/>
                    <a:pt x="153" y="1007"/>
                  </a:cubicBezTo>
                  <a:cubicBezTo>
                    <a:pt x="160" y="1007"/>
                    <a:pt x="168" y="1006"/>
                    <a:pt x="176" y="1003"/>
                  </a:cubicBezTo>
                  <a:cubicBezTo>
                    <a:pt x="351" y="953"/>
                    <a:pt x="501" y="251"/>
                    <a:pt x="551" y="51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2113550" y="4572100"/>
              <a:ext cx="17575" cy="53550"/>
            </a:xfrm>
            <a:custGeom>
              <a:avLst/>
              <a:gdLst/>
              <a:ahLst/>
              <a:cxnLst/>
              <a:rect l="l" t="t" r="r" b="b"/>
              <a:pathLst>
                <a:path w="703" h="2142" extrusionOk="0">
                  <a:moveTo>
                    <a:pt x="402" y="0"/>
                  </a:moveTo>
                  <a:lnTo>
                    <a:pt x="402" y="0"/>
                  </a:lnTo>
                  <a:cubicBezTo>
                    <a:pt x="376" y="376"/>
                    <a:pt x="251" y="878"/>
                    <a:pt x="0" y="1379"/>
                  </a:cubicBezTo>
                  <a:cubicBezTo>
                    <a:pt x="0" y="1404"/>
                    <a:pt x="0" y="1705"/>
                    <a:pt x="76" y="1905"/>
                  </a:cubicBezTo>
                  <a:cubicBezTo>
                    <a:pt x="118" y="2032"/>
                    <a:pt x="179" y="2142"/>
                    <a:pt x="272" y="2142"/>
                  </a:cubicBezTo>
                  <a:cubicBezTo>
                    <a:pt x="289" y="2142"/>
                    <a:pt x="307" y="2138"/>
                    <a:pt x="326" y="2131"/>
                  </a:cubicBezTo>
                  <a:cubicBezTo>
                    <a:pt x="627" y="2055"/>
                    <a:pt x="702" y="727"/>
                    <a:pt x="402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2094125" y="4586500"/>
              <a:ext cx="5050" cy="37625"/>
            </a:xfrm>
            <a:custGeom>
              <a:avLst/>
              <a:gdLst/>
              <a:ahLst/>
              <a:cxnLst/>
              <a:rect l="l" t="t" r="r" b="b"/>
              <a:pathLst>
                <a:path w="202" h="1505" extrusionOk="0">
                  <a:moveTo>
                    <a:pt x="51" y="1"/>
                  </a:moveTo>
                  <a:lnTo>
                    <a:pt x="1" y="51"/>
                  </a:lnTo>
                  <a:cubicBezTo>
                    <a:pt x="1" y="51"/>
                    <a:pt x="126" y="803"/>
                    <a:pt x="51" y="1505"/>
                  </a:cubicBezTo>
                  <a:cubicBezTo>
                    <a:pt x="126" y="1229"/>
                    <a:pt x="126" y="853"/>
                    <a:pt x="126" y="703"/>
                  </a:cubicBezTo>
                  <a:cubicBezTo>
                    <a:pt x="126" y="803"/>
                    <a:pt x="151" y="978"/>
                    <a:pt x="176" y="1179"/>
                  </a:cubicBezTo>
                  <a:cubicBezTo>
                    <a:pt x="201" y="602"/>
                    <a:pt x="101" y="51"/>
                    <a:pt x="101" y="26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2111675" y="4586500"/>
              <a:ext cx="5025" cy="33250"/>
            </a:xfrm>
            <a:custGeom>
              <a:avLst/>
              <a:gdLst/>
              <a:ahLst/>
              <a:cxnLst/>
              <a:rect l="l" t="t" r="r" b="b"/>
              <a:pathLst>
                <a:path w="201" h="1330" extrusionOk="0">
                  <a:moveTo>
                    <a:pt x="25" y="1"/>
                  </a:moveTo>
                  <a:lnTo>
                    <a:pt x="0" y="51"/>
                  </a:lnTo>
                  <a:cubicBezTo>
                    <a:pt x="0" y="51"/>
                    <a:pt x="75" y="402"/>
                    <a:pt x="75" y="878"/>
                  </a:cubicBezTo>
                  <a:lnTo>
                    <a:pt x="75" y="803"/>
                  </a:lnTo>
                  <a:cubicBezTo>
                    <a:pt x="75" y="803"/>
                    <a:pt x="75" y="1104"/>
                    <a:pt x="151" y="1329"/>
                  </a:cubicBezTo>
                  <a:cubicBezTo>
                    <a:pt x="201" y="703"/>
                    <a:pt x="101" y="51"/>
                    <a:pt x="101" y="26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775825" y="4406050"/>
              <a:ext cx="60175" cy="79500"/>
            </a:xfrm>
            <a:custGeom>
              <a:avLst/>
              <a:gdLst/>
              <a:ahLst/>
              <a:cxnLst/>
              <a:rect l="l" t="t" r="r" b="b"/>
              <a:pathLst>
                <a:path w="2407" h="3180" extrusionOk="0">
                  <a:moveTo>
                    <a:pt x="2407" y="1"/>
                  </a:moveTo>
                  <a:cubicBezTo>
                    <a:pt x="2056" y="176"/>
                    <a:pt x="1630" y="327"/>
                    <a:pt x="1128" y="402"/>
                  </a:cubicBezTo>
                  <a:cubicBezTo>
                    <a:pt x="858" y="449"/>
                    <a:pt x="608" y="467"/>
                    <a:pt x="379" y="467"/>
                  </a:cubicBezTo>
                  <a:cubicBezTo>
                    <a:pt x="246" y="467"/>
                    <a:pt x="120" y="461"/>
                    <a:pt x="1" y="452"/>
                  </a:cubicBezTo>
                  <a:lnTo>
                    <a:pt x="1" y="452"/>
                  </a:lnTo>
                  <a:cubicBezTo>
                    <a:pt x="126" y="602"/>
                    <a:pt x="276" y="803"/>
                    <a:pt x="452" y="1028"/>
                  </a:cubicBezTo>
                  <a:cubicBezTo>
                    <a:pt x="1078" y="1855"/>
                    <a:pt x="1830" y="2858"/>
                    <a:pt x="1956" y="3159"/>
                  </a:cubicBezTo>
                  <a:cubicBezTo>
                    <a:pt x="1962" y="3173"/>
                    <a:pt x="1968" y="3179"/>
                    <a:pt x="1975" y="3179"/>
                  </a:cubicBezTo>
                  <a:cubicBezTo>
                    <a:pt x="2080" y="3179"/>
                    <a:pt x="2263" y="1663"/>
                    <a:pt x="2357" y="652"/>
                  </a:cubicBezTo>
                  <a:cubicBezTo>
                    <a:pt x="2382" y="402"/>
                    <a:pt x="2407" y="176"/>
                    <a:pt x="2407" y="1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775825" y="4406050"/>
              <a:ext cx="60175" cy="25850"/>
            </a:xfrm>
            <a:custGeom>
              <a:avLst/>
              <a:gdLst/>
              <a:ahLst/>
              <a:cxnLst/>
              <a:rect l="l" t="t" r="r" b="b"/>
              <a:pathLst>
                <a:path w="2407" h="1034" extrusionOk="0">
                  <a:moveTo>
                    <a:pt x="2407" y="1"/>
                  </a:moveTo>
                  <a:cubicBezTo>
                    <a:pt x="2056" y="176"/>
                    <a:pt x="1630" y="327"/>
                    <a:pt x="1128" y="402"/>
                  </a:cubicBezTo>
                  <a:cubicBezTo>
                    <a:pt x="858" y="449"/>
                    <a:pt x="608" y="467"/>
                    <a:pt x="379" y="467"/>
                  </a:cubicBezTo>
                  <a:cubicBezTo>
                    <a:pt x="246" y="467"/>
                    <a:pt x="120" y="461"/>
                    <a:pt x="1" y="452"/>
                  </a:cubicBezTo>
                  <a:lnTo>
                    <a:pt x="1" y="452"/>
                  </a:lnTo>
                  <a:cubicBezTo>
                    <a:pt x="126" y="602"/>
                    <a:pt x="276" y="803"/>
                    <a:pt x="452" y="1028"/>
                  </a:cubicBezTo>
                  <a:cubicBezTo>
                    <a:pt x="528" y="1032"/>
                    <a:pt x="607" y="1034"/>
                    <a:pt x="688" y="1034"/>
                  </a:cubicBezTo>
                  <a:cubicBezTo>
                    <a:pt x="1196" y="1034"/>
                    <a:pt x="1795" y="955"/>
                    <a:pt x="2357" y="652"/>
                  </a:cubicBezTo>
                  <a:cubicBezTo>
                    <a:pt x="2382" y="402"/>
                    <a:pt x="2407" y="176"/>
                    <a:pt x="2407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2" name="Google Shape;3712;p53"/>
          <p:cNvGrpSpPr/>
          <p:nvPr/>
        </p:nvGrpSpPr>
        <p:grpSpPr>
          <a:xfrm>
            <a:off x="3025740" y="2185012"/>
            <a:ext cx="1103287" cy="2306486"/>
            <a:chOff x="8202253" y="2342987"/>
            <a:chExt cx="1103287" cy="2306486"/>
          </a:xfrm>
        </p:grpSpPr>
        <p:grpSp>
          <p:nvGrpSpPr>
            <p:cNvPr id="3713" name="Google Shape;3713;p53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3714" name="Google Shape;3714;p53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5" name="Google Shape;3715;p53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3716" name="Google Shape;3716;p53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53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53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53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53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53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53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53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53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53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53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53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53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53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53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53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53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53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53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53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53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53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53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53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53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53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53"/>
                <p:cNvSpPr/>
                <p:nvPr/>
              </p:nvSpPr>
              <p:spPr>
                <a:xfrm>
                  <a:off x="2539353" y="2095251"/>
                  <a:ext cx="246242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53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53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53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53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47" name="Google Shape;3747;p53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3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9" name="Google Shape;3749;p5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</a:t>
            </a:r>
            <a:endParaRPr/>
          </a:p>
        </p:txBody>
      </p:sp>
      <p:grpSp>
        <p:nvGrpSpPr>
          <p:cNvPr id="3750" name="Google Shape;3750;p53"/>
          <p:cNvGrpSpPr/>
          <p:nvPr/>
        </p:nvGrpSpPr>
        <p:grpSpPr>
          <a:xfrm>
            <a:off x="3957206" y="1220410"/>
            <a:ext cx="2161064" cy="3331376"/>
            <a:chOff x="4112925" y="541400"/>
            <a:chExt cx="873475" cy="1346500"/>
          </a:xfrm>
        </p:grpSpPr>
        <p:sp>
          <p:nvSpPr>
            <p:cNvPr id="3751" name="Google Shape;3751;p53"/>
            <p:cNvSpPr/>
            <p:nvPr/>
          </p:nvSpPr>
          <p:spPr>
            <a:xfrm>
              <a:off x="4642375" y="1122825"/>
              <a:ext cx="285750" cy="723825"/>
            </a:xfrm>
            <a:custGeom>
              <a:avLst/>
              <a:gdLst/>
              <a:ahLst/>
              <a:cxnLst/>
              <a:rect l="l" t="t" r="r" b="b"/>
              <a:pathLst>
                <a:path w="11430" h="28953" extrusionOk="0">
                  <a:moveTo>
                    <a:pt x="502" y="1"/>
                  </a:moveTo>
                  <a:cubicBezTo>
                    <a:pt x="402" y="51"/>
                    <a:pt x="201" y="8221"/>
                    <a:pt x="101" y="11605"/>
                  </a:cubicBezTo>
                  <a:cubicBezTo>
                    <a:pt x="1" y="14988"/>
                    <a:pt x="101" y="16216"/>
                    <a:pt x="101" y="16216"/>
                  </a:cubicBezTo>
                  <a:cubicBezTo>
                    <a:pt x="101" y="16216"/>
                    <a:pt x="1229" y="20527"/>
                    <a:pt x="1831" y="23083"/>
                  </a:cubicBezTo>
                  <a:cubicBezTo>
                    <a:pt x="2307" y="25189"/>
                    <a:pt x="3084" y="27820"/>
                    <a:pt x="3334" y="28647"/>
                  </a:cubicBezTo>
                  <a:cubicBezTo>
                    <a:pt x="3384" y="28848"/>
                    <a:pt x="3409" y="28948"/>
                    <a:pt x="3409" y="28948"/>
                  </a:cubicBezTo>
                  <a:cubicBezTo>
                    <a:pt x="3409" y="28948"/>
                    <a:pt x="3434" y="28952"/>
                    <a:pt x="3474" y="28952"/>
                  </a:cubicBezTo>
                  <a:cubicBezTo>
                    <a:pt x="3534" y="28952"/>
                    <a:pt x="3630" y="28943"/>
                    <a:pt x="3735" y="28898"/>
                  </a:cubicBezTo>
                  <a:cubicBezTo>
                    <a:pt x="3836" y="28873"/>
                    <a:pt x="3936" y="28773"/>
                    <a:pt x="4011" y="28622"/>
                  </a:cubicBezTo>
                  <a:cubicBezTo>
                    <a:pt x="4036" y="28597"/>
                    <a:pt x="4061" y="28547"/>
                    <a:pt x="4061" y="28497"/>
                  </a:cubicBezTo>
                  <a:cubicBezTo>
                    <a:pt x="4362" y="27645"/>
                    <a:pt x="5414" y="23660"/>
                    <a:pt x="4663" y="20402"/>
                  </a:cubicBezTo>
                  <a:cubicBezTo>
                    <a:pt x="3886" y="16918"/>
                    <a:pt x="3409" y="15790"/>
                    <a:pt x="3409" y="15790"/>
                  </a:cubicBezTo>
                  <a:cubicBezTo>
                    <a:pt x="3409" y="15790"/>
                    <a:pt x="4537" y="9650"/>
                    <a:pt x="4788" y="8171"/>
                  </a:cubicBezTo>
                  <a:cubicBezTo>
                    <a:pt x="4988" y="7068"/>
                    <a:pt x="5239" y="5414"/>
                    <a:pt x="5364" y="4712"/>
                  </a:cubicBezTo>
                  <a:lnTo>
                    <a:pt x="5389" y="4662"/>
                  </a:lnTo>
                  <a:cubicBezTo>
                    <a:pt x="5412" y="4479"/>
                    <a:pt x="5435" y="4358"/>
                    <a:pt x="5439" y="4358"/>
                  </a:cubicBezTo>
                  <a:cubicBezTo>
                    <a:pt x="5439" y="4358"/>
                    <a:pt x="5440" y="4359"/>
                    <a:pt x="5440" y="4362"/>
                  </a:cubicBezTo>
                  <a:cubicBezTo>
                    <a:pt x="5440" y="4487"/>
                    <a:pt x="6242" y="10627"/>
                    <a:pt x="6768" y="14888"/>
                  </a:cubicBezTo>
                  <a:cubicBezTo>
                    <a:pt x="7269" y="19174"/>
                    <a:pt x="8071" y="22332"/>
                    <a:pt x="8347" y="24537"/>
                  </a:cubicBezTo>
                  <a:cubicBezTo>
                    <a:pt x="8522" y="26141"/>
                    <a:pt x="8698" y="27595"/>
                    <a:pt x="8748" y="28221"/>
                  </a:cubicBezTo>
                  <a:cubicBezTo>
                    <a:pt x="8773" y="28422"/>
                    <a:pt x="8798" y="28547"/>
                    <a:pt x="8798" y="28547"/>
                  </a:cubicBezTo>
                  <a:cubicBezTo>
                    <a:pt x="8798" y="28547"/>
                    <a:pt x="9049" y="28497"/>
                    <a:pt x="9349" y="28221"/>
                  </a:cubicBezTo>
                  <a:cubicBezTo>
                    <a:pt x="9425" y="28146"/>
                    <a:pt x="9500" y="28071"/>
                    <a:pt x="9575" y="27971"/>
                  </a:cubicBezTo>
                  <a:lnTo>
                    <a:pt x="9600" y="27921"/>
                  </a:lnTo>
                  <a:lnTo>
                    <a:pt x="9650" y="27845"/>
                  </a:lnTo>
                  <a:cubicBezTo>
                    <a:pt x="9926" y="27419"/>
                    <a:pt x="10778" y="24938"/>
                    <a:pt x="11179" y="22382"/>
                  </a:cubicBezTo>
                  <a:cubicBezTo>
                    <a:pt x="11329" y="21354"/>
                    <a:pt x="11430" y="20302"/>
                    <a:pt x="11354" y="19374"/>
                  </a:cubicBezTo>
                  <a:cubicBezTo>
                    <a:pt x="11186" y="16263"/>
                    <a:pt x="9926" y="14428"/>
                    <a:pt x="9965" y="14428"/>
                  </a:cubicBezTo>
                  <a:lnTo>
                    <a:pt x="9965" y="14428"/>
                  </a:lnTo>
                  <a:cubicBezTo>
                    <a:pt x="9967" y="14428"/>
                    <a:pt x="9970" y="14431"/>
                    <a:pt x="9976" y="14437"/>
                  </a:cubicBezTo>
                  <a:cubicBezTo>
                    <a:pt x="9979" y="14440"/>
                    <a:pt x="9982" y="14441"/>
                    <a:pt x="9985" y="14441"/>
                  </a:cubicBezTo>
                  <a:cubicBezTo>
                    <a:pt x="10171" y="14441"/>
                    <a:pt x="10732" y="9661"/>
                    <a:pt x="10953" y="7494"/>
                  </a:cubicBezTo>
                  <a:cubicBezTo>
                    <a:pt x="11179" y="5264"/>
                    <a:pt x="10803" y="2206"/>
                    <a:pt x="9826" y="126"/>
                  </a:cubicBezTo>
                  <a:cubicBezTo>
                    <a:pt x="9826" y="126"/>
                    <a:pt x="9475" y="577"/>
                    <a:pt x="8322" y="878"/>
                  </a:cubicBezTo>
                  <a:cubicBezTo>
                    <a:pt x="7971" y="953"/>
                    <a:pt x="7570" y="1028"/>
                    <a:pt x="7069" y="1078"/>
                  </a:cubicBezTo>
                  <a:cubicBezTo>
                    <a:pt x="6897" y="1096"/>
                    <a:pt x="6711" y="1105"/>
                    <a:pt x="6514" y="1105"/>
                  </a:cubicBezTo>
                  <a:cubicBezTo>
                    <a:pt x="4239" y="1105"/>
                    <a:pt x="502" y="1"/>
                    <a:pt x="502" y="1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3"/>
            <p:cNvSpPr/>
            <p:nvPr/>
          </p:nvSpPr>
          <p:spPr>
            <a:xfrm>
              <a:off x="4696775" y="1240625"/>
              <a:ext cx="80975" cy="604675"/>
            </a:xfrm>
            <a:custGeom>
              <a:avLst/>
              <a:gdLst/>
              <a:ahLst/>
              <a:cxnLst/>
              <a:rect l="l" t="t" r="r" b="b"/>
              <a:pathLst>
                <a:path w="3239" h="24187" extrusionOk="0">
                  <a:moveTo>
                    <a:pt x="3188" y="0"/>
                  </a:moveTo>
                  <a:cubicBezTo>
                    <a:pt x="2738" y="1925"/>
                    <a:pt x="170" y="10828"/>
                    <a:pt x="81" y="10828"/>
                  </a:cubicBezTo>
                  <a:cubicBezTo>
                    <a:pt x="81" y="10828"/>
                    <a:pt x="81" y="10828"/>
                    <a:pt x="81" y="10828"/>
                  </a:cubicBezTo>
                  <a:cubicBezTo>
                    <a:pt x="80" y="10827"/>
                    <a:pt x="79" y="10827"/>
                    <a:pt x="79" y="10827"/>
                  </a:cubicBezTo>
                  <a:lnTo>
                    <a:pt x="79" y="10827"/>
                  </a:lnTo>
                  <a:cubicBezTo>
                    <a:pt x="0" y="10827"/>
                    <a:pt x="1687" y="15034"/>
                    <a:pt x="2035" y="18522"/>
                  </a:cubicBezTo>
                  <a:cubicBezTo>
                    <a:pt x="2311" y="21128"/>
                    <a:pt x="1835" y="23259"/>
                    <a:pt x="1559" y="24186"/>
                  </a:cubicBezTo>
                  <a:cubicBezTo>
                    <a:pt x="1660" y="24161"/>
                    <a:pt x="1760" y="24061"/>
                    <a:pt x="1835" y="23910"/>
                  </a:cubicBezTo>
                  <a:cubicBezTo>
                    <a:pt x="1860" y="23885"/>
                    <a:pt x="1885" y="23835"/>
                    <a:pt x="1885" y="23785"/>
                  </a:cubicBezTo>
                  <a:cubicBezTo>
                    <a:pt x="2186" y="22933"/>
                    <a:pt x="3238" y="18948"/>
                    <a:pt x="2487" y="15690"/>
                  </a:cubicBezTo>
                  <a:cubicBezTo>
                    <a:pt x="1710" y="12206"/>
                    <a:pt x="1233" y="11078"/>
                    <a:pt x="1233" y="11078"/>
                  </a:cubicBezTo>
                  <a:cubicBezTo>
                    <a:pt x="1233" y="11078"/>
                    <a:pt x="2361" y="4938"/>
                    <a:pt x="2612" y="3459"/>
                  </a:cubicBezTo>
                  <a:cubicBezTo>
                    <a:pt x="2812" y="2356"/>
                    <a:pt x="3063" y="702"/>
                    <a:pt x="3188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3"/>
            <p:cNvSpPr/>
            <p:nvPr/>
          </p:nvSpPr>
          <p:spPr>
            <a:xfrm>
              <a:off x="4778350" y="1230325"/>
              <a:ext cx="105300" cy="606200"/>
            </a:xfrm>
            <a:custGeom>
              <a:avLst/>
              <a:gdLst/>
              <a:ahLst/>
              <a:cxnLst/>
              <a:rect l="l" t="t" r="r" b="b"/>
              <a:pathLst>
                <a:path w="4212" h="24248" extrusionOk="0">
                  <a:moveTo>
                    <a:pt x="17" y="0"/>
                  </a:moveTo>
                  <a:cubicBezTo>
                    <a:pt x="8" y="0"/>
                    <a:pt x="2" y="20"/>
                    <a:pt x="1" y="62"/>
                  </a:cubicBezTo>
                  <a:cubicBezTo>
                    <a:pt x="1" y="187"/>
                    <a:pt x="803" y="6327"/>
                    <a:pt x="1329" y="10588"/>
                  </a:cubicBezTo>
                  <a:cubicBezTo>
                    <a:pt x="1830" y="14874"/>
                    <a:pt x="2632" y="18032"/>
                    <a:pt x="2908" y="20237"/>
                  </a:cubicBezTo>
                  <a:cubicBezTo>
                    <a:pt x="3083" y="21841"/>
                    <a:pt x="3259" y="23295"/>
                    <a:pt x="3309" y="23921"/>
                  </a:cubicBezTo>
                  <a:cubicBezTo>
                    <a:pt x="3334" y="24122"/>
                    <a:pt x="3359" y="24247"/>
                    <a:pt x="3359" y="24247"/>
                  </a:cubicBezTo>
                  <a:cubicBezTo>
                    <a:pt x="3359" y="24247"/>
                    <a:pt x="3610" y="24197"/>
                    <a:pt x="3910" y="23921"/>
                  </a:cubicBezTo>
                  <a:cubicBezTo>
                    <a:pt x="3986" y="23846"/>
                    <a:pt x="4061" y="23771"/>
                    <a:pt x="4136" y="23671"/>
                  </a:cubicBezTo>
                  <a:cubicBezTo>
                    <a:pt x="4186" y="23019"/>
                    <a:pt x="4211" y="22192"/>
                    <a:pt x="4161" y="21215"/>
                  </a:cubicBezTo>
                  <a:cubicBezTo>
                    <a:pt x="4011" y="18007"/>
                    <a:pt x="3459" y="14222"/>
                    <a:pt x="2131" y="8633"/>
                  </a:cubicBezTo>
                  <a:cubicBezTo>
                    <a:pt x="897" y="3420"/>
                    <a:pt x="139" y="0"/>
                    <a:pt x="1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3"/>
            <p:cNvSpPr/>
            <p:nvPr/>
          </p:nvSpPr>
          <p:spPr>
            <a:xfrm>
              <a:off x="4790250" y="1820825"/>
              <a:ext cx="100900" cy="55800"/>
            </a:xfrm>
            <a:custGeom>
              <a:avLst/>
              <a:gdLst/>
              <a:ahLst/>
              <a:cxnLst/>
              <a:rect l="l" t="t" r="r" b="b"/>
              <a:pathLst>
                <a:path w="4036" h="2232" extrusionOk="0">
                  <a:moveTo>
                    <a:pt x="3685" y="1"/>
                  </a:moveTo>
                  <a:cubicBezTo>
                    <a:pt x="3685" y="1"/>
                    <a:pt x="3635" y="151"/>
                    <a:pt x="3434" y="301"/>
                  </a:cubicBezTo>
                  <a:cubicBezTo>
                    <a:pt x="3134" y="577"/>
                    <a:pt x="2883" y="627"/>
                    <a:pt x="2883" y="627"/>
                  </a:cubicBezTo>
                  <a:cubicBezTo>
                    <a:pt x="2883" y="627"/>
                    <a:pt x="2858" y="502"/>
                    <a:pt x="2833" y="301"/>
                  </a:cubicBezTo>
                  <a:lnTo>
                    <a:pt x="1" y="2231"/>
                  </a:lnTo>
                  <a:lnTo>
                    <a:pt x="4036" y="2231"/>
                  </a:lnTo>
                  <a:cubicBezTo>
                    <a:pt x="4036" y="2231"/>
                    <a:pt x="3835" y="527"/>
                    <a:pt x="368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3"/>
            <p:cNvSpPr/>
            <p:nvPr/>
          </p:nvSpPr>
          <p:spPr>
            <a:xfrm>
              <a:off x="4648025" y="1833975"/>
              <a:ext cx="110925" cy="46400"/>
            </a:xfrm>
            <a:custGeom>
              <a:avLst/>
              <a:gdLst/>
              <a:ahLst/>
              <a:cxnLst/>
              <a:rect l="l" t="t" r="r" b="b"/>
              <a:pathLst>
                <a:path w="4437" h="1856" extrusionOk="0">
                  <a:moveTo>
                    <a:pt x="3835" y="1"/>
                  </a:moveTo>
                  <a:cubicBezTo>
                    <a:pt x="3835" y="76"/>
                    <a:pt x="3810" y="101"/>
                    <a:pt x="3785" y="126"/>
                  </a:cubicBezTo>
                  <a:cubicBezTo>
                    <a:pt x="3666" y="416"/>
                    <a:pt x="3430" y="462"/>
                    <a:pt x="3292" y="462"/>
                  </a:cubicBezTo>
                  <a:cubicBezTo>
                    <a:pt x="3227" y="462"/>
                    <a:pt x="3183" y="452"/>
                    <a:pt x="3183" y="452"/>
                  </a:cubicBezTo>
                  <a:cubicBezTo>
                    <a:pt x="3183" y="452"/>
                    <a:pt x="3158" y="352"/>
                    <a:pt x="3108" y="176"/>
                  </a:cubicBezTo>
                  <a:lnTo>
                    <a:pt x="0" y="1856"/>
                  </a:lnTo>
                  <a:lnTo>
                    <a:pt x="4437" y="1780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3"/>
            <p:cNvSpPr/>
            <p:nvPr/>
          </p:nvSpPr>
          <p:spPr>
            <a:xfrm>
              <a:off x="4850400" y="1125950"/>
              <a:ext cx="77725" cy="556425"/>
            </a:xfrm>
            <a:custGeom>
              <a:avLst/>
              <a:gdLst/>
              <a:ahLst/>
              <a:cxnLst/>
              <a:rect l="l" t="t" r="r" b="b"/>
              <a:pathLst>
                <a:path w="3109" h="22257" extrusionOk="0">
                  <a:moveTo>
                    <a:pt x="1505" y="1"/>
                  </a:moveTo>
                  <a:cubicBezTo>
                    <a:pt x="1505" y="1"/>
                    <a:pt x="1154" y="452"/>
                    <a:pt x="1" y="753"/>
                  </a:cubicBezTo>
                  <a:cubicBezTo>
                    <a:pt x="728" y="2156"/>
                    <a:pt x="1555" y="4437"/>
                    <a:pt x="1630" y="7019"/>
                  </a:cubicBezTo>
                  <a:cubicBezTo>
                    <a:pt x="1680" y="9951"/>
                    <a:pt x="1279" y="14938"/>
                    <a:pt x="1279" y="14938"/>
                  </a:cubicBezTo>
                  <a:cubicBezTo>
                    <a:pt x="1279" y="14938"/>
                    <a:pt x="2432" y="18823"/>
                    <a:pt x="2783" y="21680"/>
                  </a:cubicBezTo>
                  <a:cubicBezTo>
                    <a:pt x="2808" y="21881"/>
                    <a:pt x="2833" y="22081"/>
                    <a:pt x="2858" y="22257"/>
                  </a:cubicBezTo>
                  <a:cubicBezTo>
                    <a:pt x="3008" y="21229"/>
                    <a:pt x="3109" y="20177"/>
                    <a:pt x="3033" y="19249"/>
                  </a:cubicBezTo>
                  <a:cubicBezTo>
                    <a:pt x="2865" y="16138"/>
                    <a:pt x="1605" y="14303"/>
                    <a:pt x="1644" y="14303"/>
                  </a:cubicBezTo>
                  <a:lnTo>
                    <a:pt x="1644" y="14303"/>
                  </a:lnTo>
                  <a:cubicBezTo>
                    <a:pt x="1646" y="14303"/>
                    <a:pt x="1649" y="14306"/>
                    <a:pt x="1655" y="14312"/>
                  </a:cubicBezTo>
                  <a:cubicBezTo>
                    <a:pt x="1658" y="14315"/>
                    <a:pt x="1661" y="14316"/>
                    <a:pt x="1664" y="14316"/>
                  </a:cubicBezTo>
                  <a:cubicBezTo>
                    <a:pt x="1850" y="14316"/>
                    <a:pt x="2411" y="9536"/>
                    <a:pt x="2632" y="7369"/>
                  </a:cubicBezTo>
                  <a:cubicBezTo>
                    <a:pt x="2858" y="5139"/>
                    <a:pt x="2482" y="2081"/>
                    <a:pt x="1505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3"/>
            <p:cNvSpPr/>
            <p:nvPr/>
          </p:nvSpPr>
          <p:spPr>
            <a:xfrm>
              <a:off x="4651150" y="1455550"/>
              <a:ext cx="95275" cy="229975"/>
            </a:xfrm>
            <a:custGeom>
              <a:avLst/>
              <a:gdLst/>
              <a:ahLst/>
              <a:cxnLst/>
              <a:rect l="l" t="t" r="r" b="b"/>
              <a:pathLst>
                <a:path w="3811" h="9199" extrusionOk="0">
                  <a:moveTo>
                    <a:pt x="126" y="0"/>
                  </a:moveTo>
                  <a:cubicBezTo>
                    <a:pt x="51" y="25"/>
                    <a:pt x="1" y="75"/>
                    <a:pt x="1" y="150"/>
                  </a:cubicBezTo>
                  <a:lnTo>
                    <a:pt x="652" y="9098"/>
                  </a:lnTo>
                  <a:cubicBezTo>
                    <a:pt x="652" y="9148"/>
                    <a:pt x="703" y="9198"/>
                    <a:pt x="753" y="9198"/>
                  </a:cubicBezTo>
                  <a:lnTo>
                    <a:pt x="778" y="9198"/>
                  </a:lnTo>
                  <a:cubicBezTo>
                    <a:pt x="828" y="9198"/>
                    <a:pt x="878" y="9173"/>
                    <a:pt x="903" y="9123"/>
                  </a:cubicBezTo>
                  <a:lnTo>
                    <a:pt x="3785" y="2256"/>
                  </a:lnTo>
                  <a:cubicBezTo>
                    <a:pt x="3810" y="2180"/>
                    <a:pt x="3785" y="2105"/>
                    <a:pt x="3710" y="2080"/>
                  </a:cubicBezTo>
                  <a:cubicBezTo>
                    <a:pt x="3696" y="2076"/>
                    <a:pt x="3683" y="2074"/>
                    <a:pt x="3669" y="2074"/>
                  </a:cubicBezTo>
                  <a:cubicBezTo>
                    <a:pt x="3609" y="2074"/>
                    <a:pt x="3555" y="2114"/>
                    <a:pt x="3535" y="2155"/>
                  </a:cubicBezTo>
                  <a:lnTo>
                    <a:pt x="878" y="8521"/>
                  </a:lnTo>
                  <a:lnTo>
                    <a:pt x="276" y="125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3"/>
            <p:cNvSpPr/>
            <p:nvPr/>
          </p:nvSpPr>
          <p:spPr>
            <a:xfrm>
              <a:off x="4666825" y="1662300"/>
              <a:ext cx="111550" cy="110300"/>
            </a:xfrm>
            <a:custGeom>
              <a:avLst/>
              <a:gdLst/>
              <a:ahLst/>
              <a:cxnLst/>
              <a:rect l="l" t="t" r="r" b="b"/>
              <a:pathLst>
                <a:path w="4462" h="4412" extrusionOk="0">
                  <a:moveTo>
                    <a:pt x="4311" y="1"/>
                  </a:moveTo>
                  <a:lnTo>
                    <a:pt x="126" y="677"/>
                  </a:lnTo>
                  <a:cubicBezTo>
                    <a:pt x="76" y="677"/>
                    <a:pt x="51" y="728"/>
                    <a:pt x="25" y="778"/>
                  </a:cubicBezTo>
                  <a:cubicBezTo>
                    <a:pt x="0" y="828"/>
                    <a:pt x="25" y="878"/>
                    <a:pt x="51" y="903"/>
                  </a:cubicBezTo>
                  <a:lnTo>
                    <a:pt x="3910" y="4387"/>
                  </a:lnTo>
                  <a:lnTo>
                    <a:pt x="3985" y="4412"/>
                  </a:lnTo>
                  <a:lnTo>
                    <a:pt x="4086" y="4387"/>
                  </a:lnTo>
                  <a:cubicBezTo>
                    <a:pt x="4136" y="4312"/>
                    <a:pt x="4136" y="4236"/>
                    <a:pt x="4086" y="4186"/>
                  </a:cubicBezTo>
                  <a:lnTo>
                    <a:pt x="426" y="903"/>
                  </a:lnTo>
                  <a:lnTo>
                    <a:pt x="4361" y="276"/>
                  </a:lnTo>
                  <a:cubicBezTo>
                    <a:pt x="4436" y="251"/>
                    <a:pt x="4462" y="201"/>
                    <a:pt x="4462" y="126"/>
                  </a:cubicBezTo>
                  <a:cubicBezTo>
                    <a:pt x="4462" y="51"/>
                    <a:pt x="4386" y="1"/>
                    <a:pt x="4311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3"/>
            <p:cNvSpPr/>
            <p:nvPr/>
          </p:nvSpPr>
          <p:spPr>
            <a:xfrm>
              <a:off x="4599775" y="1682200"/>
              <a:ext cx="104675" cy="190650"/>
            </a:xfrm>
            <a:custGeom>
              <a:avLst/>
              <a:gdLst/>
              <a:ahLst/>
              <a:cxnLst/>
              <a:rect l="l" t="t" r="r" b="b"/>
              <a:pathLst>
                <a:path w="4187" h="7626" extrusionOk="0">
                  <a:moveTo>
                    <a:pt x="2694" y="0"/>
                  </a:moveTo>
                  <a:cubicBezTo>
                    <a:pt x="2640" y="0"/>
                    <a:pt x="2603" y="41"/>
                    <a:pt x="2582" y="82"/>
                  </a:cubicBezTo>
                  <a:lnTo>
                    <a:pt x="26" y="6022"/>
                  </a:lnTo>
                  <a:cubicBezTo>
                    <a:pt x="1" y="6097"/>
                    <a:pt x="26" y="6172"/>
                    <a:pt x="101" y="6197"/>
                  </a:cubicBezTo>
                  <a:cubicBezTo>
                    <a:pt x="113" y="6204"/>
                    <a:pt x="128" y="6207"/>
                    <a:pt x="142" y="6207"/>
                  </a:cubicBezTo>
                  <a:cubicBezTo>
                    <a:pt x="187" y="6207"/>
                    <a:pt x="239" y="6178"/>
                    <a:pt x="276" y="6122"/>
                  </a:cubicBezTo>
                  <a:lnTo>
                    <a:pt x="2657" y="583"/>
                  </a:lnTo>
                  <a:lnTo>
                    <a:pt x="3936" y="7526"/>
                  </a:lnTo>
                  <a:cubicBezTo>
                    <a:pt x="3936" y="7576"/>
                    <a:pt x="3986" y="7626"/>
                    <a:pt x="4061" y="7626"/>
                  </a:cubicBezTo>
                  <a:cubicBezTo>
                    <a:pt x="4136" y="7626"/>
                    <a:pt x="4186" y="7551"/>
                    <a:pt x="4186" y="7475"/>
                  </a:cubicBezTo>
                  <a:lnTo>
                    <a:pt x="2833" y="107"/>
                  </a:lnTo>
                  <a:cubicBezTo>
                    <a:pt x="2833" y="57"/>
                    <a:pt x="2783" y="7"/>
                    <a:pt x="2733" y="7"/>
                  </a:cubicBezTo>
                  <a:cubicBezTo>
                    <a:pt x="2719" y="2"/>
                    <a:pt x="2706" y="0"/>
                    <a:pt x="2694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3"/>
            <p:cNvSpPr/>
            <p:nvPr/>
          </p:nvSpPr>
          <p:spPr>
            <a:xfrm>
              <a:off x="4557175" y="1539750"/>
              <a:ext cx="116575" cy="155150"/>
            </a:xfrm>
            <a:custGeom>
              <a:avLst/>
              <a:gdLst/>
              <a:ahLst/>
              <a:cxnLst/>
              <a:rect l="l" t="t" r="r" b="b"/>
              <a:pathLst>
                <a:path w="4663" h="6206" extrusionOk="0">
                  <a:moveTo>
                    <a:pt x="1022" y="0"/>
                  </a:moveTo>
                  <a:cubicBezTo>
                    <a:pt x="996" y="0"/>
                    <a:pt x="971" y="6"/>
                    <a:pt x="953" y="15"/>
                  </a:cubicBezTo>
                  <a:cubicBezTo>
                    <a:pt x="903" y="66"/>
                    <a:pt x="878" y="141"/>
                    <a:pt x="903" y="191"/>
                  </a:cubicBezTo>
                  <a:lnTo>
                    <a:pt x="4311" y="5604"/>
                  </a:lnTo>
                  <a:lnTo>
                    <a:pt x="126" y="5955"/>
                  </a:lnTo>
                  <a:cubicBezTo>
                    <a:pt x="76" y="5955"/>
                    <a:pt x="0" y="6005"/>
                    <a:pt x="25" y="6081"/>
                  </a:cubicBezTo>
                  <a:cubicBezTo>
                    <a:pt x="25" y="6156"/>
                    <a:pt x="76" y="6206"/>
                    <a:pt x="151" y="6206"/>
                  </a:cubicBezTo>
                  <a:lnTo>
                    <a:pt x="4537" y="5830"/>
                  </a:lnTo>
                  <a:cubicBezTo>
                    <a:pt x="4587" y="5830"/>
                    <a:pt x="4637" y="5805"/>
                    <a:pt x="4662" y="5755"/>
                  </a:cubicBezTo>
                  <a:cubicBezTo>
                    <a:pt x="4662" y="5730"/>
                    <a:pt x="4662" y="5680"/>
                    <a:pt x="4637" y="5630"/>
                  </a:cubicBezTo>
                  <a:lnTo>
                    <a:pt x="1128" y="66"/>
                  </a:lnTo>
                  <a:cubicBezTo>
                    <a:pt x="1112" y="18"/>
                    <a:pt x="1066" y="0"/>
                    <a:pt x="1022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3"/>
            <p:cNvSpPr/>
            <p:nvPr/>
          </p:nvSpPr>
          <p:spPr>
            <a:xfrm>
              <a:off x="4559675" y="1462425"/>
              <a:ext cx="221825" cy="412325"/>
            </a:xfrm>
            <a:custGeom>
              <a:avLst/>
              <a:gdLst/>
              <a:ahLst/>
              <a:cxnLst/>
              <a:rect l="l" t="t" r="r" b="b"/>
              <a:pathLst>
                <a:path w="8873" h="16493" extrusionOk="0">
                  <a:moveTo>
                    <a:pt x="4437" y="527"/>
                  </a:moveTo>
                  <a:cubicBezTo>
                    <a:pt x="6592" y="527"/>
                    <a:pt x="8372" y="3986"/>
                    <a:pt x="8372" y="8246"/>
                  </a:cubicBezTo>
                  <a:cubicBezTo>
                    <a:pt x="8372" y="12507"/>
                    <a:pt x="6592" y="15966"/>
                    <a:pt x="4437" y="15966"/>
                  </a:cubicBezTo>
                  <a:cubicBezTo>
                    <a:pt x="2281" y="15966"/>
                    <a:pt x="502" y="12507"/>
                    <a:pt x="502" y="8246"/>
                  </a:cubicBezTo>
                  <a:cubicBezTo>
                    <a:pt x="502" y="3986"/>
                    <a:pt x="2281" y="527"/>
                    <a:pt x="4437" y="527"/>
                  </a:cubicBezTo>
                  <a:close/>
                  <a:moveTo>
                    <a:pt x="4437" y="1"/>
                  </a:moveTo>
                  <a:cubicBezTo>
                    <a:pt x="3209" y="1"/>
                    <a:pt x="2081" y="878"/>
                    <a:pt x="1254" y="2482"/>
                  </a:cubicBezTo>
                  <a:cubicBezTo>
                    <a:pt x="452" y="4011"/>
                    <a:pt x="1" y="6066"/>
                    <a:pt x="1" y="8246"/>
                  </a:cubicBezTo>
                  <a:cubicBezTo>
                    <a:pt x="1" y="10427"/>
                    <a:pt x="452" y="12457"/>
                    <a:pt x="1254" y="14011"/>
                  </a:cubicBezTo>
                  <a:cubicBezTo>
                    <a:pt x="2081" y="15615"/>
                    <a:pt x="3209" y="16492"/>
                    <a:pt x="4437" y="16492"/>
                  </a:cubicBezTo>
                  <a:cubicBezTo>
                    <a:pt x="5665" y="16492"/>
                    <a:pt x="6793" y="15615"/>
                    <a:pt x="7620" y="14011"/>
                  </a:cubicBezTo>
                  <a:cubicBezTo>
                    <a:pt x="8422" y="12457"/>
                    <a:pt x="8873" y="10427"/>
                    <a:pt x="8873" y="8246"/>
                  </a:cubicBezTo>
                  <a:cubicBezTo>
                    <a:pt x="8873" y="6066"/>
                    <a:pt x="8422" y="4011"/>
                    <a:pt x="7620" y="2482"/>
                  </a:cubicBezTo>
                  <a:cubicBezTo>
                    <a:pt x="6793" y="878"/>
                    <a:pt x="5665" y="1"/>
                    <a:pt x="4437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3"/>
            <p:cNvSpPr/>
            <p:nvPr/>
          </p:nvSpPr>
          <p:spPr>
            <a:xfrm>
              <a:off x="4554675" y="1452400"/>
              <a:ext cx="231850" cy="431725"/>
            </a:xfrm>
            <a:custGeom>
              <a:avLst/>
              <a:gdLst/>
              <a:ahLst/>
              <a:cxnLst/>
              <a:rect l="l" t="t" r="r" b="b"/>
              <a:pathLst>
                <a:path w="9274" h="17269" extrusionOk="0">
                  <a:moveTo>
                    <a:pt x="4637" y="527"/>
                  </a:moveTo>
                  <a:cubicBezTo>
                    <a:pt x="6917" y="527"/>
                    <a:pt x="8772" y="4161"/>
                    <a:pt x="8772" y="8647"/>
                  </a:cubicBezTo>
                  <a:cubicBezTo>
                    <a:pt x="8772" y="13134"/>
                    <a:pt x="6917" y="16768"/>
                    <a:pt x="4637" y="16768"/>
                  </a:cubicBezTo>
                  <a:cubicBezTo>
                    <a:pt x="2356" y="16768"/>
                    <a:pt x="501" y="13134"/>
                    <a:pt x="501" y="8647"/>
                  </a:cubicBezTo>
                  <a:cubicBezTo>
                    <a:pt x="501" y="4161"/>
                    <a:pt x="2356" y="527"/>
                    <a:pt x="4637" y="527"/>
                  </a:cubicBezTo>
                  <a:close/>
                  <a:moveTo>
                    <a:pt x="4637" y="1"/>
                  </a:moveTo>
                  <a:cubicBezTo>
                    <a:pt x="3359" y="1"/>
                    <a:pt x="2181" y="928"/>
                    <a:pt x="1303" y="2607"/>
                  </a:cubicBezTo>
                  <a:cubicBezTo>
                    <a:pt x="451" y="4211"/>
                    <a:pt x="0" y="6367"/>
                    <a:pt x="0" y="8647"/>
                  </a:cubicBezTo>
                  <a:cubicBezTo>
                    <a:pt x="0" y="10928"/>
                    <a:pt x="451" y="13058"/>
                    <a:pt x="1303" y="14687"/>
                  </a:cubicBezTo>
                  <a:cubicBezTo>
                    <a:pt x="2181" y="16367"/>
                    <a:pt x="3359" y="17269"/>
                    <a:pt x="4637" y="17269"/>
                  </a:cubicBezTo>
                  <a:cubicBezTo>
                    <a:pt x="5915" y="17269"/>
                    <a:pt x="7093" y="16367"/>
                    <a:pt x="7970" y="14687"/>
                  </a:cubicBezTo>
                  <a:cubicBezTo>
                    <a:pt x="8822" y="13058"/>
                    <a:pt x="9273" y="10928"/>
                    <a:pt x="9273" y="8647"/>
                  </a:cubicBezTo>
                  <a:cubicBezTo>
                    <a:pt x="9273" y="6367"/>
                    <a:pt x="8822" y="4211"/>
                    <a:pt x="7970" y="2607"/>
                  </a:cubicBezTo>
                  <a:cubicBezTo>
                    <a:pt x="7093" y="928"/>
                    <a:pt x="5915" y="1"/>
                    <a:pt x="4637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3"/>
            <p:cNvSpPr/>
            <p:nvPr/>
          </p:nvSpPr>
          <p:spPr>
            <a:xfrm>
              <a:off x="4651775" y="1641000"/>
              <a:ext cx="32000" cy="66450"/>
            </a:xfrm>
            <a:custGeom>
              <a:avLst/>
              <a:gdLst/>
              <a:ahLst/>
              <a:cxnLst/>
              <a:rect l="l" t="t" r="r" b="b"/>
              <a:pathLst>
                <a:path w="1280" h="2658" extrusionOk="0">
                  <a:moveTo>
                    <a:pt x="627" y="1"/>
                  </a:moveTo>
                  <a:cubicBezTo>
                    <a:pt x="277" y="1"/>
                    <a:pt x="1" y="602"/>
                    <a:pt x="1" y="1329"/>
                  </a:cubicBezTo>
                  <a:cubicBezTo>
                    <a:pt x="1" y="2056"/>
                    <a:pt x="277" y="2657"/>
                    <a:pt x="627" y="2657"/>
                  </a:cubicBezTo>
                  <a:cubicBezTo>
                    <a:pt x="978" y="2657"/>
                    <a:pt x="1279" y="2056"/>
                    <a:pt x="1279" y="1329"/>
                  </a:cubicBezTo>
                  <a:cubicBezTo>
                    <a:pt x="1279" y="602"/>
                    <a:pt x="978" y="1"/>
                    <a:pt x="627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3"/>
            <p:cNvSpPr/>
            <p:nvPr/>
          </p:nvSpPr>
          <p:spPr>
            <a:xfrm>
              <a:off x="4213800" y="1094000"/>
              <a:ext cx="154800" cy="607175"/>
            </a:xfrm>
            <a:custGeom>
              <a:avLst/>
              <a:gdLst/>
              <a:ahLst/>
              <a:cxnLst/>
              <a:rect l="l" t="t" r="r" b="b"/>
              <a:pathLst>
                <a:path w="6192" h="24287" extrusionOk="0">
                  <a:moveTo>
                    <a:pt x="252" y="1"/>
                  </a:moveTo>
                  <a:cubicBezTo>
                    <a:pt x="101" y="26"/>
                    <a:pt x="1" y="126"/>
                    <a:pt x="1" y="276"/>
                  </a:cubicBezTo>
                  <a:lnTo>
                    <a:pt x="1530" y="21805"/>
                  </a:lnTo>
                  <a:cubicBezTo>
                    <a:pt x="1530" y="21906"/>
                    <a:pt x="1580" y="21981"/>
                    <a:pt x="1655" y="22006"/>
                  </a:cubicBezTo>
                  <a:lnTo>
                    <a:pt x="5765" y="24262"/>
                  </a:lnTo>
                  <a:cubicBezTo>
                    <a:pt x="5816" y="24287"/>
                    <a:pt x="5866" y="24287"/>
                    <a:pt x="5891" y="24287"/>
                  </a:cubicBezTo>
                  <a:cubicBezTo>
                    <a:pt x="5991" y="24287"/>
                    <a:pt x="6066" y="24236"/>
                    <a:pt x="6116" y="24161"/>
                  </a:cubicBezTo>
                  <a:cubicBezTo>
                    <a:pt x="6191" y="24036"/>
                    <a:pt x="6141" y="23886"/>
                    <a:pt x="6016" y="23810"/>
                  </a:cubicBezTo>
                  <a:lnTo>
                    <a:pt x="2031" y="21630"/>
                  </a:lnTo>
                  <a:lnTo>
                    <a:pt x="527" y="251"/>
                  </a:lnTo>
                  <a:cubicBezTo>
                    <a:pt x="502" y="101"/>
                    <a:pt x="377" y="1"/>
                    <a:pt x="252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3"/>
            <p:cNvSpPr/>
            <p:nvPr/>
          </p:nvSpPr>
          <p:spPr>
            <a:xfrm>
              <a:off x="4218200" y="1074575"/>
              <a:ext cx="331475" cy="166075"/>
            </a:xfrm>
            <a:custGeom>
              <a:avLst/>
              <a:gdLst/>
              <a:ahLst/>
              <a:cxnLst/>
              <a:rect l="l" t="t" r="r" b="b"/>
              <a:pathLst>
                <a:path w="13259" h="6643" extrusionOk="0">
                  <a:moveTo>
                    <a:pt x="13133" y="1"/>
                  </a:moveTo>
                  <a:lnTo>
                    <a:pt x="0" y="1003"/>
                  </a:lnTo>
                  <a:lnTo>
                    <a:pt x="602" y="6642"/>
                  </a:lnTo>
                  <a:lnTo>
                    <a:pt x="13259" y="6041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3"/>
            <p:cNvSpPr/>
            <p:nvPr/>
          </p:nvSpPr>
          <p:spPr>
            <a:xfrm>
              <a:off x="4703800" y="1457975"/>
              <a:ext cx="36975" cy="359125"/>
            </a:xfrm>
            <a:custGeom>
              <a:avLst/>
              <a:gdLst/>
              <a:ahLst/>
              <a:cxnLst/>
              <a:rect l="l" t="t" r="r" b="b"/>
              <a:pathLst>
                <a:path w="1479" h="14365" extrusionOk="0">
                  <a:moveTo>
                    <a:pt x="289" y="0"/>
                  </a:moveTo>
                  <a:cubicBezTo>
                    <a:pt x="277" y="0"/>
                    <a:pt x="264" y="1"/>
                    <a:pt x="251" y="3"/>
                  </a:cubicBezTo>
                  <a:cubicBezTo>
                    <a:pt x="100" y="3"/>
                    <a:pt x="0" y="129"/>
                    <a:pt x="0" y="279"/>
                  </a:cubicBezTo>
                  <a:lnTo>
                    <a:pt x="952" y="14139"/>
                  </a:lnTo>
                  <a:cubicBezTo>
                    <a:pt x="978" y="14264"/>
                    <a:pt x="1078" y="14364"/>
                    <a:pt x="1203" y="14364"/>
                  </a:cubicBezTo>
                  <a:lnTo>
                    <a:pt x="1228" y="14364"/>
                  </a:lnTo>
                  <a:cubicBezTo>
                    <a:pt x="1379" y="14364"/>
                    <a:pt x="1479" y="14239"/>
                    <a:pt x="1479" y="14089"/>
                  </a:cubicBezTo>
                  <a:lnTo>
                    <a:pt x="526" y="229"/>
                  </a:lnTo>
                  <a:cubicBezTo>
                    <a:pt x="504" y="114"/>
                    <a:pt x="418" y="0"/>
                    <a:pt x="289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3"/>
            <p:cNvSpPr/>
            <p:nvPr/>
          </p:nvSpPr>
          <p:spPr>
            <a:xfrm>
              <a:off x="4341000" y="1449900"/>
              <a:ext cx="361550" cy="44500"/>
            </a:xfrm>
            <a:custGeom>
              <a:avLst/>
              <a:gdLst/>
              <a:ahLst/>
              <a:cxnLst/>
              <a:rect l="l" t="t" r="r" b="b"/>
              <a:pathLst>
                <a:path w="14462" h="1780" extrusionOk="0">
                  <a:moveTo>
                    <a:pt x="13961" y="0"/>
                  </a:moveTo>
                  <a:lnTo>
                    <a:pt x="1" y="1078"/>
                  </a:lnTo>
                  <a:lnTo>
                    <a:pt x="226" y="1780"/>
                  </a:lnTo>
                  <a:lnTo>
                    <a:pt x="14462" y="577"/>
                  </a:lnTo>
                  <a:lnTo>
                    <a:pt x="13961" y="0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3"/>
            <p:cNvSpPr/>
            <p:nvPr/>
          </p:nvSpPr>
          <p:spPr>
            <a:xfrm>
              <a:off x="4241375" y="1376600"/>
              <a:ext cx="486250" cy="101525"/>
            </a:xfrm>
            <a:custGeom>
              <a:avLst/>
              <a:gdLst/>
              <a:ahLst/>
              <a:cxnLst/>
              <a:rect l="l" t="t" r="r" b="b"/>
              <a:pathLst>
                <a:path w="19450" h="4061" extrusionOk="0">
                  <a:moveTo>
                    <a:pt x="10677" y="0"/>
                  </a:moveTo>
                  <a:lnTo>
                    <a:pt x="1" y="526"/>
                  </a:lnTo>
                  <a:lnTo>
                    <a:pt x="4211" y="4060"/>
                  </a:lnTo>
                  <a:lnTo>
                    <a:pt x="19449" y="2857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3"/>
            <p:cNvSpPr/>
            <p:nvPr/>
          </p:nvSpPr>
          <p:spPr>
            <a:xfrm>
              <a:off x="4882350" y="18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8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3"/>
            <p:cNvSpPr/>
            <p:nvPr/>
          </p:nvSpPr>
          <p:spPr>
            <a:xfrm>
              <a:off x="4316575" y="1122825"/>
              <a:ext cx="619075" cy="624050"/>
            </a:xfrm>
            <a:custGeom>
              <a:avLst/>
              <a:gdLst/>
              <a:ahLst/>
              <a:cxnLst/>
              <a:rect l="l" t="t" r="r" b="b"/>
              <a:pathLst>
                <a:path w="24763" h="24962" extrusionOk="0">
                  <a:moveTo>
                    <a:pt x="11955" y="5740"/>
                  </a:moveTo>
                  <a:cubicBezTo>
                    <a:pt x="11955" y="5740"/>
                    <a:pt x="11930" y="6116"/>
                    <a:pt x="11955" y="6717"/>
                  </a:cubicBezTo>
                  <a:lnTo>
                    <a:pt x="11404" y="6467"/>
                  </a:lnTo>
                  <a:cubicBezTo>
                    <a:pt x="11755" y="6016"/>
                    <a:pt x="11955" y="5740"/>
                    <a:pt x="11955" y="5740"/>
                  </a:cubicBezTo>
                  <a:close/>
                  <a:moveTo>
                    <a:pt x="13183" y="1"/>
                  </a:moveTo>
                  <a:cubicBezTo>
                    <a:pt x="12456" y="1"/>
                    <a:pt x="11629" y="301"/>
                    <a:pt x="10652" y="853"/>
                  </a:cubicBezTo>
                  <a:cubicBezTo>
                    <a:pt x="9875" y="1304"/>
                    <a:pt x="9023" y="1880"/>
                    <a:pt x="8020" y="2607"/>
                  </a:cubicBezTo>
                  <a:cubicBezTo>
                    <a:pt x="6216" y="3936"/>
                    <a:pt x="2231" y="6943"/>
                    <a:pt x="777" y="8046"/>
                  </a:cubicBezTo>
                  <a:cubicBezTo>
                    <a:pt x="527" y="8246"/>
                    <a:pt x="351" y="8372"/>
                    <a:pt x="276" y="8422"/>
                  </a:cubicBezTo>
                  <a:lnTo>
                    <a:pt x="226" y="8447"/>
                  </a:lnTo>
                  <a:cubicBezTo>
                    <a:pt x="176" y="8923"/>
                    <a:pt x="0" y="10677"/>
                    <a:pt x="1078" y="11755"/>
                  </a:cubicBezTo>
                  <a:cubicBezTo>
                    <a:pt x="1756" y="12450"/>
                    <a:pt x="2789" y="12790"/>
                    <a:pt x="3860" y="12790"/>
                  </a:cubicBezTo>
                  <a:cubicBezTo>
                    <a:pt x="4451" y="12790"/>
                    <a:pt x="5053" y="12687"/>
                    <a:pt x="5614" y="12482"/>
                  </a:cubicBezTo>
                  <a:cubicBezTo>
                    <a:pt x="6166" y="12306"/>
                    <a:pt x="7068" y="11454"/>
                    <a:pt x="8020" y="10427"/>
                  </a:cubicBezTo>
                  <a:cubicBezTo>
                    <a:pt x="8021" y="10427"/>
                    <a:pt x="8021" y="10427"/>
                    <a:pt x="8022" y="10427"/>
                  </a:cubicBezTo>
                  <a:cubicBezTo>
                    <a:pt x="8151" y="10427"/>
                    <a:pt x="13815" y="12182"/>
                    <a:pt x="14487" y="12281"/>
                  </a:cubicBezTo>
                  <a:cubicBezTo>
                    <a:pt x="15088" y="13109"/>
                    <a:pt x="15690" y="13911"/>
                    <a:pt x="16166" y="14512"/>
                  </a:cubicBezTo>
                  <a:cubicBezTo>
                    <a:pt x="16617" y="15114"/>
                    <a:pt x="16943" y="15515"/>
                    <a:pt x="16943" y="15515"/>
                  </a:cubicBezTo>
                  <a:cubicBezTo>
                    <a:pt x="16943" y="15515"/>
                    <a:pt x="17193" y="15640"/>
                    <a:pt x="17594" y="15690"/>
                  </a:cubicBezTo>
                  <a:cubicBezTo>
                    <a:pt x="17664" y="15695"/>
                    <a:pt x="17737" y="15698"/>
                    <a:pt x="17812" y="15698"/>
                  </a:cubicBezTo>
                  <a:cubicBezTo>
                    <a:pt x="18084" y="15698"/>
                    <a:pt x="18388" y="15658"/>
                    <a:pt x="18722" y="15540"/>
                  </a:cubicBezTo>
                  <a:lnTo>
                    <a:pt x="18772" y="15515"/>
                  </a:lnTo>
                  <a:lnTo>
                    <a:pt x="18772" y="15515"/>
                  </a:lnTo>
                  <a:cubicBezTo>
                    <a:pt x="18772" y="15515"/>
                    <a:pt x="18622" y="18071"/>
                    <a:pt x="19675" y="20151"/>
                  </a:cubicBezTo>
                  <a:cubicBezTo>
                    <a:pt x="20752" y="22231"/>
                    <a:pt x="23434" y="24788"/>
                    <a:pt x="23434" y="24788"/>
                  </a:cubicBezTo>
                  <a:cubicBezTo>
                    <a:pt x="23434" y="24788"/>
                    <a:pt x="23509" y="24813"/>
                    <a:pt x="23584" y="24813"/>
                  </a:cubicBezTo>
                  <a:cubicBezTo>
                    <a:pt x="23820" y="24867"/>
                    <a:pt x="24280" y="24961"/>
                    <a:pt x="24553" y="24961"/>
                  </a:cubicBezTo>
                  <a:cubicBezTo>
                    <a:pt x="24658" y="24961"/>
                    <a:pt x="24735" y="24948"/>
                    <a:pt x="24762" y="24913"/>
                  </a:cubicBezTo>
                  <a:cubicBezTo>
                    <a:pt x="24762" y="24913"/>
                    <a:pt x="23208" y="17169"/>
                    <a:pt x="22983" y="15740"/>
                  </a:cubicBezTo>
                  <a:cubicBezTo>
                    <a:pt x="22782" y="14286"/>
                    <a:pt x="22206" y="11329"/>
                    <a:pt x="21780" y="10878"/>
                  </a:cubicBezTo>
                  <a:cubicBezTo>
                    <a:pt x="21379" y="10427"/>
                    <a:pt x="17143" y="8246"/>
                    <a:pt x="17143" y="8246"/>
                  </a:cubicBezTo>
                  <a:cubicBezTo>
                    <a:pt x="17143" y="8246"/>
                    <a:pt x="16266" y="3209"/>
                    <a:pt x="15790" y="2131"/>
                  </a:cubicBezTo>
                  <a:cubicBezTo>
                    <a:pt x="15314" y="1028"/>
                    <a:pt x="14462" y="1"/>
                    <a:pt x="1318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3"/>
            <p:cNvSpPr/>
            <p:nvPr/>
          </p:nvSpPr>
          <p:spPr>
            <a:xfrm>
              <a:off x="4316575" y="1200525"/>
              <a:ext cx="439875" cy="314550"/>
            </a:xfrm>
            <a:custGeom>
              <a:avLst/>
              <a:gdLst/>
              <a:ahLst/>
              <a:cxnLst/>
              <a:rect l="l" t="t" r="r" b="b"/>
              <a:pathLst>
                <a:path w="17595" h="12582" extrusionOk="0">
                  <a:moveTo>
                    <a:pt x="11955" y="2632"/>
                  </a:moveTo>
                  <a:cubicBezTo>
                    <a:pt x="11955" y="2632"/>
                    <a:pt x="11930" y="3008"/>
                    <a:pt x="11955" y="3609"/>
                  </a:cubicBezTo>
                  <a:lnTo>
                    <a:pt x="11404" y="3359"/>
                  </a:lnTo>
                  <a:cubicBezTo>
                    <a:pt x="11755" y="2908"/>
                    <a:pt x="11955" y="2632"/>
                    <a:pt x="11955" y="2632"/>
                  </a:cubicBezTo>
                  <a:close/>
                  <a:moveTo>
                    <a:pt x="12807" y="0"/>
                  </a:moveTo>
                  <a:cubicBezTo>
                    <a:pt x="12807" y="1"/>
                    <a:pt x="8271" y="5289"/>
                    <a:pt x="7068" y="6041"/>
                  </a:cubicBezTo>
                  <a:cubicBezTo>
                    <a:pt x="6182" y="6594"/>
                    <a:pt x="4861" y="6971"/>
                    <a:pt x="3856" y="6971"/>
                  </a:cubicBezTo>
                  <a:cubicBezTo>
                    <a:pt x="3496" y="6971"/>
                    <a:pt x="3177" y="6923"/>
                    <a:pt x="2933" y="6818"/>
                  </a:cubicBezTo>
                  <a:cubicBezTo>
                    <a:pt x="2080" y="6467"/>
                    <a:pt x="1304" y="5815"/>
                    <a:pt x="777" y="4938"/>
                  </a:cubicBezTo>
                  <a:cubicBezTo>
                    <a:pt x="527" y="5138"/>
                    <a:pt x="351" y="5264"/>
                    <a:pt x="276" y="5314"/>
                  </a:cubicBezTo>
                  <a:lnTo>
                    <a:pt x="226" y="5339"/>
                  </a:lnTo>
                  <a:cubicBezTo>
                    <a:pt x="176" y="5815"/>
                    <a:pt x="0" y="7569"/>
                    <a:pt x="1078" y="8647"/>
                  </a:cubicBezTo>
                  <a:cubicBezTo>
                    <a:pt x="1756" y="9342"/>
                    <a:pt x="2789" y="9682"/>
                    <a:pt x="3860" y="9682"/>
                  </a:cubicBezTo>
                  <a:cubicBezTo>
                    <a:pt x="4451" y="9682"/>
                    <a:pt x="5053" y="9579"/>
                    <a:pt x="5614" y="9374"/>
                  </a:cubicBezTo>
                  <a:cubicBezTo>
                    <a:pt x="6166" y="9198"/>
                    <a:pt x="7068" y="8346"/>
                    <a:pt x="8020" y="7319"/>
                  </a:cubicBezTo>
                  <a:cubicBezTo>
                    <a:pt x="8021" y="7319"/>
                    <a:pt x="8021" y="7319"/>
                    <a:pt x="8022" y="7319"/>
                  </a:cubicBezTo>
                  <a:cubicBezTo>
                    <a:pt x="8151" y="7319"/>
                    <a:pt x="13815" y="9074"/>
                    <a:pt x="14487" y="9173"/>
                  </a:cubicBezTo>
                  <a:cubicBezTo>
                    <a:pt x="15088" y="10001"/>
                    <a:pt x="15690" y="10803"/>
                    <a:pt x="16166" y="11404"/>
                  </a:cubicBezTo>
                  <a:cubicBezTo>
                    <a:pt x="16617" y="12006"/>
                    <a:pt x="16943" y="12407"/>
                    <a:pt x="16943" y="12407"/>
                  </a:cubicBezTo>
                  <a:cubicBezTo>
                    <a:pt x="16943" y="12407"/>
                    <a:pt x="17193" y="12532"/>
                    <a:pt x="17594" y="12582"/>
                  </a:cubicBezTo>
                  <a:cubicBezTo>
                    <a:pt x="17068" y="11855"/>
                    <a:pt x="15088" y="9048"/>
                    <a:pt x="14010" y="6567"/>
                  </a:cubicBezTo>
                  <a:cubicBezTo>
                    <a:pt x="12757" y="3685"/>
                    <a:pt x="12807" y="1"/>
                    <a:pt x="12807" y="0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3"/>
            <p:cNvSpPr/>
            <p:nvPr/>
          </p:nvSpPr>
          <p:spPr>
            <a:xfrm>
              <a:off x="4772700" y="1449900"/>
              <a:ext cx="133500" cy="293250"/>
            </a:xfrm>
            <a:custGeom>
              <a:avLst/>
              <a:gdLst/>
              <a:ahLst/>
              <a:cxnLst/>
              <a:rect l="l" t="t" r="r" b="b"/>
              <a:pathLst>
                <a:path w="5340" h="11730" extrusionOk="0">
                  <a:moveTo>
                    <a:pt x="1" y="0"/>
                  </a:moveTo>
                  <a:lnTo>
                    <a:pt x="477" y="2432"/>
                  </a:lnTo>
                  <a:lnTo>
                    <a:pt x="477" y="2457"/>
                  </a:lnTo>
                  <a:lnTo>
                    <a:pt x="527" y="2432"/>
                  </a:lnTo>
                  <a:lnTo>
                    <a:pt x="527" y="2432"/>
                  </a:lnTo>
                  <a:cubicBezTo>
                    <a:pt x="527" y="2432"/>
                    <a:pt x="377" y="4988"/>
                    <a:pt x="1430" y="7068"/>
                  </a:cubicBezTo>
                  <a:cubicBezTo>
                    <a:pt x="2507" y="9148"/>
                    <a:pt x="5189" y="11705"/>
                    <a:pt x="5189" y="11705"/>
                  </a:cubicBezTo>
                  <a:cubicBezTo>
                    <a:pt x="5189" y="11705"/>
                    <a:pt x="5264" y="11730"/>
                    <a:pt x="5339" y="11730"/>
                  </a:cubicBezTo>
                  <a:cubicBezTo>
                    <a:pt x="4587" y="10502"/>
                    <a:pt x="3034" y="7820"/>
                    <a:pt x="2332" y="5865"/>
                  </a:cubicBezTo>
                  <a:cubicBezTo>
                    <a:pt x="1379" y="3259"/>
                    <a:pt x="1505" y="1379"/>
                    <a:pt x="1505" y="1379"/>
                  </a:cubicBezTo>
                  <a:cubicBezTo>
                    <a:pt x="552" y="702"/>
                    <a:pt x="151" y="226"/>
                    <a:pt x="1" y="0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3"/>
            <p:cNvSpPr/>
            <p:nvPr/>
          </p:nvSpPr>
          <p:spPr>
            <a:xfrm>
              <a:off x="4152400" y="867675"/>
              <a:ext cx="520700" cy="465700"/>
            </a:xfrm>
            <a:custGeom>
              <a:avLst/>
              <a:gdLst/>
              <a:ahLst/>
              <a:cxnLst/>
              <a:rect l="l" t="t" r="r" b="b"/>
              <a:pathLst>
                <a:path w="20828" h="18628" extrusionOk="0">
                  <a:moveTo>
                    <a:pt x="13004" y="1"/>
                  </a:moveTo>
                  <a:cubicBezTo>
                    <a:pt x="12916" y="1"/>
                    <a:pt x="12826" y="3"/>
                    <a:pt x="12733" y="6"/>
                  </a:cubicBezTo>
                  <a:cubicBezTo>
                    <a:pt x="12482" y="31"/>
                    <a:pt x="12181" y="56"/>
                    <a:pt x="11881" y="81"/>
                  </a:cubicBezTo>
                  <a:lnTo>
                    <a:pt x="11856" y="81"/>
                  </a:lnTo>
                  <a:cubicBezTo>
                    <a:pt x="11856" y="81"/>
                    <a:pt x="8196" y="182"/>
                    <a:pt x="5991" y="1134"/>
                  </a:cubicBezTo>
                  <a:cubicBezTo>
                    <a:pt x="5414" y="1385"/>
                    <a:pt x="4963" y="1635"/>
                    <a:pt x="4587" y="1886"/>
                  </a:cubicBezTo>
                  <a:cubicBezTo>
                    <a:pt x="3535" y="2588"/>
                    <a:pt x="3109" y="3289"/>
                    <a:pt x="2407" y="4192"/>
                  </a:cubicBezTo>
                  <a:cubicBezTo>
                    <a:pt x="1429" y="5395"/>
                    <a:pt x="1" y="8026"/>
                    <a:pt x="1" y="8026"/>
                  </a:cubicBezTo>
                  <a:cubicBezTo>
                    <a:pt x="1" y="8026"/>
                    <a:pt x="878" y="8728"/>
                    <a:pt x="1505" y="9279"/>
                  </a:cubicBezTo>
                  <a:cubicBezTo>
                    <a:pt x="1655" y="9405"/>
                    <a:pt x="1780" y="9555"/>
                    <a:pt x="1931" y="9705"/>
                  </a:cubicBezTo>
                  <a:cubicBezTo>
                    <a:pt x="2332" y="10157"/>
                    <a:pt x="2607" y="10583"/>
                    <a:pt x="2607" y="10583"/>
                  </a:cubicBezTo>
                  <a:cubicBezTo>
                    <a:pt x="2607" y="10583"/>
                    <a:pt x="5518" y="7599"/>
                    <a:pt x="5613" y="7599"/>
                  </a:cubicBezTo>
                  <a:cubicBezTo>
                    <a:pt x="5614" y="7599"/>
                    <a:pt x="5615" y="7599"/>
                    <a:pt x="5615" y="7600"/>
                  </a:cubicBezTo>
                  <a:cubicBezTo>
                    <a:pt x="5640" y="7675"/>
                    <a:pt x="5815" y="9054"/>
                    <a:pt x="6066" y="11159"/>
                  </a:cubicBezTo>
                  <a:cubicBezTo>
                    <a:pt x="6116" y="11535"/>
                    <a:pt x="6166" y="11861"/>
                    <a:pt x="6191" y="12162"/>
                  </a:cubicBezTo>
                  <a:cubicBezTo>
                    <a:pt x="6216" y="12262"/>
                    <a:pt x="6216" y="12337"/>
                    <a:pt x="6241" y="12437"/>
                  </a:cubicBezTo>
                  <a:cubicBezTo>
                    <a:pt x="6241" y="12512"/>
                    <a:pt x="6241" y="12613"/>
                    <a:pt x="6267" y="12713"/>
                  </a:cubicBezTo>
                  <a:cubicBezTo>
                    <a:pt x="6267" y="12788"/>
                    <a:pt x="6292" y="12863"/>
                    <a:pt x="6292" y="12913"/>
                  </a:cubicBezTo>
                  <a:cubicBezTo>
                    <a:pt x="6292" y="13014"/>
                    <a:pt x="6317" y="13114"/>
                    <a:pt x="6317" y="13214"/>
                  </a:cubicBezTo>
                  <a:cubicBezTo>
                    <a:pt x="6342" y="13415"/>
                    <a:pt x="6367" y="13590"/>
                    <a:pt x="6392" y="13766"/>
                  </a:cubicBezTo>
                  <a:cubicBezTo>
                    <a:pt x="6417" y="14041"/>
                    <a:pt x="6442" y="14292"/>
                    <a:pt x="6467" y="14568"/>
                  </a:cubicBezTo>
                  <a:cubicBezTo>
                    <a:pt x="6542" y="15570"/>
                    <a:pt x="6818" y="18302"/>
                    <a:pt x="6843" y="18628"/>
                  </a:cubicBezTo>
                  <a:cubicBezTo>
                    <a:pt x="6943" y="18553"/>
                    <a:pt x="7169" y="18377"/>
                    <a:pt x="7520" y="18127"/>
                  </a:cubicBezTo>
                  <a:cubicBezTo>
                    <a:pt x="9099" y="16923"/>
                    <a:pt x="12858" y="14091"/>
                    <a:pt x="14587" y="12813"/>
                  </a:cubicBezTo>
                  <a:cubicBezTo>
                    <a:pt x="15239" y="12362"/>
                    <a:pt x="15815" y="11936"/>
                    <a:pt x="16367" y="11585"/>
                  </a:cubicBezTo>
                  <a:cubicBezTo>
                    <a:pt x="16668" y="11385"/>
                    <a:pt x="16943" y="11209"/>
                    <a:pt x="17219" y="11059"/>
                  </a:cubicBezTo>
                  <a:cubicBezTo>
                    <a:pt x="17194" y="10908"/>
                    <a:pt x="17144" y="10683"/>
                    <a:pt x="17119" y="10432"/>
                  </a:cubicBezTo>
                  <a:cubicBezTo>
                    <a:pt x="17094" y="10357"/>
                    <a:pt x="17094" y="10282"/>
                    <a:pt x="17069" y="10207"/>
                  </a:cubicBezTo>
                  <a:cubicBezTo>
                    <a:pt x="17044" y="10056"/>
                    <a:pt x="17018" y="9906"/>
                    <a:pt x="16993" y="9756"/>
                  </a:cubicBezTo>
                  <a:lnTo>
                    <a:pt x="16993" y="9680"/>
                  </a:lnTo>
                  <a:cubicBezTo>
                    <a:pt x="16993" y="9630"/>
                    <a:pt x="16968" y="9580"/>
                    <a:pt x="16968" y="9530"/>
                  </a:cubicBezTo>
                  <a:cubicBezTo>
                    <a:pt x="16943" y="9405"/>
                    <a:pt x="16918" y="9254"/>
                    <a:pt x="16893" y="9104"/>
                  </a:cubicBezTo>
                  <a:cubicBezTo>
                    <a:pt x="16893" y="9054"/>
                    <a:pt x="16868" y="9004"/>
                    <a:pt x="16868" y="8954"/>
                  </a:cubicBezTo>
                  <a:cubicBezTo>
                    <a:pt x="16818" y="8578"/>
                    <a:pt x="16768" y="8202"/>
                    <a:pt x="16693" y="7801"/>
                  </a:cubicBezTo>
                  <a:cubicBezTo>
                    <a:pt x="16693" y="7625"/>
                    <a:pt x="16668" y="7450"/>
                    <a:pt x="16643" y="7274"/>
                  </a:cubicBezTo>
                  <a:cubicBezTo>
                    <a:pt x="16592" y="7024"/>
                    <a:pt x="16567" y="6798"/>
                    <a:pt x="16542" y="6547"/>
                  </a:cubicBezTo>
                  <a:lnTo>
                    <a:pt x="16542" y="6547"/>
                  </a:lnTo>
                  <a:cubicBezTo>
                    <a:pt x="16542" y="6548"/>
                    <a:pt x="17044" y="6999"/>
                    <a:pt x="17745" y="7650"/>
                  </a:cubicBezTo>
                  <a:cubicBezTo>
                    <a:pt x="18397" y="8227"/>
                    <a:pt x="19750" y="8954"/>
                    <a:pt x="19976" y="9079"/>
                  </a:cubicBezTo>
                  <a:lnTo>
                    <a:pt x="20026" y="9079"/>
                  </a:lnTo>
                  <a:cubicBezTo>
                    <a:pt x="20026" y="9079"/>
                    <a:pt x="20001" y="8954"/>
                    <a:pt x="20001" y="8703"/>
                  </a:cubicBezTo>
                  <a:cubicBezTo>
                    <a:pt x="20001" y="8527"/>
                    <a:pt x="20001" y="8277"/>
                    <a:pt x="20026" y="8026"/>
                  </a:cubicBezTo>
                  <a:cubicBezTo>
                    <a:pt x="20051" y="7675"/>
                    <a:pt x="20126" y="7274"/>
                    <a:pt x="20226" y="6898"/>
                  </a:cubicBezTo>
                  <a:cubicBezTo>
                    <a:pt x="20452" y="5921"/>
                    <a:pt x="20828" y="5344"/>
                    <a:pt x="20828" y="5344"/>
                  </a:cubicBezTo>
                  <a:cubicBezTo>
                    <a:pt x="20828" y="5344"/>
                    <a:pt x="19575" y="4192"/>
                    <a:pt x="18597" y="3139"/>
                  </a:cubicBezTo>
                  <a:cubicBezTo>
                    <a:pt x="17871" y="2337"/>
                    <a:pt x="17344" y="1735"/>
                    <a:pt x="16693" y="1284"/>
                  </a:cubicBezTo>
                  <a:cubicBezTo>
                    <a:pt x="16492" y="1134"/>
                    <a:pt x="16267" y="984"/>
                    <a:pt x="16016" y="858"/>
                  </a:cubicBezTo>
                  <a:cubicBezTo>
                    <a:pt x="15866" y="783"/>
                    <a:pt x="15715" y="708"/>
                    <a:pt x="15565" y="633"/>
                  </a:cubicBezTo>
                  <a:cubicBezTo>
                    <a:pt x="14911" y="306"/>
                    <a:pt x="14193" y="1"/>
                    <a:pt x="13004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3"/>
            <p:cNvSpPr/>
            <p:nvPr/>
          </p:nvSpPr>
          <p:spPr>
            <a:xfrm>
              <a:off x="4200650" y="983100"/>
              <a:ext cx="452400" cy="350275"/>
            </a:xfrm>
            <a:custGeom>
              <a:avLst/>
              <a:gdLst/>
              <a:ahLst/>
              <a:cxnLst/>
              <a:rect l="l" t="t" r="r" b="b"/>
              <a:pathLst>
                <a:path w="18096" h="14011" extrusionOk="0">
                  <a:moveTo>
                    <a:pt x="14462" y="1"/>
                  </a:moveTo>
                  <a:cubicBezTo>
                    <a:pt x="14462" y="1"/>
                    <a:pt x="13936" y="1730"/>
                    <a:pt x="14211" y="4662"/>
                  </a:cubicBezTo>
                  <a:cubicBezTo>
                    <a:pt x="14261" y="5289"/>
                    <a:pt x="14312" y="5865"/>
                    <a:pt x="14387" y="6367"/>
                  </a:cubicBezTo>
                  <a:cubicBezTo>
                    <a:pt x="13058" y="7269"/>
                    <a:pt x="10652" y="8873"/>
                    <a:pt x="9274" y="9374"/>
                  </a:cubicBezTo>
                  <a:cubicBezTo>
                    <a:pt x="8608" y="9614"/>
                    <a:pt x="7990" y="9726"/>
                    <a:pt x="7419" y="9726"/>
                  </a:cubicBezTo>
                  <a:cubicBezTo>
                    <a:pt x="6679" y="9726"/>
                    <a:pt x="6019" y="9538"/>
                    <a:pt x="5439" y="9199"/>
                  </a:cubicBezTo>
                  <a:cubicBezTo>
                    <a:pt x="5364" y="8347"/>
                    <a:pt x="5289" y="7720"/>
                    <a:pt x="5289" y="7720"/>
                  </a:cubicBezTo>
                  <a:lnTo>
                    <a:pt x="5289" y="7720"/>
                  </a:lnTo>
                  <a:cubicBezTo>
                    <a:pt x="5500" y="7802"/>
                    <a:pt x="5707" y="7835"/>
                    <a:pt x="5904" y="7835"/>
                  </a:cubicBezTo>
                  <a:cubicBezTo>
                    <a:pt x="6667" y="7835"/>
                    <a:pt x="7269" y="7344"/>
                    <a:pt x="7269" y="7344"/>
                  </a:cubicBezTo>
                  <a:cubicBezTo>
                    <a:pt x="7269" y="7344"/>
                    <a:pt x="6066" y="7219"/>
                    <a:pt x="5289" y="6367"/>
                  </a:cubicBezTo>
                  <a:cubicBezTo>
                    <a:pt x="4487" y="5540"/>
                    <a:pt x="4562" y="4111"/>
                    <a:pt x="4086" y="2908"/>
                  </a:cubicBezTo>
                  <a:cubicBezTo>
                    <a:pt x="3585" y="1680"/>
                    <a:pt x="2682" y="1454"/>
                    <a:pt x="2682" y="1454"/>
                  </a:cubicBezTo>
                  <a:cubicBezTo>
                    <a:pt x="2682" y="1454"/>
                    <a:pt x="702" y="4161"/>
                    <a:pt x="1" y="5088"/>
                  </a:cubicBezTo>
                  <a:cubicBezTo>
                    <a:pt x="402" y="5540"/>
                    <a:pt x="677" y="5966"/>
                    <a:pt x="677" y="5966"/>
                  </a:cubicBezTo>
                  <a:cubicBezTo>
                    <a:pt x="677" y="5966"/>
                    <a:pt x="3588" y="2982"/>
                    <a:pt x="3683" y="2982"/>
                  </a:cubicBezTo>
                  <a:cubicBezTo>
                    <a:pt x="3684" y="2982"/>
                    <a:pt x="3685" y="2982"/>
                    <a:pt x="3685" y="2983"/>
                  </a:cubicBezTo>
                  <a:cubicBezTo>
                    <a:pt x="3710" y="3058"/>
                    <a:pt x="3885" y="4437"/>
                    <a:pt x="4136" y="6542"/>
                  </a:cubicBezTo>
                  <a:cubicBezTo>
                    <a:pt x="4186" y="6918"/>
                    <a:pt x="4236" y="7244"/>
                    <a:pt x="4261" y="7545"/>
                  </a:cubicBezTo>
                  <a:cubicBezTo>
                    <a:pt x="4286" y="7645"/>
                    <a:pt x="4286" y="7720"/>
                    <a:pt x="4311" y="7820"/>
                  </a:cubicBezTo>
                  <a:cubicBezTo>
                    <a:pt x="4311" y="7895"/>
                    <a:pt x="4311" y="7996"/>
                    <a:pt x="4337" y="8096"/>
                  </a:cubicBezTo>
                  <a:cubicBezTo>
                    <a:pt x="4337" y="8171"/>
                    <a:pt x="4362" y="8246"/>
                    <a:pt x="4362" y="8296"/>
                  </a:cubicBezTo>
                  <a:cubicBezTo>
                    <a:pt x="4362" y="8397"/>
                    <a:pt x="4387" y="8497"/>
                    <a:pt x="4387" y="8597"/>
                  </a:cubicBezTo>
                  <a:cubicBezTo>
                    <a:pt x="4412" y="8798"/>
                    <a:pt x="4437" y="8973"/>
                    <a:pt x="4462" y="9149"/>
                  </a:cubicBezTo>
                  <a:cubicBezTo>
                    <a:pt x="4487" y="9424"/>
                    <a:pt x="4512" y="9675"/>
                    <a:pt x="4537" y="9951"/>
                  </a:cubicBezTo>
                  <a:cubicBezTo>
                    <a:pt x="4612" y="10953"/>
                    <a:pt x="4888" y="13685"/>
                    <a:pt x="4913" y="14011"/>
                  </a:cubicBezTo>
                  <a:cubicBezTo>
                    <a:pt x="5013" y="13936"/>
                    <a:pt x="5239" y="13760"/>
                    <a:pt x="5590" y="13510"/>
                  </a:cubicBezTo>
                  <a:cubicBezTo>
                    <a:pt x="7169" y="12306"/>
                    <a:pt x="10928" y="9474"/>
                    <a:pt x="12657" y="8196"/>
                  </a:cubicBezTo>
                  <a:cubicBezTo>
                    <a:pt x="13309" y="7745"/>
                    <a:pt x="13885" y="7319"/>
                    <a:pt x="14437" y="6968"/>
                  </a:cubicBezTo>
                  <a:cubicBezTo>
                    <a:pt x="14738" y="6768"/>
                    <a:pt x="15013" y="6592"/>
                    <a:pt x="15289" y="6442"/>
                  </a:cubicBezTo>
                  <a:cubicBezTo>
                    <a:pt x="15264" y="6291"/>
                    <a:pt x="15214" y="6066"/>
                    <a:pt x="15189" y="5815"/>
                  </a:cubicBezTo>
                  <a:cubicBezTo>
                    <a:pt x="15164" y="5740"/>
                    <a:pt x="15164" y="5665"/>
                    <a:pt x="15139" y="5590"/>
                  </a:cubicBezTo>
                  <a:cubicBezTo>
                    <a:pt x="15114" y="5439"/>
                    <a:pt x="15088" y="5289"/>
                    <a:pt x="15063" y="5139"/>
                  </a:cubicBezTo>
                  <a:lnTo>
                    <a:pt x="15063" y="5063"/>
                  </a:lnTo>
                  <a:cubicBezTo>
                    <a:pt x="15063" y="5013"/>
                    <a:pt x="15038" y="4963"/>
                    <a:pt x="15038" y="4913"/>
                  </a:cubicBezTo>
                  <a:cubicBezTo>
                    <a:pt x="15013" y="4788"/>
                    <a:pt x="14988" y="4637"/>
                    <a:pt x="14963" y="4487"/>
                  </a:cubicBezTo>
                  <a:cubicBezTo>
                    <a:pt x="14963" y="4437"/>
                    <a:pt x="14938" y="4387"/>
                    <a:pt x="14938" y="4337"/>
                  </a:cubicBezTo>
                  <a:cubicBezTo>
                    <a:pt x="14888" y="3961"/>
                    <a:pt x="14838" y="3585"/>
                    <a:pt x="14763" y="3184"/>
                  </a:cubicBezTo>
                  <a:cubicBezTo>
                    <a:pt x="14763" y="3008"/>
                    <a:pt x="14738" y="2833"/>
                    <a:pt x="14713" y="2657"/>
                  </a:cubicBezTo>
                  <a:cubicBezTo>
                    <a:pt x="14662" y="2407"/>
                    <a:pt x="14637" y="2181"/>
                    <a:pt x="14612" y="1930"/>
                  </a:cubicBezTo>
                  <a:lnTo>
                    <a:pt x="14612" y="1930"/>
                  </a:lnTo>
                  <a:cubicBezTo>
                    <a:pt x="14612" y="1931"/>
                    <a:pt x="15114" y="2382"/>
                    <a:pt x="15815" y="3033"/>
                  </a:cubicBezTo>
                  <a:cubicBezTo>
                    <a:pt x="16467" y="3610"/>
                    <a:pt x="17820" y="4337"/>
                    <a:pt x="18046" y="4462"/>
                  </a:cubicBezTo>
                  <a:lnTo>
                    <a:pt x="18096" y="4462"/>
                  </a:lnTo>
                  <a:cubicBezTo>
                    <a:pt x="18096" y="4462"/>
                    <a:pt x="18071" y="4337"/>
                    <a:pt x="18071" y="4086"/>
                  </a:cubicBezTo>
                  <a:cubicBezTo>
                    <a:pt x="18071" y="3910"/>
                    <a:pt x="18071" y="3660"/>
                    <a:pt x="18096" y="3409"/>
                  </a:cubicBezTo>
                  <a:cubicBezTo>
                    <a:pt x="17194" y="2632"/>
                    <a:pt x="15139" y="1304"/>
                    <a:pt x="14462" y="1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3"/>
            <p:cNvSpPr/>
            <p:nvPr/>
          </p:nvSpPr>
          <p:spPr>
            <a:xfrm>
              <a:off x="4449400" y="730450"/>
              <a:ext cx="438625" cy="420000"/>
            </a:xfrm>
            <a:custGeom>
              <a:avLst/>
              <a:gdLst/>
              <a:ahLst/>
              <a:cxnLst/>
              <a:rect l="l" t="t" r="r" b="b"/>
              <a:pathLst>
                <a:path w="17545" h="16800" extrusionOk="0">
                  <a:moveTo>
                    <a:pt x="7916" y="0"/>
                  </a:moveTo>
                  <a:cubicBezTo>
                    <a:pt x="7235" y="0"/>
                    <a:pt x="6633" y="56"/>
                    <a:pt x="6066" y="182"/>
                  </a:cubicBezTo>
                  <a:cubicBezTo>
                    <a:pt x="5239" y="332"/>
                    <a:pt x="4512" y="658"/>
                    <a:pt x="3860" y="1184"/>
                  </a:cubicBezTo>
                  <a:cubicBezTo>
                    <a:pt x="2933" y="1911"/>
                    <a:pt x="502" y="3941"/>
                    <a:pt x="51" y="4392"/>
                  </a:cubicBezTo>
                  <a:lnTo>
                    <a:pt x="1" y="5570"/>
                  </a:lnTo>
                  <a:cubicBezTo>
                    <a:pt x="435" y="5513"/>
                    <a:pt x="817" y="5488"/>
                    <a:pt x="1156" y="5488"/>
                  </a:cubicBezTo>
                  <a:cubicBezTo>
                    <a:pt x="1854" y="5488"/>
                    <a:pt x="2378" y="5594"/>
                    <a:pt x="2833" y="5746"/>
                  </a:cubicBezTo>
                  <a:cubicBezTo>
                    <a:pt x="3158" y="5846"/>
                    <a:pt x="3434" y="5996"/>
                    <a:pt x="3685" y="6122"/>
                  </a:cubicBezTo>
                  <a:cubicBezTo>
                    <a:pt x="3986" y="5871"/>
                    <a:pt x="4387" y="5495"/>
                    <a:pt x="4387" y="5495"/>
                  </a:cubicBezTo>
                  <a:lnTo>
                    <a:pt x="4813" y="6773"/>
                  </a:lnTo>
                  <a:lnTo>
                    <a:pt x="4863" y="6798"/>
                  </a:lnTo>
                  <a:cubicBezTo>
                    <a:pt x="5063" y="6949"/>
                    <a:pt x="5239" y="7099"/>
                    <a:pt x="5414" y="7275"/>
                  </a:cubicBezTo>
                  <a:cubicBezTo>
                    <a:pt x="5840" y="7651"/>
                    <a:pt x="6241" y="8077"/>
                    <a:pt x="6717" y="8628"/>
                  </a:cubicBezTo>
                  <a:cubicBezTo>
                    <a:pt x="7093" y="9029"/>
                    <a:pt x="7494" y="9430"/>
                    <a:pt x="7870" y="9781"/>
                  </a:cubicBezTo>
                  <a:cubicBezTo>
                    <a:pt x="8472" y="10382"/>
                    <a:pt x="8948" y="10833"/>
                    <a:pt x="8948" y="10833"/>
                  </a:cubicBezTo>
                  <a:cubicBezTo>
                    <a:pt x="8948" y="10833"/>
                    <a:pt x="8572" y="11410"/>
                    <a:pt x="8346" y="12387"/>
                  </a:cubicBezTo>
                  <a:cubicBezTo>
                    <a:pt x="8146" y="13064"/>
                    <a:pt x="8121" y="13766"/>
                    <a:pt x="8121" y="14192"/>
                  </a:cubicBezTo>
                  <a:cubicBezTo>
                    <a:pt x="8121" y="14443"/>
                    <a:pt x="8146" y="14568"/>
                    <a:pt x="8146" y="14568"/>
                  </a:cubicBezTo>
                  <a:lnTo>
                    <a:pt x="8096" y="14568"/>
                  </a:lnTo>
                  <a:lnTo>
                    <a:pt x="8221" y="15696"/>
                  </a:lnTo>
                  <a:cubicBezTo>
                    <a:pt x="8221" y="15696"/>
                    <a:pt x="11958" y="16800"/>
                    <a:pt x="14233" y="16800"/>
                  </a:cubicBezTo>
                  <a:cubicBezTo>
                    <a:pt x="14430" y="16800"/>
                    <a:pt x="14616" y="16791"/>
                    <a:pt x="14788" y="16773"/>
                  </a:cubicBezTo>
                  <a:cubicBezTo>
                    <a:pt x="16918" y="16573"/>
                    <a:pt x="17545" y="15821"/>
                    <a:pt x="17545" y="15821"/>
                  </a:cubicBezTo>
                  <a:cubicBezTo>
                    <a:pt x="17545" y="15821"/>
                    <a:pt x="17519" y="12713"/>
                    <a:pt x="17294" y="10307"/>
                  </a:cubicBezTo>
                  <a:cubicBezTo>
                    <a:pt x="17068" y="7876"/>
                    <a:pt x="17018" y="6297"/>
                    <a:pt x="16567" y="5495"/>
                  </a:cubicBezTo>
                  <a:cubicBezTo>
                    <a:pt x="16116" y="4693"/>
                    <a:pt x="15088" y="2939"/>
                    <a:pt x="13083" y="1610"/>
                  </a:cubicBezTo>
                  <a:lnTo>
                    <a:pt x="13058" y="1585"/>
                  </a:lnTo>
                  <a:cubicBezTo>
                    <a:pt x="11179" y="332"/>
                    <a:pt x="10201" y="31"/>
                    <a:pt x="8321" y="6"/>
                  </a:cubicBezTo>
                  <a:cubicBezTo>
                    <a:pt x="8183" y="2"/>
                    <a:pt x="8048" y="0"/>
                    <a:pt x="7916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3"/>
            <p:cNvSpPr/>
            <p:nvPr/>
          </p:nvSpPr>
          <p:spPr>
            <a:xfrm>
              <a:off x="4520200" y="839000"/>
              <a:ext cx="264450" cy="218075"/>
            </a:xfrm>
            <a:custGeom>
              <a:avLst/>
              <a:gdLst/>
              <a:ahLst/>
              <a:cxnLst/>
              <a:rect l="l" t="t" r="r" b="b"/>
              <a:pathLst>
                <a:path w="10578" h="8723" extrusionOk="0">
                  <a:moveTo>
                    <a:pt x="1730" y="0"/>
                  </a:moveTo>
                  <a:cubicBezTo>
                    <a:pt x="1680" y="0"/>
                    <a:pt x="577" y="953"/>
                    <a:pt x="1" y="1404"/>
                  </a:cubicBezTo>
                  <a:cubicBezTo>
                    <a:pt x="326" y="1504"/>
                    <a:pt x="602" y="1654"/>
                    <a:pt x="853" y="1780"/>
                  </a:cubicBezTo>
                  <a:cubicBezTo>
                    <a:pt x="1154" y="1529"/>
                    <a:pt x="1555" y="1153"/>
                    <a:pt x="1555" y="1153"/>
                  </a:cubicBezTo>
                  <a:lnTo>
                    <a:pt x="1981" y="2431"/>
                  </a:lnTo>
                  <a:lnTo>
                    <a:pt x="2031" y="2456"/>
                  </a:lnTo>
                  <a:cubicBezTo>
                    <a:pt x="2231" y="2607"/>
                    <a:pt x="2407" y="2757"/>
                    <a:pt x="2582" y="2933"/>
                  </a:cubicBezTo>
                  <a:cubicBezTo>
                    <a:pt x="3008" y="3309"/>
                    <a:pt x="3409" y="3735"/>
                    <a:pt x="3885" y="4286"/>
                  </a:cubicBezTo>
                  <a:cubicBezTo>
                    <a:pt x="4261" y="4687"/>
                    <a:pt x="4662" y="5088"/>
                    <a:pt x="5038" y="5439"/>
                  </a:cubicBezTo>
                  <a:cubicBezTo>
                    <a:pt x="6191" y="6441"/>
                    <a:pt x="8146" y="8722"/>
                    <a:pt x="8146" y="8722"/>
                  </a:cubicBezTo>
                  <a:lnTo>
                    <a:pt x="8973" y="8196"/>
                  </a:lnTo>
                  <a:cubicBezTo>
                    <a:pt x="9149" y="7569"/>
                    <a:pt x="10577" y="4386"/>
                    <a:pt x="10577" y="4386"/>
                  </a:cubicBezTo>
                  <a:lnTo>
                    <a:pt x="10577" y="4386"/>
                  </a:lnTo>
                  <a:cubicBezTo>
                    <a:pt x="10577" y="4386"/>
                    <a:pt x="8979" y="5307"/>
                    <a:pt x="7196" y="5307"/>
                  </a:cubicBezTo>
                  <a:cubicBezTo>
                    <a:pt x="6554" y="5307"/>
                    <a:pt x="5888" y="5188"/>
                    <a:pt x="5264" y="4862"/>
                  </a:cubicBezTo>
                  <a:cubicBezTo>
                    <a:pt x="2933" y="3634"/>
                    <a:pt x="2482" y="2557"/>
                    <a:pt x="2306" y="1905"/>
                  </a:cubicBezTo>
                  <a:cubicBezTo>
                    <a:pt x="2006" y="877"/>
                    <a:pt x="1755" y="0"/>
                    <a:pt x="173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3"/>
            <p:cNvSpPr/>
            <p:nvPr/>
          </p:nvSpPr>
          <p:spPr>
            <a:xfrm>
              <a:off x="4601025" y="730450"/>
              <a:ext cx="174850" cy="82125"/>
            </a:xfrm>
            <a:custGeom>
              <a:avLst/>
              <a:gdLst/>
              <a:ahLst/>
              <a:cxnLst/>
              <a:rect l="l" t="t" r="r" b="b"/>
              <a:pathLst>
                <a:path w="6994" h="3285" extrusionOk="0">
                  <a:moveTo>
                    <a:pt x="1851" y="0"/>
                  </a:moveTo>
                  <a:cubicBezTo>
                    <a:pt x="1170" y="0"/>
                    <a:pt x="568" y="56"/>
                    <a:pt x="1" y="182"/>
                  </a:cubicBezTo>
                  <a:cubicBezTo>
                    <a:pt x="327" y="1109"/>
                    <a:pt x="1179" y="3039"/>
                    <a:pt x="2708" y="3239"/>
                  </a:cubicBezTo>
                  <a:cubicBezTo>
                    <a:pt x="2943" y="3270"/>
                    <a:pt x="3174" y="3285"/>
                    <a:pt x="3398" y="3285"/>
                  </a:cubicBezTo>
                  <a:cubicBezTo>
                    <a:pt x="5016" y="3285"/>
                    <a:pt x="6333" y="2532"/>
                    <a:pt x="6993" y="1585"/>
                  </a:cubicBezTo>
                  <a:cubicBezTo>
                    <a:pt x="5114" y="332"/>
                    <a:pt x="4136" y="31"/>
                    <a:pt x="2256" y="6"/>
                  </a:cubicBezTo>
                  <a:cubicBezTo>
                    <a:pt x="2118" y="2"/>
                    <a:pt x="1983" y="0"/>
                    <a:pt x="1851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3"/>
            <p:cNvSpPr/>
            <p:nvPr/>
          </p:nvSpPr>
          <p:spPr>
            <a:xfrm>
              <a:off x="4737625" y="910050"/>
              <a:ext cx="129100" cy="226600"/>
            </a:xfrm>
            <a:custGeom>
              <a:avLst/>
              <a:gdLst/>
              <a:ahLst/>
              <a:cxnLst/>
              <a:rect l="l" t="t" r="r" b="b"/>
              <a:pathLst>
                <a:path w="5164" h="9064" extrusionOk="0">
                  <a:moveTo>
                    <a:pt x="4793" y="1"/>
                  </a:moveTo>
                  <a:cubicBezTo>
                    <a:pt x="4749" y="1"/>
                    <a:pt x="4705" y="41"/>
                    <a:pt x="4662" y="141"/>
                  </a:cubicBezTo>
                  <a:cubicBezTo>
                    <a:pt x="4161" y="1319"/>
                    <a:pt x="3810" y="3123"/>
                    <a:pt x="3133" y="4752"/>
                  </a:cubicBezTo>
                  <a:cubicBezTo>
                    <a:pt x="2482" y="6406"/>
                    <a:pt x="0" y="7935"/>
                    <a:pt x="0" y="7935"/>
                  </a:cubicBezTo>
                  <a:cubicBezTo>
                    <a:pt x="0" y="7935"/>
                    <a:pt x="602" y="8487"/>
                    <a:pt x="652" y="9063"/>
                  </a:cubicBezTo>
                  <a:cubicBezTo>
                    <a:pt x="652" y="9063"/>
                    <a:pt x="3334" y="7108"/>
                    <a:pt x="4061" y="5830"/>
                  </a:cubicBezTo>
                  <a:cubicBezTo>
                    <a:pt x="4762" y="4527"/>
                    <a:pt x="5138" y="1695"/>
                    <a:pt x="5163" y="742"/>
                  </a:cubicBezTo>
                  <a:cubicBezTo>
                    <a:pt x="5163" y="742"/>
                    <a:pt x="4982" y="1"/>
                    <a:pt x="4793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3"/>
            <p:cNvSpPr/>
            <p:nvPr/>
          </p:nvSpPr>
          <p:spPr>
            <a:xfrm>
              <a:off x="4267075" y="867825"/>
              <a:ext cx="203650" cy="81925"/>
            </a:xfrm>
            <a:custGeom>
              <a:avLst/>
              <a:gdLst/>
              <a:ahLst/>
              <a:cxnLst/>
              <a:rect l="l" t="t" r="r" b="b"/>
              <a:pathLst>
                <a:path w="8146" h="3277" extrusionOk="0">
                  <a:moveTo>
                    <a:pt x="8146" y="0"/>
                  </a:moveTo>
                  <a:lnTo>
                    <a:pt x="8146" y="0"/>
                  </a:lnTo>
                  <a:cubicBezTo>
                    <a:pt x="7895" y="25"/>
                    <a:pt x="7594" y="50"/>
                    <a:pt x="7294" y="75"/>
                  </a:cubicBezTo>
                  <a:lnTo>
                    <a:pt x="7269" y="75"/>
                  </a:lnTo>
                  <a:cubicBezTo>
                    <a:pt x="7269" y="75"/>
                    <a:pt x="3609" y="176"/>
                    <a:pt x="1404" y="1128"/>
                  </a:cubicBezTo>
                  <a:cubicBezTo>
                    <a:pt x="827" y="1379"/>
                    <a:pt x="376" y="1629"/>
                    <a:pt x="0" y="1880"/>
                  </a:cubicBezTo>
                  <a:cubicBezTo>
                    <a:pt x="779" y="2499"/>
                    <a:pt x="2256" y="3276"/>
                    <a:pt x="4041" y="3276"/>
                  </a:cubicBezTo>
                  <a:cubicBezTo>
                    <a:pt x="4497" y="3276"/>
                    <a:pt x="4974" y="3225"/>
                    <a:pt x="5464" y="3108"/>
                  </a:cubicBezTo>
                  <a:cubicBezTo>
                    <a:pt x="7670" y="2557"/>
                    <a:pt x="8045" y="677"/>
                    <a:pt x="8146" y="0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3"/>
            <p:cNvSpPr/>
            <p:nvPr/>
          </p:nvSpPr>
          <p:spPr>
            <a:xfrm>
              <a:off x="4502650" y="1074575"/>
              <a:ext cx="251925" cy="117850"/>
            </a:xfrm>
            <a:custGeom>
              <a:avLst/>
              <a:gdLst/>
              <a:ahLst/>
              <a:cxnLst/>
              <a:rect l="l" t="t" r="r" b="b"/>
              <a:pathLst>
                <a:path w="10077" h="4714" extrusionOk="0">
                  <a:moveTo>
                    <a:pt x="7774" y="0"/>
                  </a:moveTo>
                  <a:cubicBezTo>
                    <a:pt x="7772" y="0"/>
                    <a:pt x="7771" y="0"/>
                    <a:pt x="7770" y="1"/>
                  </a:cubicBezTo>
                  <a:cubicBezTo>
                    <a:pt x="7770" y="1"/>
                    <a:pt x="7194" y="277"/>
                    <a:pt x="5815" y="878"/>
                  </a:cubicBezTo>
                  <a:cubicBezTo>
                    <a:pt x="4462" y="1480"/>
                    <a:pt x="3259" y="2056"/>
                    <a:pt x="3209" y="2081"/>
                  </a:cubicBezTo>
                  <a:cubicBezTo>
                    <a:pt x="3203" y="2083"/>
                    <a:pt x="3187" y="2084"/>
                    <a:pt x="3163" y="2084"/>
                  </a:cubicBezTo>
                  <a:cubicBezTo>
                    <a:pt x="3005" y="2084"/>
                    <a:pt x="2488" y="2045"/>
                    <a:pt x="2082" y="2045"/>
                  </a:cubicBezTo>
                  <a:cubicBezTo>
                    <a:pt x="1796" y="2045"/>
                    <a:pt x="1564" y="2064"/>
                    <a:pt x="1555" y="2131"/>
                  </a:cubicBezTo>
                  <a:cubicBezTo>
                    <a:pt x="1530" y="2307"/>
                    <a:pt x="2482" y="2607"/>
                    <a:pt x="2482" y="2607"/>
                  </a:cubicBezTo>
                  <a:cubicBezTo>
                    <a:pt x="2482" y="2607"/>
                    <a:pt x="302" y="3159"/>
                    <a:pt x="352" y="3359"/>
                  </a:cubicBezTo>
                  <a:cubicBezTo>
                    <a:pt x="362" y="3437"/>
                    <a:pt x="567" y="3462"/>
                    <a:pt x="823" y="3462"/>
                  </a:cubicBezTo>
                  <a:cubicBezTo>
                    <a:pt x="1226" y="3462"/>
                    <a:pt x="1754" y="3400"/>
                    <a:pt x="1831" y="3384"/>
                  </a:cubicBezTo>
                  <a:lnTo>
                    <a:pt x="1831" y="3384"/>
                  </a:lnTo>
                  <a:cubicBezTo>
                    <a:pt x="1705" y="3434"/>
                    <a:pt x="1" y="3936"/>
                    <a:pt x="226" y="4061"/>
                  </a:cubicBezTo>
                  <a:cubicBezTo>
                    <a:pt x="280" y="4093"/>
                    <a:pt x="387" y="4106"/>
                    <a:pt x="521" y="4106"/>
                  </a:cubicBezTo>
                  <a:cubicBezTo>
                    <a:pt x="1014" y="4106"/>
                    <a:pt x="1880" y="3936"/>
                    <a:pt x="1881" y="3936"/>
                  </a:cubicBezTo>
                  <a:lnTo>
                    <a:pt x="1881" y="3936"/>
                  </a:lnTo>
                  <a:cubicBezTo>
                    <a:pt x="1880" y="3936"/>
                    <a:pt x="953" y="4186"/>
                    <a:pt x="703" y="4387"/>
                  </a:cubicBezTo>
                  <a:cubicBezTo>
                    <a:pt x="653" y="4412"/>
                    <a:pt x="627" y="4462"/>
                    <a:pt x="678" y="4487"/>
                  </a:cubicBezTo>
                  <a:cubicBezTo>
                    <a:pt x="707" y="4520"/>
                    <a:pt x="766" y="4534"/>
                    <a:pt x="847" y="4534"/>
                  </a:cubicBezTo>
                  <a:cubicBezTo>
                    <a:pt x="1252" y="4534"/>
                    <a:pt x="2181" y="4178"/>
                    <a:pt x="2307" y="4136"/>
                  </a:cubicBezTo>
                  <a:lnTo>
                    <a:pt x="2307" y="4136"/>
                  </a:lnTo>
                  <a:cubicBezTo>
                    <a:pt x="2160" y="4210"/>
                    <a:pt x="1033" y="4714"/>
                    <a:pt x="1564" y="4714"/>
                  </a:cubicBezTo>
                  <a:cubicBezTo>
                    <a:pt x="1577" y="4714"/>
                    <a:pt x="1590" y="4713"/>
                    <a:pt x="1605" y="4713"/>
                  </a:cubicBezTo>
                  <a:cubicBezTo>
                    <a:pt x="2282" y="4688"/>
                    <a:pt x="3284" y="3961"/>
                    <a:pt x="3284" y="3961"/>
                  </a:cubicBezTo>
                  <a:cubicBezTo>
                    <a:pt x="3284" y="3961"/>
                    <a:pt x="3391" y="3979"/>
                    <a:pt x="3690" y="3979"/>
                  </a:cubicBezTo>
                  <a:cubicBezTo>
                    <a:pt x="4102" y="3979"/>
                    <a:pt x="4878" y="3945"/>
                    <a:pt x="6242" y="3785"/>
                  </a:cubicBezTo>
                  <a:cubicBezTo>
                    <a:pt x="8572" y="3510"/>
                    <a:pt x="10076" y="2482"/>
                    <a:pt x="10076" y="2482"/>
                  </a:cubicBezTo>
                  <a:cubicBezTo>
                    <a:pt x="10001" y="2181"/>
                    <a:pt x="9826" y="1881"/>
                    <a:pt x="9600" y="1605"/>
                  </a:cubicBezTo>
                  <a:cubicBezTo>
                    <a:pt x="8935" y="718"/>
                    <a:pt x="7857" y="0"/>
                    <a:pt x="777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3"/>
            <p:cNvSpPr/>
            <p:nvPr/>
          </p:nvSpPr>
          <p:spPr>
            <a:xfrm>
              <a:off x="4234500" y="882225"/>
              <a:ext cx="102150" cy="83400"/>
            </a:xfrm>
            <a:custGeom>
              <a:avLst/>
              <a:gdLst/>
              <a:ahLst/>
              <a:cxnLst/>
              <a:rect l="l" t="t" r="r" b="b"/>
              <a:pathLst>
                <a:path w="4086" h="3336" extrusionOk="0">
                  <a:moveTo>
                    <a:pt x="3133" y="1"/>
                  </a:moveTo>
                  <a:cubicBezTo>
                    <a:pt x="3133" y="1"/>
                    <a:pt x="1955" y="402"/>
                    <a:pt x="1203" y="953"/>
                  </a:cubicBezTo>
                  <a:cubicBezTo>
                    <a:pt x="451" y="1529"/>
                    <a:pt x="0" y="3108"/>
                    <a:pt x="226" y="3309"/>
                  </a:cubicBezTo>
                  <a:cubicBezTo>
                    <a:pt x="244" y="3323"/>
                    <a:pt x="262" y="3330"/>
                    <a:pt x="282" y="3330"/>
                  </a:cubicBezTo>
                  <a:cubicBezTo>
                    <a:pt x="538" y="3330"/>
                    <a:pt x="927" y="2207"/>
                    <a:pt x="927" y="2206"/>
                  </a:cubicBezTo>
                  <a:lnTo>
                    <a:pt x="927" y="2206"/>
                  </a:lnTo>
                  <a:cubicBezTo>
                    <a:pt x="927" y="2207"/>
                    <a:pt x="627" y="3259"/>
                    <a:pt x="927" y="3334"/>
                  </a:cubicBezTo>
                  <a:cubicBezTo>
                    <a:pt x="932" y="3335"/>
                    <a:pt x="937" y="3335"/>
                    <a:pt x="942" y="3335"/>
                  </a:cubicBezTo>
                  <a:cubicBezTo>
                    <a:pt x="1265" y="3335"/>
                    <a:pt x="1654" y="1730"/>
                    <a:pt x="1654" y="1730"/>
                  </a:cubicBezTo>
                  <a:lnTo>
                    <a:pt x="1654" y="1730"/>
                  </a:lnTo>
                  <a:cubicBezTo>
                    <a:pt x="1654" y="1730"/>
                    <a:pt x="1531" y="3209"/>
                    <a:pt x="1822" y="3209"/>
                  </a:cubicBezTo>
                  <a:cubicBezTo>
                    <a:pt x="1825" y="3209"/>
                    <a:pt x="1827" y="3209"/>
                    <a:pt x="1830" y="3209"/>
                  </a:cubicBezTo>
                  <a:cubicBezTo>
                    <a:pt x="2105" y="3209"/>
                    <a:pt x="2582" y="1103"/>
                    <a:pt x="2582" y="1103"/>
                  </a:cubicBezTo>
                  <a:cubicBezTo>
                    <a:pt x="2582" y="1103"/>
                    <a:pt x="3319" y="1736"/>
                    <a:pt x="3721" y="1736"/>
                  </a:cubicBezTo>
                  <a:cubicBezTo>
                    <a:pt x="3799" y="1736"/>
                    <a:pt x="3865" y="1712"/>
                    <a:pt x="3910" y="1655"/>
                  </a:cubicBezTo>
                  <a:cubicBezTo>
                    <a:pt x="4085" y="1404"/>
                    <a:pt x="3258" y="627"/>
                    <a:pt x="3258" y="627"/>
                  </a:cubicBezTo>
                  <a:lnTo>
                    <a:pt x="3659" y="627"/>
                  </a:lnTo>
                  <a:cubicBezTo>
                    <a:pt x="3659" y="627"/>
                    <a:pt x="3358" y="51"/>
                    <a:pt x="3133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3"/>
            <p:cNvSpPr/>
            <p:nvPr/>
          </p:nvSpPr>
          <p:spPr>
            <a:xfrm>
              <a:off x="4518325" y="1114675"/>
              <a:ext cx="236250" cy="77750"/>
            </a:xfrm>
            <a:custGeom>
              <a:avLst/>
              <a:gdLst/>
              <a:ahLst/>
              <a:cxnLst/>
              <a:rect l="l" t="t" r="r" b="b"/>
              <a:pathLst>
                <a:path w="9450" h="3110" extrusionOk="0">
                  <a:moveTo>
                    <a:pt x="8973" y="1"/>
                  </a:moveTo>
                  <a:cubicBezTo>
                    <a:pt x="8447" y="352"/>
                    <a:pt x="7519" y="928"/>
                    <a:pt x="6492" y="1254"/>
                  </a:cubicBezTo>
                  <a:cubicBezTo>
                    <a:pt x="4888" y="1755"/>
                    <a:pt x="2507" y="1906"/>
                    <a:pt x="2507" y="1906"/>
                  </a:cubicBezTo>
                  <a:cubicBezTo>
                    <a:pt x="2081" y="2332"/>
                    <a:pt x="803" y="2632"/>
                    <a:pt x="76" y="2783"/>
                  </a:cubicBezTo>
                  <a:cubicBezTo>
                    <a:pt x="26" y="2808"/>
                    <a:pt x="0" y="2858"/>
                    <a:pt x="51" y="2883"/>
                  </a:cubicBezTo>
                  <a:cubicBezTo>
                    <a:pt x="80" y="2916"/>
                    <a:pt x="139" y="2930"/>
                    <a:pt x="220" y="2930"/>
                  </a:cubicBezTo>
                  <a:cubicBezTo>
                    <a:pt x="625" y="2930"/>
                    <a:pt x="1554" y="2574"/>
                    <a:pt x="1680" y="2532"/>
                  </a:cubicBezTo>
                  <a:lnTo>
                    <a:pt x="1680" y="2532"/>
                  </a:lnTo>
                  <a:cubicBezTo>
                    <a:pt x="1533" y="2606"/>
                    <a:pt x="406" y="3110"/>
                    <a:pt x="937" y="3110"/>
                  </a:cubicBezTo>
                  <a:cubicBezTo>
                    <a:pt x="950" y="3110"/>
                    <a:pt x="963" y="3109"/>
                    <a:pt x="978" y="3109"/>
                  </a:cubicBezTo>
                  <a:cubicBezTo>
                    <a:pt x="1655" y="3084"/>
                    <a:pt x="2657" y="2357"/>
                    <a:pt x="2657" y="2357"/>
                  </a:cubicBezTo>
                  <a:cubicBezTo>
                    <a:pt x="2657" y="2357"/>
                    <a:pt x="2764" y="2375"/>
                    <a:pt x="3063" y="2375"/>
                  </a:cubicBezTo>
                  <a:cubicBezTo>
                    <a:pt x="3475" y="2375"/>
                    <a:pt x="4251" y="2341"/>
                    <a:pt x="5615" y="2181"/>
                  </a:cubicBezTo>
                  <a:cubicBezTo>
                    <a:pt x="7945" y="1906"/>
                    <a:pt x="9449" y="878"/>
                    <a:pt x="9449" y="878"/>
                  </a:cubicBezTo>
                  <a:cubicBezTo>
                    <a:pt x="9374" y="577"/>
                    <a:pt x="9199" y="277"/>
                    <a:pt x="8973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3"/>
            <p:cNvSpPr/>
            <p:nvPr/>
          </p:nvSpPr>
          <p:spPr>
            <a:xfrm>
              <a:off x="4652400" y="1001275"/>
              <a:ext cx="75225" cy="93850"/>
            </a:xfrm>
            <a:custGeom>
              <a:avLst/>
              <a:gdLst/>
              <a:ahLst/>
              <a:cxnLst/>
              <a:rect l="l" t="t" r="r" b="b"/>
              <a:pathLst>
                <a:path w="3009" h="3754" extrusionOk="0">
                  <a:moveTo>
                    <a:pt x="828" y="0"/>
                  </a:moveTo>
                  <a:cubicBezTo>
                    <a:pt x="828" y="0"/>
                    <a:pt x="527" y="502"/>
                    <a:pt x="226" y="1554"/>
                  </a:cubicBezTo>
                  <a:cubicBezTo>
                    <a:pt x="201" y="1655"/>
                    <a:pt x="176" y="1780"/>
                    <a:pt x="151" y="1880"/>
                  </a:cubicBezTo>
                  <a:cubicBezTo>
                    <a:pt x="126" y="2056"/>
                    <a:pt x="101" y="2181"/>
                    <a:pt x="76" y="2331"/>
                  </a:cubicBezTo>
                  <a:cubicBezTo>
                    <a:pt x="26" y="2757"/>
                    <a:pt x="1" y="3108"/>
                    <a:pt x="1" y="3359"/>
                  </a:cubicBezTo>
                  <a:cubicBezTo>
                    <a:pt x="1" y="3584"/>
                    <a:pt x="26" y="3735"/>
                    <a:pt x="26" y="3735"/>
                  </a:cubicBezTo>
                  <a:cubicBezTo>
                    <a:pt x="35" y="3748"/>
                    <a:pt x="51" y="3754"/>
                    <a:pt x="71" y="3754"/>
                  </a:cubicBezTo>
                  <a:cubicBezTo>
                    <a:pt x="165" y="3754"/>
                    <a:pt x="352" y="3635"/>
                    <a:pt x="352" y="3635"/>
                  </a:cubicBezTo>
                  <a:lnTo>
                    <a:pt x="953" y="3334"/>
                  </a:lnTo>
                  <a:lnTo>
                    <a:pt x="3008" y="2331"/>
                  </a:lnTo>
                  <a:cubicBezTo>
                    <a:pt x="3008" y="2331"/>
                    <a:pt x="1154" y="401"/>
                    <a:pt x="828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3"/>
            <p:cNvSpPr/>
            <p:nvPr/>
          </p:nvSpPr>
          <p:spPr>
            <a:xfrm>
              <a:off x="4652400" y="1059550"/>
              <a:ext cx="23850" cy="35575"/>
            </a:xfrm>
            <a:custGeom>
              <a:avLst/>
              <a:gdLst/>
              <a:ahLst/>
              <a:cxnLst/>
              <a:rect l="l" t="t" r="r" b="b"/>
              <a:pathLst>
                <a:path w="954" h="1423" extrusionOk="0">
                  <a:moveTo>
                    <a:pt x="76" y="0"/>
                  </a:moveTo>
                  <a:cubicBezTo>
                    <a:pt x="26" y="426"/>
                    <a:pt x="1" y="777"/>
                    <a:pt x="1" y="1028"/>
                  </a:cubicBezTo>
                  <a:cubicBezTo>
                    <a:pt x="1" y="1253"/>
                    <a:pt x="26" y="1404"/>
                    <a:pt x="26" y="1404"/>
                  </a:cubicBezTo>
                  <a:cubicBezTo>
                    <a:pt x="35" y="1417"/>
                    <a:pt x="51" y="1423"/>
                    <a:pt x="71" y="1423"/>
                  </a:cubicBezTo>
                  <a:cubicBezTo>
                    <a:pt x="165" y="1423"/>
                    <a:pt x="352" y="1304"/>
                    <a:pt x="352" y="1304"/>
                  </a:cubicBezTo>
                  <a:lnTo>
                    <a:pt x="953" y="1003"/>
                  </a:lnTo>
                  <a:cubicBezTo>
                    <a:pt x="678" y="727"/>
                    <a:pt x="377" y="376"/>
                    <a:pt x="7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3"/>
            <p:cNvSpPr/>
            <p:nvPr/>
          </p:nvSpPr>
          <p:spPr>
            <a:xfrm>
              <a:off x="4666825" y="728100"/>
              <a:ext cx="87125" cy="75975"/>
            </a:xfrm>
            <a:custGeom>
              <a:avLst/>
              <a:gdLst/>
              <a:ahLst/>
              <a:cxnLst/>
              <a:rect l="l" t="t" r="r" b="b"/>
              <a:pathLst>
                <a:path w="3485" h="3039" extrusionOk="0">
                  <a:moveTo>
                    <a:pt x="3484" y="0"/>
                  </a:moveTo>
                  <a:lnTo>
                    <a:pt x="3484" y="0"/>
                  </a:lnTo>
                  <a:cubicBezTo>
                    <a:pt x="3183" y="351"/>
                    <a:pt x="2632" y="978"/>
                    <a:pt x="2306" y="1278"/>
                  </a:cubicBezTo>
                  <a:cubicBezTo>
                    <a:pt x="2231" y="1328"/>
                    <a:pt x="2181" y="1379"/>
                    <a:pt x="2131" y="1404"/>
                  </a:cubicBezTo>
                  <a:cubicBezTo>
                    <a:pt x="1936" y="1512"/>
                    <a:pt x="1350" y="1694"/>
                    <a:pt x="662" y="1694"/>
                  </a:cubicBezTo>
                  <a:cubicBezTo>
                    <a:pt x="552" y="1694"/>
                    <a:pt x="440" y="1690"/>
                    <a:pt x="326" y="1679"/>
                  </a:cubicBezTo>
                  <a:cubicBezTo>
                    <a:pt x="226" y="1679"/>
                    <a:pt x="101" y="1654"/>
                    <a:pt x="0" y="1629"/>
                  </a:cubicBezTo>
                  <a:cubicBezTo>
                    <a:pt x="0" y="1679"/>
                    <a:pt x="0" y="1729"/>
                    <a:pt x="0" y="1754"/>
                  </a:cubicBezTo>
                  <a:cubicBezTo>
                    <a:pt x="51" y="2256"/>
                    <a:pt x="251" y="2882"/>
                    <a:pt x="853" y="3008"/>
                  </a:cubicBezTo>
                  <a:cubicBezTo>
                    <a:pt x="953" y="3029"/>
                    <a:pt x="1055" y="3038"/>
                    <a:pt x="1155" y="3038"/>
                  </a:cubicBezTo>
                  <a:cubicBezTo>
                    <a:pt x="1780" y="3038"/>
                    <a:pt x="2376" y="2662"/>
                    <a:pt x="2657" y="2231"/>
                  </a:cubicBezTo>
                  <a:cubicBezTo>
                    <a:pt x="2707" y="2130"/>
                    <a:pt x="2782" y="1980"/>
                    <a:pt x="2858" y="1780"/>
                  </a:cubicBezTo>
                  <a:cubicBezTo>
                    <a:pt x="3083" y="1278"/>
                    <a:pt x="3334" y="501"/>
                    <a:pt x="348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3"/>
            <p:cNvSpPr/>
            <p:nvPr/>
          </p:nvSpPr>
          <p:spPr>
            <a:xfrm>
              <a:off x="4254550" y="672475"/>
              <a:ext cx="198000" cy="269300"/>
            </a:xfrm>
            <a:custGeom>
              <a:avLst/>
              <a:gdLst/>
              <a:ahLst/>
              <a:cxnLst/>
              <a:rect l="l" t="t" r="r" b="b"/>
              <a:pathLst>
                <a:path w="7920" h="10772" extrusionOk="0">
                  <a:moveTo>
                    <a:pt x="6015" y="1949"/>
                  </a:moveTo>
                  <a:cubicBezTo>
                    <a:pt x="6090" y="1974"/>
                    <a:pt x="6140" y="2000"/>
                    <a:pt x="6216" y="2075"/>
                  </a:cubicBezTo>
                  <a:cubicBezTo>
                    <a:pt x="6692" y="2401"/>
                    <a:pt x="7394" y="3353"/>
                    <a:pt x="7494" y="4055"/>
                  </a:cubicBezTo>
                  <a:cubicBezTo>
                    <a:pt x="7594" y="4882"/>
                    <a:pt x="7544" y="6085"/>
                    <a:pt x="7494" y="7037"/>
                  </a:cubicBezTo>
                  <a:cubicBezTo>
                    <a:pt x="7444" y="7990"/>
                    <a:pt x="7068" y="8215"/>
                    <a:pt x="7068" y="8215"/>
                  </a:cubicBezTo>
                  <a:cubicBezTo>
                    <a:pt x="7068" y="8215"/>
                    <a:pt x="6892" y="8065"/>
                    <a:pt x="6541" y="7814"/>
                  </a:cubicBezTo>
                  <a:cubicBezTo>
                    <a:pt x="6348" y="7676"/>
                    <a:pt x="6117" y="7622"/>
                    <a:pt x="5809" y="7622"/>
                  </a:cubicBezTo>
                  <a:cubicBezTo>
                    <a:pt x="5559" y="7622"/>
                    <a:pt x="5258" y="7658"/>
                    <a:pt x="4887" y="7714"/>
                  </a:cubicBezTo>
                  <a:cubicBezTo>
                    <a:pt x="4085" y="7864"/>
                    <a:pt x="3634" y="9017"/>
                    <a:pt x="3634" y="9017"/>
                  </a:cubicBezTo>
                  <a:cubicBezTo>
                    <a:pt x="3634" y="9017"/>
                    <a:pt x="3584" y="8992"/>
                    <a:pt x="3509" y="8942"/>
                  </a:cubicBezTo>
                  <a:cubicBezTo>
                    <a:pt x="3384" y="8842"/>
                    <a:pt x="3183" y="8641"/>
                    <a:pt x="2957" y="8290"/>
                  </a:cubicBezTo>
                  <a:cubicBezTo>
                    <a:pt x="2582" y="7689"/>
                    <a:pt x="1704" y="6686"/>
                    <a:pt x="1780" y="5258"/>
                  </a:cubicBezTo>
                  <a:cubicBezTo>
                    <a:pt x="1805" y="4456"/>
                    <a:pt x="2005" y="3754"/>
                    <a:pt x="2256" y="3278"/>
                  </a:cubicBezTo>
                  <a:cubicBezTo>
                    <a:pt x="2431" y="2902"/>
                    <a:pt x="2632" y="2626"/>
                    <a:pt x="2782" y="2551"/>
                  </a:cubicBezTo>
                  <a:lnTo>
                    <a:pt x="2782" y="2526"/>
                  </a:lnTo>
                  <a:lnTo>
                    <a:pt x="2857" y="2501"/>
                  </a:lnTo>
                  <a:cubicBezTo>
                    <a:pt x="2948" y="2467"/>
                    <a:pt x="3054" y="2453"/>
                    <a:pt x="3177" y="2453"/>
                  </a:cubicBezTo>
                  <a:cubicBezTo>
                    <a:pt x="3327" y="2453"/>
                    <a:pt x="3503" y="2473"/>
                    <a:pt x="3709" y="2501"/>
                  </a:cubicBezTo>
                  <a:cubicBezTo>
                    <a:pt x="3904" y="2519"/>
                    <a:pt x="4112" y="2536"/>
                    <a:pt x="4358" y="2536"/>
                  </a:cubicBezTo>
                  <a:cubicBezTo>
                    <a:pt x="4460" y="2536"/>
                    <a:pt x="4569" y="2533"/>
                    <a:pt x="4687" y="2526"/>
                  </a:cubicBezTo>
                  <a:cubicBezTo>
                    <a:pt x="5614" y="2501"/>
                    <a:pt x="5790" y="2025"/>
                    <a:pt x="5965" y="1949"/>
                  </a:cubicBezTo>
                  <a:close/>
                  <a:moveTo>
                    <a:pt x="4518" y="1"/>
                  </a:moveTo>
                  <a:cubicBezTo>
                    <a:pt x="4438" y="1"/>
                    <a:pt x="4353" y="7"/>
                    <a:pt x="4261" y="20"/>
                  </a:cubicBezTo>
                  <a:cubicBezTo>
                    <a:pt x="3459" y="95"/>
                    <a:pt x="3183" y="295"/>
                    <a:pt x="2782" y="621"/>
                  </a:cubicBezTo>
                  <a:cubicBezTo>
                    <a:pt x="2381" y="947"/>
                    <a:pt x="1830" y="1298"/>
                    <a:pt x="1153" y="1473"/>
                  </a:cubicBezTo>
                  <a:cubicBezTo>
                    <a:pt x="226" y="1699"/>
                    <a:pt x="0" y="3152"/>
                    <a:pt x="125" y="3929"/>
                  </a:cubicBezTo>
                  <a:cubicBezTo>
                    <a:pt x="226" y="4606"/>
                    <a:pt x="551" y="5433"/>
                    <a:pt x="927" y="5859"/>
                  </a:cubicBezTo>
                  <a:cubicBezTo>
                    <a:pt x="978" y="5909"/>
                    <a:pt x="1028" y="5959"/>
                    <a:pt x="1078" y="6010"/>
                  </a:cubicBezTo>
                  <a:cubicBezTo>
                    <a:pt x="1529" y="6360"/>
                    <a:pt x="1704" y="6536"/>
                    <a:pt x="1830" y="7037"/>
                  </a:cubicBezTo>
                  <a:cubicBezTo>
                    <a:pt x="1905" y="7213"/>
                    <a:pt x="1980" y="7538"/>
                    <a:pt x="2130" y="7889"/>
                  </a:cubicBezTo>
                  <a:cubicBezTo>
                    <a:pt x="2331" y="8416"/>
                    <a:pt x="2657" y="9067"/>
                    <a:pt x="3158" y="9644"/>
                  </a:cubicBezTo>
                  <a:cubicBezTo>
                    <a:pt x="3786" y="10366"/>
                    <a:pt x="4356" y="10772"/>
                    <a:pt x="5229" y="10772"/>
                  </a:cubicBezTo>
                  <a:cubicBezTo>
                    <a:pt x="5507" y="10772"/>
                    <a:pt x="5815" y="10731"/>
                    <a:pt x="6166" y="10646"/>
                  </a:cubicBezTo>
                  <a:cubicBezTo>
                    <a:pt x="7594" y="10270"/>
                    <a:pt x="7644" y="9092"/>
                    <a:pt x="7770" y="8290"/>
                  </a:cubicBezTo>
                  <a:cubicBezTo>
                    <a:pt x="7770" y="8190"/>
                    <a:pt x="7795" y="8090"/>
                    <a:pt x="7795" y="7964"/>
                  </a:cubicBezTo>
                  <a:cubicBezTo>
                    <a:pt x="7870" y="7112"/>
                    <a:pt x="7870" y="5784"/>
                    <a:pt x="7870" y="5784"/>
                  </a:cubicBezTo>
                  <a:cubicBezTo>
                    <a:pt x="7870" y="5784"/>
                    <a:pt x="7820" y="4882"/>
                    <a:pt x="7845" y="4005"/>
                  </a:cubicBezTo>
                  <a:cubicBezTo>
                    <a:pt x="7845" y="3879"/>
                    <a:pt x="7845" y="3754"/>
                    <a:pt x="7870" y="3629"/>
                  </a:cubicBezTo>
                  <a:cubicBezTo>
                    <a:pt x="7920" y="2651"/>
                    <a:pt x="7544" y="1548"/>
                    <a:pt x="6968" y="1047"/>
                  </a:cubicBezTo>
                  <a:cubicBezTo>
                    <a:pt x="6366" y="521"/>
                    <a:pt x="6191" y="822"/>
                    <a:pt x="5639" y="446"/>
                  </a:cubicBezTo>
                  <a:cubicBezTo>
                    <a:pt x="5181" y="154"/>
                    <a:pt x="4913" y="1"/>
                    <a:pt x="4518" y="1"/>
                  </a:cubicBezTo>
                  <a:close/>
                </a:path>
              </a:pathLst>
            </a:custGeom>
            <a:solidFill>
              <a:srgbClr val="FF9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3"/>
            <p:cNvSpPr/>
            <p:nvPr/>
          </p:nvSpPr>
          <p:spPr>
            <a:xfrm>
              <a:off x="4254550" y="709300"/>
              <a:ext cx="194875" cy="232475"/>
            </a:xfrm>
            <a:custGeom>
              <a:avLst/>
              <a:gdLst/>
              <a:ahLst/>
              <a:cxnLst/>
              <a:rect l="l" t="t" r="r" b="b"/>
              <a:pathLst>
                <a:path w="7795" h="9299" extrusionOk="0">
                  <a:moveTo>
                    <a:pt x="1153" y="0"/>
                  </a:moveTo>
                  <a:cubicBezTo>
                    <a:pt x="226" y="226"/>
                    <a:pt x="0" y="1679"/>
                    <a:pt x="125" y="2456"/>
                  </a:cubicBezTo>
                  <a:cubicBezTo>
                    <a:pt x="226" y="3133"/>
                    <a:pt x="551" y="3960"/>
                    <a:pt x="927" y="4386"/>
                  </a:cubicBezTo>
                  <a:cubicBezTo>
                    <a:pt x="978" y="4436"/>
                    <a:pt x="1028" y="4486"/>
                    <a:pt x="1078" y="4537"/>
                  </a:cubicBezTo>
                  <a:cubicBezTo>
                    <a:pt x="1529" y="4887"/>
                    <a:pt x="1704" y="5063"/>
                    <a:pt x="1830" y="5564"/>
                  </a:cubicBezTo>
                  <a:cubicBezTo>
                    <a:pt x="1905" y="5740"/>
                    <a:pt x="1980" y="6065"/>
                    <a:pt x="2130" y="6416"/>
                  </a:cubicBezTo>
                  <a:cubicBezTo>
                    <a:pt x="2331" y="6943"/>
                    <a:pt x="2657" y="7594"/>
                    <a:pt x="3158" y="8171"/>
                  </a:cubicBezTo>
                  <a:cubicBezTo>
                    <a:pt x="3786" y="8893"/>
                    <a:pt x="4356" y="9299"/>
                    <a:pt x="5229" y="9299"/>
                  </a:cubicBezTo>
                  <a:cubicBezTo>
                    <a:pt x="5507" y="9299"/>
                    <a:pt x="5815" y="9258"/>
                    <a:pt x="6166" y="9173"/>
                  </a:cubicBezTo>
                  <a:cubicBezTo>
                    <a:pt x="7594" y="8797"/>
                    <a:pt x="7644" y="7619"/>
                    <a:pt x="7770" y="6817"/>
                  </a:cubicBezTo>
                  <a:cubicBezTo>
                    <a:pt x="7770" y="6717"/>
                    <a:pt x="7795" y="6617"/>
                    <a:pt x="7795" y="6491"/>
                  </a:cubicBezTo>
                  <a:cubicBezTo>
                    <a:pt x="7781" y="6490"/>
                    <a:pt x="7769" y="6489"/>
                    <a:pt x="7757" y="6489"/>
                  </a:cubicBezTo>
                  <a:cubicBezTo>
                    <a:pt x="7417" y="6489"/>
                    <a:pt x="7384" y="7150"/>
                    <a:pt x="7118" y="8045"/>
                  </a:cubicBezTo>
                  <a:cubicBezTo>
                    <a:pt x="6925" y="8654"/>
                    <a:pt x="6133" y="9034"/>
                    <a:pt x="5369" y="9034"/>
                  </a:cubicBezTo>
                  <a:cubicBezTo>
                    <a:pt x="4844" y="9034"/>
                    <a:pt x="4331" y="8855"/>
                    <a:pt x="4035" y="8446"/>
                  </a:cubicBezTo>
                  <a:cubicBezTo>
                    <a:pt x="3684" y="7945"/>
                    <a:pt x="3584" y="7720"/>
                    <a:pt x="3509" y="7469"/>
                  </a:cubicBezTo>
                  <a:cubicBezTo>
                    <a:pt x="3384" y="7369"/>
                    <a:pt x="3183" y="7168"/>
                    <a:pt x="2957" y="6817"/>
                  </a:cubicBezTo>
                  <a:cubicBezTo>
                    <a:pt x="2582" y="6216"/>
                    <a:pt x="1704" y="5213"/>
                    <a:pt x="1780" y="3785"/>
                  </a:cubicBezTo>
                  <a:cubicBezTo>
                    <a:pt x="1805" y="2983"/>
                    <a:pt x="2005" y="2281"/>
                    <a:pt x="2256" y="1805"/>
                  </a:cubicBezTo>
                  <a:cubicBezTo>
                    <a:pt x="2231" y="1504"/>
                    <a:pt x="2005" y="1755"/>
                    <a:pt x="1679" y="1278"/>
                  </a:cubicBezTo>
                  <a:cubicBezTo>
                    <a:pt x="1278" y="702"/>
                    <a:pt x="1078" y="702"/>
                    <a:pt x="1153" y="0"/>
                  </a:cubicBezTo>
                  <a:close/>
                </a:path>
              </a:pathLst>
            </a:custGeom>
            <a:solidFill>
              <a:srgbClr val="E8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3"/>
            <p:cNvSpPr/>
            <p:nvPr/>
          </p:nvSpPr>
          <p:spPr>
            <a:xfrm>
              <a:off x="4606050" y="602225"/>
              <a:ext cx="198625" cy="168275"/>
            </a:xfrm>
            <a:custGeom>
              <a:avLst/>
              <a:gdLst/>
              <a:ahLst/>
              <a:cxnLst/>
              <a:rect l="l" t="t" r="r" b="b"/>
              <a:pathLst>
                <a:path w="7945" h="6731" extrusionOk="0">
                  <a:moveTo>
                    <a:pt x="1518" y="1"/>
                  </a:moveTo>
                  <a:cubicBezTo>
                    <a:pt x="1336" y="1"/>
                    <a:pt x="1184" y="44"/>
                    <a:pt x="1077" y="44"/>
                  </a:cubicBezTo>
                  <a:cubicBezTo>
                    <a:pt x="1037" y="44"/>
                    <a:pt x="1004" y="38"/>
                    <a:pt x="978" y="23"/>
                  </a:cubicBezTo>
                  <a:cubicBezTo>
                    <a:pt x="552" y="398"/>
                    <a:pt x="301" y="1200"/>
                    <a:pt x="151" y="2203"/>
                  </a:cubicBezTo>
                  <a:cubicBezTo>
                    <a:pt x="0" y="3456"/>
                    <a:pt x="226" y="5486"/>
                    <a:pt x="1454" y="6288"/>
                  </a:cubicBezTo>
                  <a:cubicBezTo>
                    <a:pt x="1629" y="6388"/>
                    <a:pt x="1805" y="6489"/>
                    <a:pt x="1980" y="6539"/>
                  </a:cubicBezTo>
                  <a:cubicBezTo>
                    <a:pt x="2131" y="6589"/>
                    <a:pt x="2281" y="6639"/>
                    <a:pt x="2431" y="6664"/>
                  </a:cubicBezTo>
                  <a:cubicBezTo>
                    <a:pt x="2532" y="6689"/>
                    <a:pt x="2657" y="6714"/>
                    <a:pt x="2757" y="6714"/>
                  </a:cubicBezTo>
                  <a:cubicBezTo>
                    <a:pt x="2881" y="6726"/>
                    <a:pt x="3003" y="6731"/>
                    <a:pt x="3122" y="6731"/>
                  </a:cubicBezTo>
                  <a:cubicBezTo>
                    <a:pt x="3797" y="6731"/>
                    <a:pt x="4370" y="6567"/>
                    <a:pt x="4562" y="6439"/>
                  </a:cubicBezTo>
                  <a:cubicBezTo>
                    <a:pt x="4637" y="6388"/>
                    <a:pt x="4687" y="6338"/>
                    <a:pt x="4737" y="6313"/>
                  </a:cubicBezTo>
                  <a:cubicBezTo>
                    <a:pt x="5188" y="5937"/>
                    <a:pt x="5514" y="5511"/>
                    <a:pt x="5915" y="5035"/>
                  </a:cubicBezTo>
                  <a:cubicBezTo>
                    <a:pt x="6040" y="4860"/>
                    <a:pt x="6141" y="4759"/>
                    <a:pt x="6141" y="4759"/>
                  </a:cubicBezTo>
                  <a:cubicBezTo>
                    <a:pt x="6141" y="4759"/>
                    <a:pt x="7093" y="4584"/>
                    <a:pt x="7494" y="3907"/>
                  </a:cubicBezTo>
                  <a:cubicBezTo>
                    <a:pt x="7913" y="3267"/>
                    <a:pt x="7944" y="2553"/>
                    <a:pt x="7516" y="2553"/>
                  </a:cubicBezTo>
                  <a:cubicBezTo>
                    <a:pt x="7509" y="2553"/>
                    <a:pt x="7502" y="2553"/>
                    <a:pt x="7494" y="2554"/>
                  </a:cubicBezTo>
                  <a:cubicBezTo>
                    <a:pt x="7394" y="2579"/>
                    <a:pt x="7268" y="2654"/>
                    <a:pt x="7168" y="2729"/>
                  </a:cubicBezTo>
                  <a:cubicBezTo>
                    <a:pt x="6893" y="3256"/>
                    <a:pt x="6517" y="3607"/>
                    <a:pt x="6517" y="3607"/>
                  </a:cubicBezTo>
                  <a:cubicBezTo>
                    <a:pt x="6517" y="3607"/>
                    <a:pt x="6542" y="2604"/>
                    <a:pt x="6366" y="1927"/>
                  </a:cubicBezTo>
                  <a:cubicBezTo>
                    <a:pt x="6341" y="1827"/>
                    <a:pt x="6316" y="1752"/>
                    <a:pt x="6266" y="1652"/>
                  </a:cubicBezTo>
                  <a:cubicBezTo>
                    <a:pt x="6065" y="1100"/>
                    <a:pt x="5740" y="649"/>
                    <a:pt x="5464" y="649"/>
                  </a:cubicBezTo>
                  <a:cubicBezTo>
                    <a:pt x="5225" y="669"/>
                    <a:pt x="4670" y="1069"/>
                    <a:pt x="3898" y="1069"/>
                  </a:cubicBezTo>
                  <a:cubicBezTo>
                    <a:pt x="3699" y="1069"/>
                    <a:pt x="3485" y="1042"/>
                    <a:pt x="3258" y="975"/>
                  </a:cubicBezTo>
                  <a:cubicBezTo>
                    <a:pt x="2131" y="649"/>
                    <a:pt x="2106" y="123"/>
                    <a:pt x="1730" y="23"/>
                  </a:cubicBezTo>
                  <a:cubicBezTo>
                    <a:pt x="1655" y="7"/>
                    <a:pt x="1585" y="1"/>
                    <a:pt x="1518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3"/>
            <p:cNvSpPr/>
            <p:nvPr/>
          </p:nvSpPr>
          <p:spPr>
            <a:xfrm>
              <a:off x="4655550" y="643500"/>
              <a:ext cx="149125" cy="134850"/>
            </a:xfrm>
            <a:custGeom>
              <a:avLst/>
              <a:gdLst/>
              <a:ahLst/>
              <a:cxnLst/>
              <a:rect l="l" t="t" r="r" b="b"/>
              <a:pathLst>
                <a:path w="5965" h="5394" extrusionOk="0">
                  <a:moveTo>
                    <a:pt x="4286" y="1"/>
                  </a:moveTo>
                  <a:lnTo>
                    <a:pt x="4286" y="1"/>
                  </a:lnTo>
                  <a:cubicBezTo>
                    <a:pt x="4336" y="828"/>
                    <a:pt x="4211" y="1755"/>
                    <a:pt x="3584" y="2808"/>
                  </a:cubicBezTo>
                  <a:cubicBezTo>
                    <a:pt x="2782" y="4186"/>
                    <a:pt x="1705" y="4813"/>
                    <a:pt x="0" y="4888"/>
                  </a:cubicBezTo>
                  <a:cubicBezTo>
                    <a:pt x="151" y="4938"/>
                    <a:pt x="301" y="4988"/>
                    <a:pt x="451" y="5013"/>
                  </a:cubicBezTo>
                  <a:cubicBezTo>
                    <a:pt x="451" y="5063"/>
                    <a:pt x="451" y="5113"/>
                    <a:pt x="451" y="5138"/>
                  </a:cubicBezTo>
                  <a:cubicBezTo>
                    <a:pt x="876" y="5270"/>
                    <a:pt x="1436" y="5393"/>
                    <a:pt x="2029" y="5393"/>
                  </a:cubicBezTo>
                  <a:cubicBezTo>
                    <a:pt x="2452" y="5393"/>
                    <a:pt x="2891" y="5331"/>
                    <a:pt x="3309" y="5164"/>
                  </a:cubicBezTo>
                  <a:cubicBezTo>
                    <a:pt x="3534" y="4662"/>
                    <a:pt x="3785" y="3885"/>
                    <a:pt x="3935" y="3384"/>
                  </a:cubicBezTo>
                  <a:cubicBezTo>
                    <a:pt x="4060" y="3209"/>
                    <a:pt x="4161" y="3108"/>
                    <a:pt x="4161" y="3108"/>
                  </a:cubicBezTo>
                  <a:cubicBezTo>
                    <a:pt x="4161" y="3108"/>
                    <a:pt x="5113" y="2933"/>
                    <a:pt x="5514" y="2256"/>
                  </a:cubicBezTo>
                  <a:cubicBezTo>
                    <a:pt x="5933" y="1616"/>
                    <a:pt x="5964" y="902"/>
                    <a:pt x="5536" y="902"/>
                  </a:cubicBezTo>
                  <a:cubicBezTo>
                    <a:pt x="5529" y="902"/>
                    <a:pt x="5522" y="902"/>
                    <a:pt x="5514" y="903"/>
                  </a:cubicBezTo>
                  <a:cubicBezTo>
                    <a:pt x="5414" y="928"/>
                    <a:pt x="5288" y="1003"/>
                    <a:pt x="5188" y="1078"/>
                  </a:cubicBezTo>
                  <a:cubicBezTo>
                    <a:pt x="4913" y="1605"/>
                    <a:pt x="4537" y="1956"/>
                    <a:pt x="4537" y="1956"/>
                  </a:cubicBezTo>
                  <a:cubicBezTo>
                    <a:pt x="4537" y="1956"/>
                    <a:pt x="4562" y="953"/>
                    <a:pt x="4386" y="276"/>
                  </a:cubicBezTo>
                  <a:cubicBezTo>
                    <a:pt x="4361" y="176"/>
                    <a:pt x="4336" y="101"/>
                    <a:pt x="428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3"/>
            <p:cNvSpPr/>
            <p:nvPr/>
          </p:nvSpPr>
          <p:spPr>
            <a:xfrm>
              <a:off x="4263150" y="818950"/>
              <a:ext cx="44675" cy="51475"/>
            </a:xfrm>
            <a:custGeom>
              <a:avLst/>
              <a:gdLst/>
              <a:ahLst/>
              <a:cxnLst/>
              <a:rect l="l" t="t" r="r" b="b"/>
              <a:pathLst>
                <a:path w="1787" h="2059" extrusionOk="0">
                  <a:moveTo>
                    <a:pt x="583" y="0"/>
                  </a:moveTo>
                  <a:cubicBezTo>
                    <a:pt x="433" y="50"/>
                    <a:pt x="283" y="176"/>
                    <a:pt x="207" y="426"/>
                  </a:cubicBezTo>
                  <a:cubicBezTo>
                    <a:pt x="1" y="1000"/>
                    <a:pt x="930" y="2058"/>
                    <a:pt x="1608" y="2058"/>
                  </a:cubicBezTo>
                  <a:cubicBezTo>
                    <a:pt x="1670" y="2058"/>
                    <a:pt x="1730" y="2049"/>
                    <a:pt x="1786" y="2030"/>
                  </a:cubicBezTo>
                  <a:cubicBezTo>
                    <a:pt x="1636" y="1679"/>
                    <a:pt x="1561" y="1354"/>
                    <a:pt x="1486" y="1178"/>
                  </a:cubicBezTo>
                  <a:cubicBezTo>
                    <a:pt x="1360" y="677"/>
                    <a:pt x="1185" y="501"/>
                    <a:pt x="734" y="151"/>
                  </a:cubicBezTo>
                  <a:cubicBezTo>
                    <a:pt x="684" y="100"/>
                    <a:pt x="634" y="50"/>
                    <a:pt x="58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3"/>
            <p:cNvSpPr/>
            <p:nvPr/>
          </p:nvSpPr>
          <p:spPr>
            <a:xfrm>
              <a:off x="4297150" y="721200"/>
              <a:ext cx="147275" cy="176725"/>
            </a:xfrm>
            <a:custGeom>
              <a:avLst/>
              <a:gdLst/>
              <a:ahLst/>
              <a:cxnLst/>
              <a:rect l="l" t="t" r="r" b="b"/>
              <a:pathLst>
                <a:path w="5891" h="7069" extrusionOk="0">
                  <a:moveTo>
                    <a:pt x="4261" y="0"/>
                  </a:moveTo>
                  <a:cubicBezTo>
                    <a:pt x="4086" y="76"/>
                    <a:pt x="3910" y="552"/>
                    <a:pt x="2983" y="577"/>
                  </a:cubicBezTo>
                  <a:cubicBezTo>
                    <a:pt x="2865" y="584"/>
                    <a:pt x="2756" y="587"/>
                    <a:pt x="2654" y="587"/>
                  </a:cubicBezTo>
                  <a:cubicBezTo>
                    <a:pt x="2408" y="587"/>
                    <a:pt x="2200" y="570"/>
                    <a:pt x="2005" y="552"/>
                  </a:cubicBezTo>
                  <a:cubicBezTo>
                    <a:pt x="1799" y="524"/>
                    <a:pt x="1623" y="504"/>
                    <a:pt x="1473" y="504"/>
                  </a:cubicBezTo>
                  <a:cubicBezTo>
                    <a:pt x="1350" y="504"/>
                    <a:pt x="1244" y="518"/>
                    <a:pt x="1153" y="552"/>
                  </a:cubicBezTo>
                  <a:lnTo>
                    <a:pt x="1078" y="602"/>
                  </a:lnTo>
                  <a:cubicBezTo>
                    <a:pt x="903" y="702"/>
                    <a:pt x="677" y="1028"/>
                    <a:pt x="477" y="1504"/>
                  </a:cubicBezTo>
                  <a:cubicBezTo>
                    <a:pt x="276" y="1980"/>
                    <a:pt x="101" y="2607"/>
                    <a:pt x="76" y="3309"/>
                  </a:cubicBezTo>
                  <a:cubicBezTo>
                    <a:pt x="0" y="4737"/>
                    <a:pt x="878" y="5740"/>
                    <a:pt x="1253" y="6341"/>
                  </a:cubicBezTo>
                  <a:cubicBezTo>
                    <a:pt x="1629" y="6943"/>
                    <a:pt x="1930" y="7068"/>
                    <a:pt x="1930" y="7068"/>
                  </a:cubicBezTo>
                  <a:cubicBezTo>
                    <a:pt x="1930" y="7068"/>
                    <a:pt x="1955" y="7018"/>
                    <a:pt x="2005" y="6918"/>
                  </a:cubicBezTo>
                  <a:cubicBezTo>
                    <a:pt x="2156" y="6592"/>
                    <a:pt x="2582" y="5890"/>
                    <a:pt x="3183" y="5765"/>
                  </a:cubicBezTo>
                  <a:cubicBezTo>
                    <a:pt x="3554" y="5709"/>
                    <a:pt x="3855" y="5673"/>
                    <a:pt x="4105" y="5673"/>
                  </a:cubicBezTo>
                  <a:cubicBezTo>
                    <a:pt x="4413" y="5673"/>
                    <a:pt x="4644" y="5727"/>
                    <a:pt x="4837" y="5865"/>
                  </a:cubicBezTo>
                  <a:cubicBezTo>
                    <a:pt x="5188" y="6116"/>
                    <a:pt x="5364" y="6266"/>
                    <a:pt x="5364" y="6266"/>
                  </a:cubicBezTo>
                  <a:cubicBezTo>
                    <a:pt x="5364" y="6266"/>
                    <a:pt x="5740" y="6041"/>
                    <a:pt x="5790" y="5088"/>
                  </a:cubicBezTo>
                  <a:cubicBezTo>
                    <a:pt x="5840" y="4136"/>
                    <a:pt x="5890" y="2933"/>
                    <a:pt x="5790" y="2106"/>
                  </a:cubicBezTo>
                  <a:cubicBezTo>
                    <a:pt x="5690" y="1404"/>
                    <a:pt x="4988" y="452"/>
                    <a:pt x="4512" y="126"/>
                  </a:cubicBezTo>
                  <a:cubicBezTo>
                    <a:pt x="4411" y="51"/>
                    <a:pt x="4336" y="25"/>
                    <a:pt x="4261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3"/>
            <p:cNvSpPr/>
            <p:nvPr/>
          </p:nvSpPr>
          <p:spPr>
            <a:xfrm>
              <a:off x="4263150" y="818950"/>
              <a:ext cx="44675" cy="51475"/>
            </a:xfrm>
            <a:custGeom>
              <a:avLst/>
              <a:gdLst/>
              <a:ahLst/>
              <a:cxnLst/>
              <a:rect l="l" t="t" r="r" b="b"/>
              <a:pathLst>
                <a:path w="1787" h="2059" extrusionOk="0">
                  <a:moveTo>
                    <a:pt x="583" y="0"/>
                  </a:moveTo>
                  <a:cubicBezTo>
                    <a:pt x="433" y="50"/>
                    <a:pt x="283" y="176"/>
                    <a:pt x="207" y="426"/>
                  </a:cubicBezTo>
                  <a:cubicBezTo>
                    <a:pt x="1" y="1000"/>
                    <a:pt x="930" y="2058"/>
                    <a:pt x="1608" y="2058"/>
                  </a:cubicBezTo>
                  <a:cubicBezTo>
                    <a:pt x="1670" y="2058"/>
                    <a:pt x="1730" y="2049"/>
                    <a:pt x="1786" y="2030"/>
                  </a:cubicBezTo>
                  <a:cubicBezTo>
                    <a:pt x="1636" y="1679"/>
                    <a:pt x="1561" y="1354"/>
                    <a:pt x="1486" y="1178"/>
                  </a:cubicBezTo>
                  <a:cubicBezTo>
                    <a:pt x="1360" y="677"/>
                    <a:pt x="1185" y="501"/>
                    <a:pt x="734" y="151"/>
                  </a:cubicBezTo>
                  <a:cubicBezTo>
                    <a:pt x="684" y="100"/>
                    <a:pt x="634" y="50"/>
                    <a:pt x="583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3"/>
            <p:cNvSpPr/>
            <p:nvPr/>
          </p:nvSpPr>
          <p:spPr>
            <a:xfrm>
              <a:off x="4297150" y="758800"/>
              <a:ext cx="50150" cy="139125"/>
            </a:xfrm>
            <a:custGeom>
              <a:avLst/>
              <a:gdLst/>
              <a:ahLst/>
              <a:cxnLst/>
              <a:rect l="l" t="t" r="r" b="b"/>
              <a:pathLst>
                <a:path w="2006" h="5565" extrusionOk="0">
                  <a:moveTo>
                    <a:pt x="477" y="0"/>
                  </a:moveTo>
                  <a:lnTo>
                    <a:pt x="477" y="0"/>
                  </a:lnTo>
                  <a:cubicBezTo>
                    <a:pt x="276" y="476"/>
                    <a:pt x="101" y="1103"/>
                    <a:pt x="76" y="1805"/>
                  </a:cubicBezTo>
                  <a:cubicBezTo>
                    <a:pt x="0" y="3233"/>
                    <a:pt x="878" y="4236"/>
                    <a:pt x="1253" y="4837"/>
                  </a:cubicBezTo>
                  <a:cubicBezTo>
                    <a:pt x="1629" y="5439"/>
                    <a:pt x="1930" y="5564"/>
                    <a:pt x="1930" y="5564"/>
                  </a:cubicBezTo>
                  <a:cubicBezTo>
                    <a:pt x="1930" y="5564"/>
                    <a:pt x="1955" y="5514"/>
                    <a:pt x="2005" y="5414"/>
                  </a:cubicBezTo>
                  <a:cubicBezTo>
                    <a:pt x="1805" y="5038"/>
                    <a:pt x="1454" y="4436"/>
                    <a:pt x="978" y="3484"/>
                  </a:cubicBezTo>
                  <a:cubicBezTo>
                    <a:pt x="401" y="2281"/>
                    <a:pt x="376" y="877"/>
                    <a:pt x="477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3"/>
            <p:cNvSpPr/>
            <p:nvPr/>
          </p:nvSpPr>
          <p:spPr>
            <a:xfrm>
              <a:off x="4737000" y="1510675"/>
              <a:ext cx="104650" cy="66450"/>
            </a:xfrm>
            <a:custGeom>
              <a:avLst/>
              <a:gdLst/>
              <a:ahLst/>
              <a:cxnLst/>
              <a:rect l="l" t="t" r="r" b="b"/>
              <a:pathLst>
                <a:path w="4186" h="2658" extrusionOk="0">
                  <a:moveTo>
                    <a:pt x="101" y="1"/>
                  </a:moveTo>
                  <a:cubicBezTo>
                    <a:pt x="101" y="1"/>
                    <a:pt x="0" y="953"/>
                    <a:pt x="101" y="1655"/>
                  </a:cubicBezTo>
                  <a:cubicBezTo>
                    <a:pt x="101" y="1655"/>
                    <a:pt x="702" y="1905"/>
                    <a:pt x="1830" y="2281"/>
                  </a:cubicBezTo>
                  <a:cubicBezTo>
                    <a:pt x="2958" y="2632"/>
                    <a:pt x="4186" y="2657"/>
                    <a:pt x="4186" y="2657"/>
                  </a:cubicBezTo>
                  <a:lnTo>
                    <a:pt x="1930" y="1"/>
                  </a:lnTo>
                  <a:cubicBezTo>
                    <a:pt x="1930" y="1"/>
                    <a:pt x="1496" y="112"/>
                    <a:pt x="954" y="112"/>
                  </a:cubicBezTo>
                  <a:cubicBezTo>
                    <a:pt x="683" y="112"/>
                    <a:pt x="385" y="84"/>
                    <a:pt x="101" y="1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3"/>
            <p:cNvSpPr/>
            <p:nvPr/>
          </p:nvSpPr>
          <p:spPr>
            <a:xfrm>
              <a:off x="4896150" y="1742500"/>
              <a:ext cx="90250" cy="66450"/>
            </a:xfrm>
            <a:custGeom>
              <a:avLst/>
              <a:gdLst/>
              <a:ahLst/>
              <a:cxnLst/>
              <a:rect l="l" t="t" r="r" b="b"/>
              <a:pathLst>
                <a:path w="3610" h="2658" extrusionOk="0">
                  <a:moveTo>
                    <a:pt x="251" y="1"/>
                  </a:moveTo>
                  <a:cubicBezTo>
                    <a:pt x="251" y="1"/>
                    <a:pt x="0" y="778"/>
                    <a:pt x="25" y="1354"/>
                  </a:cubicBezTo>
                  <a:cubicBezTo>
                    <a:pt x="25" y="1354"/>
                    <a:pt x="2832" y="2432"/>
                    <a:pt x="3609" y="2657"/>
                  </a:cubicBezTo>
                  <a:lnTo>
                    <a:pt x="1554" y="126"/>
                  </a:lnTo>
                  <a:cubicBezTo>
                    <a:pt x="1554" y="126"/>
                    <a:pt x="777" y="101"/>
                    <a:pt x="251" y="1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3"/>
            <p:cNvSpPr/>
            <p:nvPr/>
          </p:nvSpPr>
          <p:spPr>
            <a:xfrm>
              <a:off x="4450025" y="772575"/>
              <a:ext cx="10050" cy="44525"/>
            </a:xfrm>
            <a:custGeom>
              <a:avLst/>
              <a:gdLst/>
              <a:ahLst/>
              <a:cxnLst/>
              <a:rect l="l" t="t" r="r" b="b"/>
              <a:pathLst>
                <a:path w="402" h="1781" extrusionOk="0">
                  <a:moveTo>
                    <a:pt x="26" y="1"/>
                  </a:moveTo>
                  <a:cubicBezTo>
                    <a:pt x="1" y="878"/>
                    <a:pt x="51" y="1780"/>
                    <a:pt x="51" y="1780"/>
                  </a:cubicBezTo>
                  <a:cubicBezTo>
                    <a:pt x="126" y="1730"/>
                    <a:pt x="226" y="1605"/>
                    <a:pt x="276" y="1304"/>
                  </a:cubicBezTo>
                  <a:cubicBezTo>
                    <a:pt x="402" y="828"/>
                    <a:pt x="251" y="126"/>
                    <a:pt x="51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4305300" y="797000"/>
              <a:ext cx="50150" cy="23225"/>
            </a:xfrm>
            <a:custGeom>
              <a:avLst/>
              <a:gdLst/>
              <a:ahLst/>
              <a:cxnLst/>
              <a:rect l="l" t="t" r="r" b="b"/>
              <a:pathLst>
                <a:path w="2006" h="929" extrusionOk="0">
                  <a:moveTo>
                    <a:pt x="1373" y="1"/>
                  </a:moveTo>
                  <a:cubicBezTo>
                    <a:pt x="1183" y="1"/>
                    <a:pt x="993" y="56"/>
                    <a:pt x="802" y="151"/>
                  </a:cubicBezTo>
                  <a:cubicBezTo>
                    <a:pt x="401" y="327"/>
                    <a:pt x="0" y="928"/>
                    <a:pt x="251" y="928"/>
                  </a:cubicBezTo>
                  <a:cubicBezTo>
                    <a:pt x="426" y="928"/>
                    <a:pt x="501" y="828"/>
                    <a:pt x="1178" y="552"/>
                  </a:cubicBezTo>
                  <a:cubicBezTo>
                    <a:pt x="1855" y="277"/>
                    <a:pt x="2005" y="227"/>
                    <a:pt x="2005" y="227"/>
                  </a:cubicBezTo>
                  <a:cubicBezTo>
                    <a:pt x="1795" y="69"/>
                    <a:pt x="1584" y="1"/>
                    <a:pt x="1373" y="1"/>
                  </a:cubicBezTo>
                  <a:close/>
                </a:path>
              </a:pathLst>
            </a:custGeom>
            <a:solidFill>
              <a:srgbClr val="FF9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4386125" y="779775"/>
              <a:ext cx="50150" cy="16625"/>
            </a:xfrm>
            <a:custGeom>
              <a:avLst/>
              <a:gdLst/>
              <a:ahLst/>
              <a:cxnLst/>
              <a:rect l="l" t="t" r="r" b="b"/>
              <a:pathLst>
                <a:path w="2006" h="665" extrusionOk="0">
                  <a:moveTo>
                    <a:pt x="1343" y="1"/>
                  </a:moveTo>
                  <a:cubicBezTo>
                    <a:pt x="1284" y="1"/>
                    <a:pt x="1221" y="5"/>
                    <a:pt x="1153" y="13"/>
                  </a:cubicBezTo>
                  <a:cubicBezTo>
                    <a:pt x="552" y="63"/>
                    <a:pt x="0" y="490"/>
                    <a:pt x="126" y="665"/>
                  </a:cubicBezTo>
                  <a:cubicBezTo>
                    <a:pt x="126" y="665"/>
                    <a:pt x="677" y="565"/>
                    <a:pt x="1178" y="490"/>
                  </a:cubicBezTo>
                  <a:cubicBezTo>
                    <a:pt x="1705" y="389"/>
                    <a:pt x="2005" y="464"/>
                    <a:pt x="2005" y="339"/>
                  </a:cubicBezTo>
                  <a:cubicBezTo>
                    <a:pt x="2005" y="228"/>
                    <a:pt x="1790" y="1"/>
                    <a:pt x="1343" y="1"/>
                  </a:cubicBezTo>
                  <a:close/>
                </a:path>
              </a:pathLst>
            </a:custGeom>
            <a:solidFill>
              <a:srgbClr val="FF9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4624225" y="541400"/>
              <a:ext cx="172950" cy="151000"/>
            </a:xfrm>
            <a:custGeom>
              <a:avLst/>
              <a:gdLst/>
              <a:ahLst/>
              <a:cxnLst/>
              <a:rect l="l" t="t" r="r" b="b"/>
              <a:pathLst>
                <a:path w="6918" h="6040" extrusionOk="0">
                  <a:moveTo>
                    <a:pt x="3489" y="0"/>
                  </a:moveTo>
                  <a:cubicBezTo>
                    <a:pt x="3335" y="0"/>
                    <a:pt x="3175" y="8"/>
                    <a:pt x="3008" y="24"/>
                  </a:cubicBezTo>
                  <a:cubicBezTo>
                    <a:pt x="1128" y="200"/>
                    <a:pt x="526" y="1152"/>
                    <a:pt x="251" y="1503"/>
                  </a:cubicBezTo>
                  <a:cubicBezTo>
                    <a:pt x="0" y="1854"/>
                    <a:pt x="25" y="2280"/>
                    <a:pt x="251" y="2456"/>
                  </a:cubicBezTo>
                  <a:cubicBezTo>
                    <a:pt x="276" y="2481"/>
                    <a:pt x="326" y="2481"/>
                    <a:pt x="376" y="2481"/>
                  </a:cubicBezTo>
                  <a:cubicBezTo>
                    <a:pt x="489" y="2481"/>
                    <a:pt x="644" y="2438"/>
                    <a:pt x="820" y="2438"/>
                  </a:cubicBezTo>
                  <a:cubicBezTo>
                    <a:pt x="879" y="2438"/>
                    <a:pt x="940" y="2443"/>
                    <a:pt x="1003" y="2456"/>
                  </a:cubicBezTo>
                  <a:cubicBezTo>
                    <a:pt x="1379" y="2556"/>
                    <a:pt x="1404" y="3082"/>
                    <a:pt x="2531" y="3408"/>
                  </a:cubicBezTo>
                  <a:cubicBezTo>
                    <a:pt x="2758" y="3475"/>
                    <a:pt x="2972" y="3502"/>
                    <a:pt x="3171" y="3502"/>
                  </a:cubicBezTo>
                  <a:cubicBezTo>
                    <a:pt x="3943" y="3502"/>
                    <a:pt x="4498" y="3102"/>
                    <a:pt x="4737" y="3082"/>
                  </a:cubicBezTo>
                  <a:cubicBezTo>
                    <a:pt x="4812" y="3082"/>
                    <a:pt x="4887" y="3107"/>
                    <a:pt x="4963" y="3157"/>
                  </a:cubicBezTo>
                  <a:cubicBezTo>
                    <a:pt x="5213" y="3358"/>
                    <a:pt x="5489" y="3834"/>
                    <a:pt x="5639" y="4360"/>
                  </a:cubicBezTo>
                  <a:cubicBezTo>
                    <a:pt x="5815" y="5037"/>
                    <a:pt x="5790" y="6040"/>
                    <a:pt x="5790" y="6040"/>
                  </a:cubicBezTo>
                  <a:cubicBezTo>
                    <a:pt x="5790" y="6040"/>
                    <a:pt x="6166" y="5689"/>
                    <a:pt x="6441" y="5162"/>
                  </a:cubicBezTo>
                  <a:cubicBezTo>
                    <a:pt x="6541" y="4937"/>
                    <a:pt x="6667" y="4686"/>
                    <a:pt x="6717" y="4410"/>
                  </a:cubicBezTo>
                  <a:cubicBezTo>
                    <a:pt x="6917" y="3483"/>
                    <a:pt x="6541" y="1904"/>
                    <a:pt x="6216" y="1353"/>
                  </a:cubicBezTo>
                  <a:cubicBezTo>
                    <a:pt x="6065" y="1102"/>
                    <a:pt x="5765" y="751"/>
                    <a:pt x="5313" y="476"/>
                  </a:cubicBezTo>
                  <a:cubicBezTo>
                    <a:pt x="4873" y="203"/>
                    <a:pt x="4274" y="0"/>
                    <a:pt x="3489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4615450" y="638200"/>
              <a:ext cx="47000" cy="21700"/>
            </a:xfrm>
            <a:custGeom>
              <a:avLst/>
              <a:gdLst/>
              <a:ahLst/>
              <a:cxnLst/>
              <a:rect l="l" t="t" r="r" b="b"/>
              <a:pathLst>
                <a:path w="1880" h="868" extrusionOk="0">
                  <a:moveTo>
                    <a:pt x="674" y="0"/>
                  </a:moveTo>
                  <a:cubicBezTo>
                    <a:pt x="303" y="0"/>
                    <a:pt x="0" y="213"/>
                    <a:pt x="0" y="213"/>
                  </a:cubicBezTo>
                  <a:cubicBezTo>
                    <a:pt x="0" y="213"/>
                    <a:pt x="476" y="213"/>
                    <a:pt x="852" y="488"/>
                  </a:cubicBezTo>
                  <a:cubicBezTo>
                    <a:pt x="1135" y="711"/>
                    <a:pt x="1304" y="868"/>
                    <a:pt x="1464" y="868"/>
                  </a:cubicBezTo>
                  <a:cubicBezTo>
                    <a:pt x="1502" y="868"/>
                    <a:pt x="1540" y="859"/>
                    <a:pt x="1579" y="839"/>
                  </a:cubicBezTo>
                  <a:cubicBezTo>
                    <a:pt x="1880" y="714"/>
                    <a:pt x="1504" y="263"/>
                    <a:pt x="1003" y="62"/>
                  </a:cubicBezTo>
                  <a:cubicBezTo>
                    <a:pt x="891" y="18"/>
                    <a:pt x="780" y="0"/>
                    <a:pt x="674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3"/>
            <p:cNvSpPr/>
            <p:nvPr/>
          </p:nvSpPr>
          <p:spPr>
            <a:xfrm>
              <a:off x="4692075" y="654700"/>
              <a:ext cx="47450" cy="20150"/>
            </a:xfrm>
            <a:custGeom>
              <a:avLst/>
              <a:gdLst/>
              <a:ahLst/>
              <a:cxnLst/>
              <a:rect l="l" t="t" r="r" b="b"/>
              <a:pathLst>
                <a:path w="1898" h="806" extrusionOk="0">
                  <a:moveTo>
                    <a:pt x="699" y="1"/>
                  </a:moveTo>
                  <a:cubicBezTo>
                    <a:pt x="209" y="1"/>
                    <a:pt x="1" y="260"/>
                    <a:pt x="43" y="430"/>
                  </a:cubicBezTo>
                  <a:cubicBezTo>
                    <a:pt x="86" y="544"/>
                    <a:pt x="203" y="553"/>
                    <a:pt x="398" y="553"/>
                  </a:cubicBezTo>
                  <a:cubicBezTo>
                    <a:pt x="430" y="553"/>
                    <a:pt x="465" y="552"/>
                    <a:pt x="502" y="552"/>
                  </a:cubicBezTo>
                  <a:cubicBezTo>
                    <a:pt x="631" y="552"/>
                    <a:pt x="787" y="555"/>
                    <a:pt x="970" y="580"/>
                  </a:cubicBezTo>
                  <a:cubicBezTo>
                    <a:pt x="1497" y="655"/>
                    <a:pt x="1873" y="806"/>
                    <a:pt x="1873" y="806"/>
                  </a:cubicBezTo>
                  <a:cubicBezTo>
                    <a:pt x="1898" y="731"/>
                    <a:pt x="1672" y="154"/>
                    <a:pt x="995" y="29"/>
                  </a:cubicBezTo>
                  <a:cubicBezTo>
                    <a:pt x="887" y="10"/>
                    <a:pt x="789" y="1"/>
                    <a:pt x="699" y="1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3"/>
            <p:cNvSpPr/>
            <p:nvPr/>
          </p:nvSpPr>
          <p:spPr>
            <a:xfrm>
              <a:off x="4276475" y="832100"/>
              <a:ext cx="20075" cy="26350"/>
            </a:xfrm>
            <a:custGeom>
              <a:avLst/>
              <a:gdLst/>
              <a:ahLst/>
              <a:cxnLst/>
              <a:rect l="l" t="t" r="r" b="b"/>
              <a:pathLst>
                <a:path w="803" h="1054" extrusionOk="0">
                  <a:moveTo>
                    <a:pt x="0" y="1"/>
                  </a:moveTo>
                  <a:lnTo>
                    <a:pt x="25" y="51"/>
                  </a:lnTo>
                  <a:cubicBezTo>
                    <a:pt x="25" y="51"/>
                    <a:pt x="502" y="351"/>
                    <a:pt x="752" y="1028"/>
                  </a:cubicBezTo>
                  <a:lnTo>
                    <a:pt x="777" y="1053"/>
                  </a:lnTo>
                  <a:lnTo>
                    <a:pt x="802" y="1003"/>
                  </a:lnTo>
                  <a:cubicBezTo>
                    <a:pt x="577" y="301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4277725" y="839000"/>
              <a:ext cx="15675" cy="15675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326" y="0"/>
                  </a:moveTo>
                  <a:lnTo>
                    <a:pt x="301" y="25"/>
                  </a:lnTo>
                  <a:cubicBezTo>
                    <a:pt x="276" y="25"/>
                    <a:pt x="0" y="401"/>
                    <a:pt x="151" y="577"/>
                  </a:cubicBezTo>
                  <a:cubicBezTo>
                    <a:pt x="201" y="627"/>
                    <a:pt x="251" y="627"/>
                    <a:pt x="301" y="627"/>
                  </a:cubicBezTo>
                  <a:cubicBezTo>
                    <a:pt x="452" y="627"/>
                    <a:pt x="602" y="476"/>
                    <a:pt x="627" y="476"/>
                  </a:cubicBezTo>
                  <a:lnTo>
                    <a:pt x="627" y="426"/>
                  </a:lnTo>
                  <a:lnTo>
                    <a:pt x="577" y="426"/>
                  </a:lnTo>
                  <a:cubicBezTo>
                    <a:pt x="577" y="426"/>
                    <a:pt x="423" y="564"/>
                    <a:pt x="297" y="564"/>
                  </a:cubicBezTo>
                  <a:cubicBezTo>
                    <a:pt x="261" y="564"/>
                    <a:pt x="228" y="554"/>
                    <a:pt x="201" y="527"/>
                  </a:cubicBezTo>
                  <a:cubicBezTo>
                    <a:pt x="101" y="426"/>
                    <a:pt x="276" y="151"/>
                    <a:pt x="351" y="50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4279600" y="820825"/>
              <a:ext cx="62050" cy="21950"/>
            </a:xfrm>
            <a:custGeom>
              <a:avLst/>
              <a:gdLst/>
              <a:ahLst/>
              <a:cxnLst/>
              <a:rect l="l" t="t" r="r" b="b"/>
              <a:pathLst>
                <a:path w="2482" h="878" extrusionOk="0">
                  <a:moveTo>
                    <a:pt x="1" y="0"/>
                  </a:moveTo>
                  <a:lnTo>
                    <a:pt x="26" y="51"/>
                  </a:lnTo>
                  <a:cubicBezTo>
                    <a:pt x="51" y="101"/>
                    <a:pt x="1730" y="627"/>
                    <a:pt x="2432" y="878"/>
                  </a:cubicBezTo>
                  <a:lnTo>
                    <a:pt x="2482" y="853"/>
                  </a:lnTo>
                  <a:lnTo>
                    <a:pt x="2457" y="802"/>
                  </a:lnTo>
                  <a:cubicBezTo>
                    <a:pt x="1529" y="502"/>
                    <a:pt x="126" y="51"/>
                    <a:pt x="5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4339125" y="823200"/>
              <a:ext cx="34475" cy="40250"/>
            </a:xfrm>
            <a:custGeom>
              <a:avLst/>
              <a:gdLst/>
              <a:ahLst/>
              <a:cxnLst/>
              <a:rect l="l" t="t" r="r" b="b"/>
              <a:pathLst>
                <a:path w="1379" h="1610" extrusionOk="0">
                  <a:moveTo>
                    <a:pt x="777" y="56"/>
                  </a:moveTo>
                  <a:cubicBezTo>
                    <a:pt x="978" y="81"/>
                    <a:pt x="1103" y="156"/>
                    <a:pt x="1178" y="331"/>
                  </a:cubicBezTo>
                  <a:cubicBezTo>
                    <a:pt x="1304" y="657"/>
                    <a:pt x="1128" y="1209"/>
                    <a:pt x="928" y="1409"/>
                  </a:cubicBezTo>
                  <a:cubicBezTo>
                    <a:pt x="853" y="1509"/>
                    <a:pt x="727" y="1560"/>
                    <a:pt x="602" y="1560"/>
                  </a:cubicBezTo>
                  <a:cubicBezTo>
                    <a:pt x="351" y="1560"/>
                    <a:pt x="101" y="1384"/>
                    <a:pt x="101" y="1033"/>
                  </a:cubicBezTo>
                  <a:cubicBezTo>
                    <a:pt x="76" y="707"/>
                    <a:pt x="176" y="432"/>
                    <a:pt x="326" y="256"/>
                  </a:cubicBezTo>
                  <a:cubicBezTo>
                    <a:pt x="452" y="131"/>
                    <a:pt x="602" y="56"/>
                    <a:pt x="752" y="56"/>
                  </a:cubicBezTo>
                  <a:close/>
                  <a:moveTo>
                    <a:pt x="711" y="1"/>
                  </a:moveTo>
                  <a:cubicBezTo>
                    <a:pt x="558" y="1"/>
                    <a:pt x="411" y="75"/>
                    <a:pt x="301" y="206"/>
                  </a:cubicBezTo>
                  <a:cubicBezTo>
                    <a:pt x="101" y="407"/>
                    <a:pt x="1" y="707"/>
                    <a:pt x="26" y="1033"/>
                  </a:cubicBezTo>
                  <a:cubicBezTo>
                    <a:pt x="51" y="1434"/>
                    <a:pt x="326" y="1610"/>
                    <a:pt x="602" y="1610"/>
                  </a:cubicBezTo>
                  <a:cubicBezTo>
                    <a:pt x="752" y="1610"/>
                    <a:pt x="878" y="1560"/>
                    <a:pt x="978" y="1459"/>
                  </a:cubicBezTo>
                  <a:cubicBezTo>
                    <a:pt x="1178" y="1259"/>
                    <a:pt x="1379" y="657"/>
                    <a:pt x="1229" y="306"/>
                  </a:cubicBezTo>
                  <a:cubicBezTo>
                    <a:pt x="1153" y="106"/>
                    <a:pt x="1003" y="6"/>
                    <a:pt x="777" y="6"/>
                  </a:cubicBezTo>
                  <a:cubicBezTo>
                    <a:pt x="755" y="2"/>
                    <a:pt x="733" y="1"/>
                    <a:pt x="71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4400525" y="811725"/>
              <a:ext cx="27600" cy="39825"/>
            </a:xfrm>
            <a:custGeom>
              <a:avLst/>
              <a:gdLst/>
              <a:ahLst/>
              <a:cxnLst/>
              <a:rect l="l" t="t" r="r" b="b"/>
              <a:pathLst>
                <a:path w="1104" h="1593" extrusionOk="0">
                  <a:moveTo>
                    <a:pt x="702" y="64"/>
                  </a:moveTo>
                  <a:cubicBezTo>
                    <a:pt x="878" y="89"/>
                    <a:pt x="953" y="214"/>
                    <a:pt x="1003" y="415"/>
                  </a:cubicBezTo>
                  <a:cubicBezTo>
                    <a:pt x="1053" y="816"/>
                    <a:pt x="828" y="1367"/>
                    <a:pt x="627" y="1467"/>
                  </a:cubicBezTo>
                  <a:cubicBezTo>
                    <a:pt x="570" y="1505"/>
                    <a:pt x="512" y="1522"/>
                    <a:pt x="456" y="1522"/>
                  </a:cubicBezTo>
                  <a:cubicBezTo>
                    <a:pt x="366" y="1522"/>
                    <a:pt x="279" y="1479"/>
                    <a:pt x="201" y="1417"/>
                  </a:cubicBezTo>
                  <a:cubicBezTo>
                    <a:pt x="101" y="1267"/>
                    <a:pt x="51" y="1066"/>
                    <a:pt x="101" y="841"/>
                  </a:cubicBezTo>
                  <a:cubicBezTo>
                    <a:pt x="176" y="314"/>
                    <a:pt x="327" y="64"/>
                    <a:pt x="602" y="64"/>
                  </a:cubicBezTo>
                  <a:close/>
                  <a:moveTo>
                    <a:pt x="604" y="1"/>
                  </a:moveTo>
                  <a:cubicBezTo>
                    <a:pt x="302" y="1"/>
                    <a:pt x="115" y="261"/>
                    <a:pt x="26" y="816"/>
                  </a:cubicBezTo>
                  <a:cubicBezTo>
                    <a:pt x="1" y="1091"/>
                    <a:pt x="26" y="1317"/>
                    <a:pt x="151" y="1442"/>
                  </a:cubicBezTo>
                  <a:cubicBezTo>
                    <a:pt x="226" y="1542"/>
                    <a:pt x="352" y="1592"/>
                    <a:pt x="452" y="1592"/>
                  </a:cubicBezTo>
                  <a:cubicBezTo>
                    <a:pt x="527" y="1592"/>
                    <a:pt x="602" y="1567"/>
                    <a:pt x="652" y="1542"/>
                  </a:cubicBezTo>
                  <a:cubicBezTo>
                    <a:pt x="903" y="1417"/>
                    <a:pt x="1103" y="816"/>
                    <a:pt x="1053" y="415"/>
                  </a:cubicBezTo>
                  <a:cubicBezTo>
                    <a:pt x="1028" y="189"/>
                    <a:pt x="903" y="39"/>
                    <a:pt x="728" y="14"/>
                  </a:cubicBezTo>
                  <a:cubicBezTo>
                    <a:pt x="685" y="5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3"/>
            <p:cNvSpPr/>
            <p:nvPr/>
          </p:nvSpPr>
          <p:spPr>
            <a:xfrm>
              <a:off x="4369825" y="822900"/>
              <a:ext cx="35125" cy="9225"/>
            </a:xfrm>
            <a:custGeom>
              <a:avLst/>
              <a:gdLst/>
              <a:ahLst/>
              <a:cxnLst/>
              <a:rect l="l" t="t" r="r" b="b"/>
              <a:pathLst>
                <a:path w="1405" h="369" extrusionOk="0">
                  <a:moveTo>
                    <a:pt x="1171" y="1"/>
                  </a:moveTo>
                  <a:cubicBezTo>
                    <a:pt x="897" y="1"/>
                    <a:pt x="405" y="54"/>
                    <a:pt x="1" y="318"/>
                  </a:cubicBezTo>
                  <a:lnTo>
                    <a:pt x="1" y="369"/>
                  </a:lnTo>
                  <a:lnTo>
                    <a:pt x="51" y="369"/>
                  </a:lnTo>
                  <a:cubicBezTo>
                    <a:pt x="445" y="100"/>
                    <a:pt x="941" y="62"/>
                    <a:pt x="1192" y="62"/>
                  </a:cubicBezTo>
                  <a:cubicBezTo>
                    <a:pt x="1293" y="62"/>
                    <a:pt x="1354" y="68"/>
                    <a:pt x="1354" y="68"/>
                  </a:cubicBezTo>
                  <a:lnTo>
                    <a:pt x="1404" y="43"/>
                  </a:lnTo>
                  <a:lnTo>
                    <a:pt x="1379" y="18"/>
                  </a:lnTo>
                  <a:cubicBezTo>
                    <a:pt x="1364" y="10"/>
                    <a:pt x="1287" y="1"/>
                    <a:pt x="117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3"/>
            <p:cNvSpPr/>
            <p:nvPr/>
          </p:nvSpPr>
          <p:spPr>
            <a:xfrm>
              <a:off x="4423725" y="771950"/>
              <a:ext cx="24450" cy="45775"/>
            </a:xfrm>
            <a:custGeom>
              <a:avLst/>
              <a:gdLst/>
              <a:ahLst/>
              <a:cxnLst/>
              <a:rect l="l" t="t" r="r" b="b"/>
              <a:pathLst>
                <a:path w="978" h="1831" extrusionOk="0">
                  <a:moveTo>
                    <a:pt x="927" y="0"/>
                  </a:moveTo>
                  <a:lnTo>
                    <a:pt x="927" y="26"/>
                  </a:lnTo>
                  <a:cubicBezTo>
                    <a:pt x="902" y="51"/>
                    <a:pt x="852" y="126"/>
                    <a:pt x="777" y="276"/>
                  </a:cubicBezTo>
                  <a:cubicBezTo>
                    <a:pt x="677" y="452"/>
                    <a:pt x="576" y="677"/>
                    <a:pt x="451" y="903"/>
                  </a:cubicBezTo>
                  <a:cubicBezTo>
                    <a:pt x="226" y="1329"/>
                    <a:pt x="0" y="1780"/>
                    <a:pt x="0" y="1780"/>
                  </a:cubicBezTo>
                  <a:lnTo>
                    <a:pt x="25" y="1830"/>
                  </a:lnTo>
                  <a:lnTo>
                    <a:pt x="50" y="1805"/>
                  </a:lnTo>
                  <a:cubicBezTo>
                    <a:pt x="351" y="1229"/>
                    <a:pt x="927" y="126"/>
                    <a:pt x="977" y="51"/>
                  </a:cubicBezTo>
                  <a:lnTo>
                    <a:pt x="977" y="2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4376725" y="808925"/>
              <a:ext cx="25700" cy="55775"/>
            </a:xfrm>
            <a:custGeom>
              <a:avLst/>
              <a:gdLst/>
              <a:ahLst/>
              <a:cxnLst/>
              <a:rect l="l" t="t" r="r" b="b"/>
              <a:pathLst>
                <a:path w="1028" h="2231" extrusionOk="0">
                  <a:moveTo>
                    <a:pt x="577" y="0"/>
                  </a:moveTo>
                  <a:lnTo>
                    <a:pt x="577" y="50"/>
                  </a:lnTo>
                  <a:cubicBezTo>
                    <a:pt x="577" y="100"/>
                    <a:pt x="903" y="1454"/>
                    <a:pt x="978" y="2131"/>
                  </a:cubicBezTo>
                  <a:cubicBezTo>
                    <a:pt x="905" y="2145"/>
                    <a:pt x="724" y="2159"/>
                    <a:pt x="517" y="2159"/>
                  </a:cubicBezTo>
                  <a:cubicBezTo>
                    <a:pt x="365" y="2159"/>
                    <a:pt x="199" y="2152"/>
                    <a:pt x="50" y="2131"/>
                  </a:cubicBezTo>
                  <a:lnTo>
                    <a:pt x="0" y="2156"/>
                  </a:lnTo>
                  <a:lnTo>
                    <a:pt x="25" y="2181"/>
                  </a:lnTo>
                  <a:cubicBezTo>
                    <a:pt x="176" y="2206"/>
                    <a:pt x="326" y="2231"/>
                    <a:pt x="476" y="2231"/>
                  </a:cubicBezTo>
                  <a:cubicBezTo>
                    <a:pt x="752" y="2231"/>
                    <a:pt x="978" y="2181"/>
                    <a:pt x="1003" y="2181"/>
                  </a:cubicBezTo>
                  <a:lnTo>
                    <a:pt x="1028" y="2156"/>
                  </a:lnTo>
                  <a:cubicBezTo>
                    <a:pt x="978" y="1479"/>
                    <a:pt x="652" y="50"/>
                    <a:pt x="627" y="25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4371700" y="87532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1379" y="1"/>
                  </a:moveTo>
                  <a:cubicBezTo>
                    <a:pt x="1027" y="336"/>
                    <a:pt x="500" y="386"/>
                    <a:pt x="219" y="386"/>
                  </a:cubicBezTo>
                  <a:cubicBezTo>
                    <a:pt x="101" y="386"/>
                    <a:pt x="26" y="377"/>
                    <a:pt x="26" y="377"/>
                  </a:cubicBezTo>
                  <a:lnTo>
                    <a:pt x="1" y="402"/>
                  </a:lnTo>
                  <a:lnTo>
                    <a:pt x="26" y="427"/>
                  </a:lnTo>
                  <a:cubicBezTo>
                    <a:pt x="26" y="427"/>
                    <a:pt x="101" y="452"/>
                    <a:pt x="226" y="452"/>
                  </a:cubicBezTo>
                  <a:cubicBezTo>
                    <a:pt x="527" y="452"/>
                    <a:pt x="1053" y="402"/>
                    <a:pt x="1429" y="51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E2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4634875" y="664175"/>
              <a:ext cx="28200" cy="57675"/>
            </a:xfrm>
            <a:custGeom>
              <a:avLst/>
              <a:gdLst/>
              <a:ahLst/>
              <a:cxnLst/>
              <a:rect l="l" t="t" r="r" b="b"/>
              <a:pathLst>
                <a:path w="1128" h="2307" extrusionOk="0">
                  <a:moveTo>
                    <a:pt x="877" y="1"/>
                  </a:moveTo>
                  <a:cubicBezTo>
                    <a:pt x="827" y="51"/>
                    <a:pt x="0" y="1855"/>
                    <a:pt x="50" y="2281"/>
                  </a:cubicBezTo>
                  <a:lnTo>
                    <a:pt x="50" y="2306"/>
                  </a:lnTo>
                  <a:lnTo>
                    <a:pt x="75" y="2306"/>
                  </a:lnTo>
                  <a:cubicBezTo>
                    <a:pt x="100" y="2306"/>
                    <a:pt x="727" y="2231"/>
                    <a:pt x="1128" y="1931"/>
                  </a:cubicBezTo>
                  <a:lnTo>
                    <a:pt x="1128" y="1880"/>
                  </a:lnTo>
                  <a:lnTo>
                    <a:pt x="1078" y="1880"/>
                  </a:lnTo>
                  <a:cubicBezTo>
                    <a:pt x="752" y="2131"/>
                    <a:pt x="226" y="2231"/>
                    <a:pt x="100" y="2256"/>
                  </a:cubicBezTo>
                  <a:cubicBezTo>
                    <a:pt x="100" y="1755"/>
                    <a:pt x="877" y="126"/>
                    <a:pt x="927" y="51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4656800" y="735600"/>
              <a:ext cx="37000" cy="5675"/>
            </a:xfrm>
            <a:custGeom>
              <a:avLst/>
              <a:gdLst/>
              <a:ahLst/>
              <a:cxnLst/>
              <a:rect l="l" t="t" r="r" b="b"/>
              <a:pathLst>
                <a:path w="1480" h="227" extrusionOk="0">
                  <a:moveTo>
                    <a:pt x="0" y="1"/>
                  </a:moveTo>
                  <a:lnTo>
                    <a:pt x="25" y="51"/>
                  </a:lnTo>
                  <a:cubicBezTo>
                    <a:pt x="25" y="51"/>
                    <a:pt x="376" y="226"/>
                    <a:pt x="878" y="226"/>
                  </a:cubicBezTo>
                  <a:cubicBezTo>
                    <a:pt x="1053" y="226"/>
                    <a:pt x="1254" y="201"/>
                    <a:pt x="1454" y="151"/>
                  </a:cubicBezTo>
                  <a:lnTo>
                    <a:pt x="1479" y="126"/>
                  </a:lnTo>
                  <a:lnTo>
                    <a:pt x="1454" y="101"/>
                  </a:lnTo>
                  <a:cubicBezTo>
                    <a:pt x="1254" y="151"/>
                    <a:pt x="1066" y="170"/>
                    <a:pt x="896" y="170"/>
                  </a:cubicBezTo>
                  <a:cubicBezTo>
                    <a:pt x="389" y="170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E2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3"/>
            <p:cNvSpPr/>
            <p:nvPr/>
          </p:nvSpPr>
          <p:spPr>
            <a:xfrm>
              <a:off x="4765825" y="680475"/>
              <a:ext cx="22575" cy="24450"/>
            </a:xfrm>
            <a:custGeom>
              <a:avLst/>
              <a:gdLst/>
              <a:ahLst/>
              <a:cxnLst/>
              <a:rect l="l" t="t" r="r" b="b"/>
              <a:pathLst>
                <a:path w="903" h="978" extrusionOk="0">
                  <a:moveTo>
                    <a:pt x="852" y="0"/>
                  </a:moveTo>
                  <a:cubicBezTo>
                    <a:pt x="827" y="0"/>
                    <a:pt x="276" y="251"/>
                    <a:pt x="0" y="928"/>
                  </a:cubicBezTo>
                  <a:lnTo>
                    <a:pt x="0" y="978"/>
                  </a:lnTo>
                  <a:lnTo>
                    <a:pt x="25" y="978"/>
                  </a:lnTo>
                  <a:lnTo>
                    <a:pt x="50" y="953"/>
                  </a:lnTo>
                  <a:cubicBezTo>
                    <a:pt x="326" y="301"/>
                    <a:pt x="877" y="50"/>
                    <a:pt x="877" y="50"/>
                  </a:cubicBezTo>
                  <a:lnTo>
                    <a:pt x="903" y="2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3"/>
            <p:cNvSpPr/>
            <p:nvPr/>
          </p:nvSpPr>
          <p:spPr>
            <a:xfrm>
              <a:off x="4769575" y="686100"/>
              <a:ext cx="16950" cy="10675"/>
            </a:xfrm>
            <a:custGeom>
              <a:avLst/>
              <a:gdLst/>
              <a:ahLst/>
              <a:cxnLst/>
              <a:rect l="l" t="t" r="r" b="b"/>
              <a:pathLst>
                <a:path w="678" h="427" extrusionOk="0">
                  <a:moveTo>
                    <a:pt x="352" y="1"/>
                  </a:moveTo>
                  <a:lnTo>
                    <a:pt x="352" y="26"/>
                  </a:lnTo>
                  <a:cubicBezTo>
                    <a:pt x="352" y="51"/>
                    <a:pt x="377" y="76"/>
                    <a:pt x="452" y="101"/>
                  </a:cubicBezTo>
                  <a:cubicBezTo>
                    <a:pt x="502" y="151"/>
                    <a:pt x="602" y="201"/>
                    <a:pt x="602" y="226"/>
                  </a:cubicBezTo>
                  <a:lnTo>
                    <a:pt x="602" y="252"/>
                  </a:lnTo>
                  <a:cubicBezTo>
                    <a:pt x="527" y="327"/>
                    <a:pt x="226" y="377"/>
                    <a:pt x="26" y="377"/>
                  </a:cubicBezTo>
                  <a:lnTo>
                    <a:pt x="1" y="402"/>
                  </a:lnTo>
                  <a:lnTo>
                    <a:pt x="26" y="427"/>
                  </a:lnTo>
                  <a:cubicBezTo>
                    <a:pt x="76" y="427"/>
                    <a:pt x="552" y="427"/>
                    <a:pt x="652" y="302"/>
                  </a:cubicBezTo>
                  <a:lnTo>
                    <a:pt x="677" y="226"/>
                  </a:lnTo>
                  <a:cubicBezTo>
                    <a:pt x="652" y="151"/>
                    <a:pt x="552" y="101"/>
                    <a:pt x="477" y="51"/>
                  </a:cubicBezTo>
                  <a:lnTo>
                    <a:pt x="402" y="2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3"/>
            <p:cNvSpPr/>
            <p:nvPr/>
          </p:nvSpPr>
          <p:spPr>
            <a:xfrm>
              <a:off x="4292125" y="1057675"/>
              <a:ext cx="29475" cy="110925"/>
            </a:xfrm>
            <a:custGeom>
              <a:avLst/>
              <a:gdLst/>
              <a:ahLst/>
              <a:cxnLst/>
              <a:rect l="l" t="t" r="r" b="b"/>
              <a:pathLst>
                <a:path w="1179" h="4437" extrusionOk="0">
                  <a:moveTo>
                    <a:pt x="1" y="0"/>
                  </a:moveTo>
                  <a:cubicBezTo>
                    <a:pt x="1" y="0"/>
                    <a:pt x="226" y="1880"/>
                    <a:pt x="327" y="2607"/>
                  </a:cubicBezTo>
                  <a:cubicBezTo>
                    <a:pt x="427" y="3359"/>
                    <a:pt x="803" y="4085"/>
                    <a:pt x="1129" y="4411"/>
                  </a:cubicBezTo>
                  <a:lnTo>
                    <a:pt x="1154" y="4436"/>
                  </a:lnTo>
                  <a:lnTo>
                    <a:pt x="1179" y="4411"/>
                  </a:lnTo>
                  <a:lnTo>
                    <a:pt x="1179" y="4361"/>
                  </a:lnTo>
                  <a:cubicBezTo>
                    <a:pt x="878" y="4035"/>
                    <a:pt x="477" y="3333"/>
                    <a:pt x="402" y="2607"/>
                  </a:cubicBezTo>
                  <a:cubicBezTo>
                    <a:pt x="302" y="188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3"/>
            <p:cNvSpPr/>
            <p:nvPr/>
          </p:nvSpPr>
          <p:spPr>
            <a:xfrm>
              <a:off x="4376100" y="1121575"/>
              <a:ext cx="150400" cy="50150"/>
            </a:xfrm>
            <a:custGeom>
              <a:avLst/>
              <a:gdLst/>
              <a:ahLst/>
              <a:cxnLst/>
              <a:rect l="l" t="t" r="r" b="b"/>
              <a:pathLst>
                <a:path w="6016" h="2006" extrusionOk="0">
                  <a:moveTo>
                    <a:pt x="5965" y="1"/>
                  </a:moveTo>
                  <a:cubicBezTo>
                    <a:pt x="5965" y="1"/>
                    <a:pt x="5188" y="26"/>
                    <a:pt x="3609" y="652"/>
                  </a:cubicBezTo>
                  <a:cubicBezTo>
                    <a:pt x="2106" y="1254"/>
                    <a:pt x="351" y="1830"/>
                    <a:pt x="0" y="1955"/>
                  </a:cubicBezTo>
                  <a:lnTo>
                    <a:pt x="0" y="1980"/>
                  </a:lnTo>
                  <a:lnTo>
                    <a:pt x="25" y="2006"/>
                  </a:lnTo>
                  <a:cubicBezTo>
                    <a:pt x="376" y="1905"/>
                    <a:pt x="2131" y="1304"/>
                    <a:pt x="3634" y="702"/>
                  </a:cubicBezTo>
                  <a:cubicBezTo>
                    <a:pt x="5188" y="101"/>
                    <a:pt x="5965" y="76"/>
                    <a:pt x="5990" y="76"/>
                  </a:cubicBezTo>
                  <a:lnTo>
                    <a:pt x="6015" y="51"/>
                  </a:lnTo>
                  <a:lnTo>
                    <a:pt x="596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3"/>
            <p:cNvSpPr/>
            <p:nvPr/>
          </p:nvSpPr>
          <p:spPr>
            <a:xfrm>
              <a:off x="4560300" y="921075"/>
              <a:ext cx="10050" cy="134725"/>
            </a:xfrm>
            <a:custGeom>
              <a:avLst/>
              <a:gdLst/>
              <a:ahLst/>
              <a:cxnLst/>
              <a:rect l="l" t="t" r="r" b="b"/>
              <a:pathLst>
                <a:path w="402" h="5389" extrusionOk="0">
                  <a:moveTo>
                    <a:pt x="352" y="0"/>
                  </a:moveTo>
                  <a:cubicBezTo>
                    <a:pt x="352" y="0"/>
                    <a:pt x="151" y="326"/>
                    <a:pt x="76" y="1980"/>
                  </a:cubicBezTo>
                  <a:cubicBezTo>
                    <a:pt x="1" y="3635"/>
                    <a:pt x="301" y="5339"/>
                    <a:pt x="327" y="5364"/>
                  </a:cubicBezTo>
                  <a:lnTo>
                    <a:pt x="352" y="5389"/>
                  </a:lnTo>
                  <a:lnTo>
                    <a:pt x="377" y="5339"/>
                  </a:lnTo>
                  <a:cubicBezTo>
                    <a:pt x="377" y="5314"/>
                    <a:pt x="76" y="3609"/>
                    <a:pt x="151" y="1980"/>
                  </a:cubicBezTo>
                  <a:cubicBezTo>
                    <a:pt x="201" y="376"/>
                    <a:pt x="402" y="26"/>
                    <a:pt x="402" y="26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3"/>
            <p:cNvSpPr/>
            <p:nvPr/>
          </p:nvSpPr>
          <p:spPr>
            <a:xfrm>
              <a:off x="4565325" y="1028850"/>
              <a:ext cx="88375" cy="67050"/>
            </a:xfrm>
            <a:custGeom>
              <a:avLst/>
              <a:gdLst/>
              <a:ahLst/>
              <a:cxnLst/>
              <a:rect l="l" t="t" r="r" b="b"/>
              <a:pathLst>
                <a:path w="3535" h="2682" extrusionOk="0">
                  <a:moveTo>
                    <a:pt x="25" y="0"/>
                  </a:moveTo>
                  <a:lnTo>
                    <a:pt x="0" y="50"/>
                  </a:lnTo>
                  <a:cubicBezTo>
                    <a:pt x="25" y="75"/>
                    <a:pt x="627" y="802"/>
                    <a:pt x="1303" y="1304"/>
                  </a:cubicBezTo>
                  <a:cubicBezTo>
                    <a:pt x="1955" y="1780"/>
                    <a:pt x="3459" y="2657"/>
                    <a:pt x="3484" y="2657"/>
                  </a:cubicBezTo>
                  <a:lnTo>
                    <a:pt x="3509" y="2682"/>
                  </a:lnTo>
                  <a:lnTo>
                    <a:pt x="3534" y="2657"/>
                  </a:lnTo>
                  <a:lnTo>
                    <a:pt x="3509" y="2607"/>
                  </a:lnTo>
                  <a:cubicBezTo>
                    <a:pt x="3509" y="2607"/>
                    <a:pt x="2005" y="1730"/>
                    <a:pt x="1329" y="1253"/>
                  </a:cubicBezTo>
                  <a:cubicBezTo>
                    <a:pt x="677" y="752"/>
                    <a:pt x="75" y="25"/>
                    <a:pt x="50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3"/>
            <p:cNvSpPr/>
            <p:nvPr/>
          </p:nvSpPr>
          <p:spPr>
            <a:xfrm>
              <a:off x="4588500" y="875325"/>
              <a:ext cx="255050" cy="248775"/>
            </a:xfrm>
            <a:custGeom>
              <a:avLst/>
              <a:gdLst/>
              <a:ahLst/>
              <a:cxnLst/>
              <a:rect l="l" t="t" r="r" b="b"/>
              <a:pathLst>
                <a:path w="10202" h="9951" extrusionOk="0">
                  <a:moveTo>
                    <a:pt x="10151" y="1"/>
                  </a:moveTo>
                  <a:cubicBezTo>
                    <a:pt x="10101" y="26"/>
                    <a:pt x="8873" y="1204"/>
                    <a:pt x="7845" y="2933"/>
                  </a:cubicBezTo>
                  <a:cubicBezTo>
                    <a:pt x="6868" y="4612"/>
                    <a:pt x="6291" y="6592"/>
                    <a:pt x="6241" y="6743"/>
                  </a:cubicBezTo>
                  <a:cubicBezTo>
                    <a:pt x="6116" y="6843"/>
                    <a:pt x="4988" y="7620"/>
                    <a:pt x="3635" y="8272"/>
                  </a:cubicBezTo>
                  <a:cubicBezTo>
                    <a:pt x="2808" y="8673"/>
                    <a:pt x="1554" y="9249"/>
                    <a:pt x="76" y="9876"/>
                  </a:cubicBezTo>
                  <a:cubicBezTo>
                    <a:pt x="51" y="9876"/>
                    <a:pt x="1" y="9901"/>
                    <a:pt x="1" y="9901"/>
                  </a:cubicBezTo>
                  <a:lnTo>
                    <a:pt x="1" y="9951"/>
                  </a:lnTo>
                  <a:lnTo>
                    <a:pt x="26" y="9951"/>
                  </a:lnTo>
                  <a:cubicBezTo>
                    <a:pt x="51" y="9951"/>
                    <a:pt x="76" y="9951"/>
                    <a:pt x="101" y="9926"/>
                  </a:cubicBezTo>
                  <a:cubicBezTo>
                    <a:pt x="1579" y="9299"/>
                    <a:pt x="2833" y="8748"/>
                    <a:pt x="3660" y="8322"/>
                  </a:cubicBezTo>
                  <a:cubicBezTo>
                    <a:pt x="5088" y="7620"/>
                    <a:pt x="6266" y="6818"/>
                    <a:pt x="6266" y="6793"/>
                  </a:cubicBezTo>
                  <a:lnTo>
                    <a:pt x="6291" y="6793"/>
                  </a:lnTo>
                  <a:cubicBezTo>
                    <a:pt x="6291" y="6768"/>
                    <a:pt x="6893" y="4713"/>
                    <a:pt x="7895" y="2983"/>
                  </a:cubicBezTo>
                  <a:cubicBezTo>
                    <a:pt x="8923" y="1229"/>
                    <a:pt x="10126" y="101"/>
                    <a:pt x="10176" y="51"/>
                  </a:cubicBezTo>
                  <a:lnTo>
                    <a:pt x="10201" y="26"/>
                  </a:lnTo>
                  <a:lnTo>
                    <a:pt x="1015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3"/>
            <p:cNvSpPr/>
            <p:nvPr/>
          </p:nvSpPr>
          <p:spPr>
            <a:xfrm>
              <a:off x="4731975" y="928600"/>
              <a:ext cx="136000" cy="208675"/>
            </a:xfrm>
            <a:custGeom>
              <a:avLst/>
              <a:gdLst/>
              <a:ahLst/>
              <a:cxnLst/>
              <a:rect l="l" t="t" r="r" b="b"/>
              <a:pathLst>
                <a:path w="5440" h="8347" extrusionOk="0">
                  <a:moveTo>
                    <a:pt x="5389" y="0"/>
                  </a:moveTo>
                  <a:lnTo>
                    <a:pt x="5364" y="25"/>
                  </a:lnTo>
                  <a:cubicBezTo>
                    <a:pt x="5314" y="702"/>
                    <a:pt x="5089" y="3058"/>
                    <a:pt x="4412" y="4687"/>
                  </a:cubicBezTo>
                  <a:cubicBezTo>
                    <a:pt x="3810" y="6040"/>
                    <a:pt x="1931" y="7720"/>
                    <a:pt x="928" y="8271"/>
                  </a:cubicBezTo>
                  <a:cubicBezTo>
                    <a:pt x="878" y="8121"/>
                    <a:pt x="653" y="7494"/>
                    <a:pt x="51" y="6943"/>
                  </a:cubicBezTo>
                  <a:lnTo>
                    <a:pt x="1" y="6943"/>
                  </a:lnTo>
                  <a:lnTo>
                    <a:pt x="1" y="6993"/>
                  </a:lnTo>
                  <a:cubicBezTo>
                    <a:pt x="703" y="7619"/>
                    <a:pt x="878" y="8321"/>
                    <a:pt x="878" y="8321"/>
                  </a:cubicBezTo>
                  <a:lnTo>
                    <a:pt x="878" y="8346"/>
                  </a:lnTo>
                  <a:lnTo>
                    <a:pt x="903" y="8346"/>
                  </a:lnTo>
                  <a:cubicBezTo>
                    <a:pt x="1956" y="7795"/>
                    <a:pt x="3861" y="6116"/>
                    <a:pt x="4462" y="4712"/>
                  </a:cubicBezTo>
                  <a:cubicBezTo>
                    <a:pt x="5164" y="3083"/>
                    <a:pt x="5389" y="702"/>
                    <a:pt x="5440" y="25"/>
                  </a:cubicBezTo>
                  <a:lnTo>
                    <a:pt x="538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3"/>
            <p:cNvSpPr/>
            <p:nvPr/>
          </p:nvSpPr>
          <p:spPr>
            <a:xfrm>
              <a:off x="4612300" y="1217450"/>
              <a:ext cx="91525" cy="246875"/>
            </a:xfrm>
            <a:custGeom>
              <a:avLst/>
              <a:gdLst/>
              <a:ahLst/>
              <a:cxnLst/>
              <a:rect l="l" t="t" r="r" b="b"/>
              <a:pathLst>
                <a:path w="3661" h="9875" extrusionOk="0">
                  <a:moveTo>
                    <a:pt x="527" y="0"/>
                  </a:moveTo>
                  <a:lnTo>
                    <a:pt x="502" y="25"/>
                  </a:lnTo>
                  <a:cubicBezTo>
                    <a:pt x="477" y="25"/>
                    <a:pt x="176" y="978"/>
                    <a:pt x="101" y="2130"/>
                  </a:cubicBezTo>
                  <a:cubicBezTo>
                    <a:pt x="1" y="3308"/>
                    <a:pt x="577" y="5288"/>
                    <a:pt x="1229" y="6516"/>
                  </a:cubicBezTo>
                  <a:cubicBezTo>
                    <a:pt x="1730" y="7469"/>
                    <a:pt x="2307" y="8196"/>
                    <a:pt x="2958" y="9023"/>
                  </a:cubicBezTo>
                  <a:cubicBezTo>
                    <a:pt x="3184" y="9298"/>
                    <a:pt x="3384" y="9574"/>
                    <a:pt x="3610" y="9875"/>
                  </a:cubicBezTo>
                  <a:lnTo>
                    <a:pt x="3660" y="9875"/>
                  </a:lnTo>
                  <a:lnTo>
                    <a:pt x="3660" y="9825"/>
                  </a:lnTo>
                  <a:cubicBezTo>
                    <a:pt x="3435" y="9524"/>
                    <a:pt x="3234" y="9248"/>
                    <a:pt x="3008" y="8998"/>
                  </a:cubicBezTo>
                  <a:cubicBezTo>
                    <a:pt x="2357" y="8146"/>
                    <a:pt x="1780" y="7444"/>
                    <a:pt x="1279" y="6491"/>
                  </a:cubicBezTo>
                  <a:cubicBezTo>
                    <a:pt x="653" y="5288"/>
                    <a:pt x="51" y="3308"/>
                    <a:pt x="151" y="2130"/>
                  </a:cubicBezTo>
                  <a:cubicBezTo>
                    <a:pt x="252" y="978"/>
                    <a:pt x="552" y="50"/>
                    <a:pt x="552" y="50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3"/>
            <p:cNvSpPr/>
            <p:nvPr/>
          </p:nvSpPr>
          <p:spPr>
            <a:xfrm>
              <a:off x="4493250" y="1265675"/>
              <a:ext cx="123475" cy="142275"/>
            </a:xfrm>
            <a:custGeom>
              <a:avLst/>
              <a:gdLst/>
              <a:ahLst/>
              <a:cxnLst/>
              <a:rect l="l" t="t" r="r" b="b"/>
              <a:pathLst>
                <a:path w="4939" h="5691" extrusionOk="0">
                  <a:moveTo>
                    <a:pt x="4888" y="1"/>
                  </a:moveTo>
                  <a:cubicBezTo>
                    <a:pt x="4863" y="1"/>
                    <a:pt x="3961" y="1079"/>
                    <a:pt x="2833" y="2357"/>
                  </a:cubicBezTo>
                  <a:cubicBezTo>
                    <a:pt x="2407" y="2858"/>
                    <a:pt x="1956" y="3384"/>
                    <a:pt x="1530" y="3886"/>
                  </a:cubicBezTo>
                  <a:cubicBezTo>
                    <a:pt x="878" y="4688"/>
                    <a:pt x="302" y="5364"/>
                    <a:pt x="1" y="5640"/>
                  </a:cubicBezTo>
                  <a:lnTo>
                    <a:pt x="1" y="5690"/>
                  </a:lnTo>
                  <a:lnTo>
                    <a:pt x="51" y="5690"/>
                  </a:lnTo>
                  <a:cubicBezTo>
                    <a:pt x="352" y="5415"/>
                    <a:pt x="928" y="4738"/>
                    <a:pt x="1580" y="3936"/>
                  </a:cubicBezTo>
                  <a:cubicBezTo>
                    <a:pt x="2006" y="3435"/>
                    <a:pt x="2457" y="2908"/>
                    <a:pt x="2883" y="2407"/>
                  </a:cubicBezTo>
                  <a:cubicBezTo>
                    <a:pt x="4011" y="1129"/>
                    <a:pt x="4913" y="51"/>
                    <a:pt x="4938" y="51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3"/>
            <p:cNvSpPr/>
            <p:nvPr/>
          </p:nvSpPr>
          <p:spPr>
            <a:xfrm>
              <a:off x="4743275" y="1318950"/>
              <a:ext cx="43250" cy="192375"/>
            </a:xfrm>
            <a:custGeom>
              <a:avLst/>
              <a:gdLst/>
              <a:ahLst/>
              <a:cxnLst/>
              <a:rect l="l" t="t" r="r" b="b"/>
              <a:pathLst>
                <a:path w="1730" h="7695" extrusionOk="0">
                  <a:moveTo>
                    <a:pt x="25" y="0"/>
                  </a:moveTo>
                  <a:lnTo>
                    <a:pt x="0" y="50"/>
                  </a:lnTo>
                  <a:cubicBezTo>
                    <a:pt x="125" y="727"/>
                    <a:pt x="1654" y="7619"/>
                    <a:pt x="1654" y="7670"/>
                  </a:cubicBezTo>
                  <a:lnTo>
                    <a:pt x="1704" y="7695"/>
                  </a:lnTo>
                  <a:lnTo>
                    <a:pt x="1729" y="7670"/>
                  </a:lnTo>
                  <a:cubicBezTo>
                    <a:pt x="1704" y="7594"/>
                    <a:pt x="175" y="702"/>
                    <a:pt x="50" y="5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3"/>
            <p:cNvSpPr/>
            <p:nvPr/>
          </p:nvSpPr>
          <p:spPr>
            <a:xfrm>
              <a:off x="4344775" y="818950"/>
              <a:ext cx="9425" cy="26950"/>
            </a:xfrm>
            <a:custGeom>
              <a:avLst/>
              <a:gdLst/>
              <a:ahLst/>
              <a:cxnLst/>
              <a:rect l="l" t="t" r="r" b="b"/>
              <a:pathLst>
                <a:path w="377" h="1078" extrusionOk="0">
                  <a:moveTo>
                    <a:pt x="201" y="0"/>
                  </a:moveTo>
                  <a:cubicBezTo>
                    <a:pt x="100" y="0"/>
                    <a:pt x="0" y="251"/>
                    <a:pt x="0" y="552"/>
                  </a:cubicBezTo>
                  <a:cubicBezTo>
                    <a:pt x="0" y="827"/>
                    <a:pt x="100" y="1078"/>
                    <a:pt x="201" y="1078"/>
                  </a:cubicBezTo>
                  <a:cubicBezTo>
                    <a:pt x="276" y="1078"/>
                    <a:pt x="376" y="827"/>
                    <a:pt x="376" y="552"/>
                  </a:cubicBezTo>
                  <a:cubicBezTo>
                    <a:pt x="376" y="251"/>
                    <a:pt x="276" y="0"/>
                    <a:pt x="2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3"/>
            <p:cNvSpPr/>
            <p:nvPr/>
          </p:nvSpPr>
          <p:spPr>
            <a:xfrm>
              <a:off x="4413050" y="802025"/>
              <a:ext cx="8800" cy="26975"/>
            </a:xfrm>
            <a:custGeom>
              <a:avLst/>
              <a:gdLst/>
              <a:ahLst/>
              <a:cxnLst/>
              <a:rect l="l" t="t" r="r" b="b"/>
              <a:pathLst>
                <a:path w="352" h="1079" extrusionOk="0">
                  <a:moveTo>
                    <a:pt x="176" y="1"/>
                  </a:moveTo>
                  <a:cubicBezTo>
                    <a:pt x="76" y="1"/>
                    <a:pt x="1" y="251"/>
                    <a:pt x="1" y="527"/>
                  </a:cubicBezTo>
                  <a:cubicBezTo>
                    <a:pt x="1" y="828"/>
                    <a:pt x="76" y="1078"/>
                    <a:pt x="176" y="1078"/>
                  </a:cubicBezTo>
                  <a:cubicBezTo>
                    <a:pt x="252" y="1078"/>
                    <a:pt x="352" y="828"/>
                    <a:pt x="352" y="527"/>
                  </a:cubicBezTo>
                  <a:cubicBezTo>
                    <a:pt x="352" y="251"/>
                    <a:pt x="252" y="1"/>
                    <a:pt x="1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3"/>
            <p:cNvSpPr/>
            <p:nvPr/>
          </p:nvSpPr>
          <p:spPr>
            <a:xfrm>
              <a:off x="4626100" y="662875"/>
              <a:ext cx="12550" cy="27700"/>
            </a:xfrm>
            <a:custGeom>
              <a:avLst/>
              <a:gdLst/>
              <a:ahLst/>
              <a:cxnLst/>
              <a:rect l="l" t="t" r="r" b="b"/>
              <a:pathLst>
                <a:path w="502" h="1108" extrusionOk="0">
                  <a:moveTo>
                    <a:pt x="411" y="1"/>
                  </a:moveTo>
                  <a:cubicBezTo>
                    <a:pt x="313" y="1"/>
                    <a:pt x="196" y="218"/>
                    <a:pt x="101" y="504"/>
                  </a:cubicBezTo>
                  <a:cubicBezTo>
                    <a:pt x="0" y="830"/>
                    <a:pt x="0" y="1080"/>
                    <a:pt x="75" y="1105"/>
                  </a:cubicBezTo>
                  <a:cubicBezTo>
                    <a:pt x="81" y="1107"/>
                    <a:pt x="86" y="1107"/>
                    <a:pt x="91" y="1107"/>
                  </a:cubicBezTo>
                  <a:cubicBezTo>
                    <a:pt x="191" y="1107"/>
                    <a:pt x="330" y="890"/>
                    <a:pt x="401" y="604"/>
                  </a:cubicBezTo>
                  <a:cubicBezTo>
                    <a:pt x="502" y="303"/>
                    <a:pt x="502" y="28"/>
                    <a:pt x="426" y="3"/>
                  </a:cubicBezTo>
                  <a:cubicBezTo>
                    <a:pt x="421" y="1"/>
                    <a:pt x="416" y="1"/>
                    <a:pt x="41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3"/>
            <p:cNvSpPr/>
            <p:nvPr/>
          </p:nvSpPr>
          <p:spPr>
            <a:xfrm>
              <a:off x="4683750" y="674800"/>
              <a:ext cx="12550" cy="28300"/>
            </a:xfrm>
            <a:custGeom>
              <a:avLst/>
              <a:gdLst/>
              <a:ahLst/>
              <a:cxnLst/>
              <a:rect l="l" t="t" r="r" b="b"/>
              <a:pathLst>
                <a:path w="502" h="1132" extrusionOk="0">
                  <a:moveTo>
                    <a:pt x="390" y="0"/>
                  </a:moveTo>
                  <a:cubicBezTo>
                    <a:pt x="312" y="0"/>
                    <a:pt x="171" y="241"/>
                    <a:pt x="75" y="528"/>
                  </a:cubicBezTo>
                  <a:cubicBezTo>
                    <a:pt x="0" y="829"/>
                    <a:pt x="0" y="1105"/>
                    <a:pt x="75" y="1130"/>
                  </a:cubicBezTo>
                  <a:cubicBezTo>
                    <a:pt x="80" y="1131"/>
                    <a:pt x="86" y="1131"/>
                    <a:pt x="91" y="1131"/>
                  </a:cubicBezTo>
                  <a:cubicBezTo>
                    <a:pt x="188" y="1131"/>
                    <a:pt x="306" y="914"/>
                    <a:pt x="401" y="628"/>
                  </a:cubicBezTo>
                  <a:cubicBezTo>
                    <a:pt x="501" y="303"/>
                    <a:pt x="501" y="52"/>
                    <a:pt x="401" y="2"/>
                  </a:cubicBezTo>
                  <a:cubicBezTo>
                    <a:pt x="398" y="1"/>
                    <a:pt x="394" y="0"/>
                    <a:pt x="39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3"/>
            <p:cNvSpPr/>
            <p:nvPr/>
          </p:nvSpPr>
          <p:spPr>
            <a:xfrm>
              <a:off x="4448775" y="866600"/>
              <a:ext cx="245025" cy="157250"/>
            </a:xfrm>
            <a:custGeom>
              <a:avLst/>
              <a:gdLst/>
              <a:ahLst/>
              <a:cxnLst/>
              <a:rect l="l" t="t" r="r" b="b"/>
              <a:pathLst>
                <a:path w="9801" h="6290" extrusionOk="0">
                  <a:moveTo>
                    <a:pt x="1156" y="1"/>
                  </a:moveTo>
                  <a:cubicBezTo>
                    <a:pt x="587" y="1"/>
                    <a:pt x="136" y="72"/>
                    <a:pt x="1" y="99"/>
                  </a:cubicBezTo>
                  <a:lnTo>
                    <a:pt x="1" y="124"/>
                  </a:lnTo>
                  <a:lnTo>
                    <a:pt x="26" y="149"/>
                  </a:lnTo>
                  <a:cubicBezTo>
                    <a:pt x="161" y="136"/>
                    <a:pt x="605" y="64"/>
                    <a:pt x="1166" y="64"/>
                  </a:cubicBezTo>
                  <a:cubicBezTo>
                    <a:pt x="1642" y="64"/>
                    <a:pt x="2203" y="116"/>
                    <a:pt x="2732" y="300"/>
                  </a:cubicBezTo>
                  <a:cubicBezTo>
                    <a:pt x="3935" y="701"/>
                    <a:pt x="4863" y="1227"/>
                    <a:pt x="5564" y="1979"/>
                  </a:cubicBezTo>
                  <a:cubicBezTo>
                    <a:pt x="5790" y="2205"/>
                    <a:pt x="6066" y="2505"/>
                    <a:pt x="6366" y="2806"/>
                  </a:cubicBezTo>
                  <a:cubicBezTo>
                    <a:pt x="7043" y="3533"/>
                    <a:pt x="7820" y="4335"/>
                    <a:pt x="8296" y="4786"/>
                  </a:cubicBezTo>
                  <a:cubicBezTo>
                    <a:pt x="8948" y="5413"/>
                    <a:pt x="9750" y="6265"/>
                    <a:pt x="9750" y="6290"/>
                  </a:cubicBezTo>
                  <a:lnTo>
                    <a:pt x="9800" y="6290"/>
                  </a:lnTo>
                  <a:lnTo>
                    <a:pt x="9800" y="6240"/>
                  </a:lnTo>
                  <a:cubicBezTo>
                    <a:pt x="9800" y="6240"/>
                    <a:pt x="8998" y="5362"/>
                    <a:pt x="8321" y="4736"/>
                  </a:cubicBezTo>
                  <a:cubicBezTo>
                    <a:pt x="7870" y="4310"/>
                    <a:pt x="7093" y="3483"/>
                    <a:pt x="6417" y="2781"/>
                  </a:cubicBezTo>
                  <a:cubicBezTo>
                    <a:pt x="6116" y="2455"/>
                    <a:pt x="5840" y="2154"/>
                    <a:pt x="5615" y="1929"/>
                  </a:cubicBezTo>
                  <a:cubicBezTo>
                    <a:pt x="4888" y="1177"/>
                    <a:pt x="3986" y="651"/>
                    <a:pt x="2732" y="225"/>
                  </a:cubicBezTo>
                  <a:cubicBezTo>
                    <a:pt x="2203" y="52"/>
                    <a:pt x="1638" y="1"/>
                    <a:pt x="115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3"/>
            <p:cNvSpPr/>
            <p:nvPr/>
          </p:nvSpPr>
          <p:spPr>
            <a:xfrm>
              <a:off x="4540875" y="862175"/>
              <a:ext cx="22575" cy="21950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853" y="1"/>
                  </a:moveTo>
                  <a:cubicBezTo>
                    <a:pt x="677" y="251"/>
                    <a:pt x="26" y="828"/>
                    <a:pt x="1" y="828"/>
                  </a:cubicBezTo>
                  <a:lnTo>
                    <a:pt x="1" y="878"/>
                  </a:lnTo>
                  <a:lnTo>
                    <a:pt x="51" y="878"/>
                  </a:lnTo>
                  <a:cubicBezTo>
                    <a:pt x="76" y="853"/>
                    <a:pt x="728" y="276"/>
                    <a:pt x="903" y="51"/>
                  </a:cubicBezTo>
                  <a:lnTo>
                    <a:pt x="9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3"/>
            <p:cNvSpPr/>
            <p:nvPr/>
          </p:nvSpPr>
          <p:spPr>
            <a:xfrm>
              <a:off x="4557800" y="867200"/>
              <a:ext cx="12550" cy="33225"/>
            </a:xfrm>
            <a:custGeom>
              <a:avLst/>
              <a:gdLst/>
              <a:ahLst/>
              <a:cxnLst/>
              <a:rect l="l" t="t" r="r" b="b"/>
              <a:pathLst>
                <a:path w="502" h="1329" extrusionOk="0">
                  <a:moveTo>
                    <a:pt x="26" y="0"/>
                  </a:moveTo>
                  <a:lnTo>
                    <a:pt x="0" y="25"/>
                  </a:lnTo>
                  <a:lnTo>
                    <a:pt x="452" y="1303"/>
                  </a:lnTo>
                  <a:lnTo>
                    <a:pt x="477" y="1328"/>
                  </a:lnTo>
                  <a:lnTo>
                    <a:pt x="502" y="127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3"/>
            <p:cNvSpPr/>
            <p:nvPr/>
          </p:nvSpPr>
          <p:spPr>
            <a:xfrm>
              <a:off x="4651775" y="1001275"/>
              <a:ext cx="21975" cy="94625"/>
            </a:xfrm>
            <a:custGeom>
              <a:avLst/>
              <a:gdLst/>
              <a:ahLst/>
              <a:cxnLst/>
              <a:rect l="l" t="t" r="r" b="b"/>
              <a:pathLst>
                <a:path w="879" h="3785" extrusionOk="0">
                  <a:moveTo>
                    <a:pt x="878" y="0"/>
                  </a:moveTo>
                  <a:lnTo>
                    <a:pt x="828" y="26"/>
                  </a:lnTo>
                  <a:cubicBezTo>
                    <a:pt x="828" y="26"/>
                    <a:pt x="352" y="727"/>
                    <a:pt x="201" y="1630"/>
                  </a:cubicBezTo>
                  <a:cubicBezTo>
                    <a:pt x="51" y="2557"/>
                    <a:pt x="1" y="3735"/>
                    <a:pt x="1" y="3760"/>
                  </a:cubicBezTo>
                  <a:lnTo>
                    <a:pt x="51" y="3785"/>
                  </a:lnTo>
                  <a:lnTo>
                    <a:pt x="76" y="3760"/>
                  </a:lnTo>
                  <a:cubicBezTo>
                    <a:pt x="76" y="3735"/>
                    <a:pt x="126" y="2557"/>
                    <a:pt x="251" y="1655"/>
                  </a:cubicBezTo>
                  <a:cubicBezTo>
                    <a:pt x="402" y="752"/>
                    <a:pt x="878" y="51"/>
                    <a:pt x="878" y="5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3"/>
            <p:cNvSpPr/>
            <p:nvPr/>
          </p:nvSpPr>
          <p:spPr>
            <a:xfrm>
              <a:off x="4269575" y="727475"/>
              <a:ext cx="11300" cy="36350"/>
            </a:xfrm>
            <a:custGeom>
              <a:avLst/>
              <a:gdLst/>
              <a:ahLst/>
              <a:cxnLst/>
              <a:rect l="l" t="t" r="r" b="b"/>
              <a:pathLst>
                <a:path w="452" h="1454" extrusionOk="0">
                  <a:moveTo>
                    <a:pt x="402" y="0"/>
                  </a:moveTo>
                  <a:cubicBezTo>
                    <a:pt x="1" y="551"/>
                    <a:pt x="151" y="1429"/>
                    <a:pt x="151" y="1429"/>
                  </a:cubicBezTo>
                  <a:lnTo>
                    <a:pt x="201" y="1454"/>
                  </a:lnTo>
                  <a:lnTo>
                    <a:pt x="226" y="1429"/>
                  </a:lnTo>
                  <a:cubicBezTo>
                    <a:pt x="226" y="1429"/>
                    <a:pt x="76" y="551"/>
                    <a:pt x="452" y="25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3"/>
            <p:cNvSpPr/>
            <p:nvPr/>
          </p:nvSpPr>
          <p:spPr>
            <a:xfrm>
              <a:off x="4346025" y="711175"/>
              <a:ext cx="36350" cy="10675"/>
            </a:xfrm>
            <a:custGeom>
              <a:avLst/>
              <a:gdLst/>
              <a:ahLst/>
              <a:cxnLst/>
              <a:rect l="l" t="t" r="r" b="b"/>
              <a:pathLst>
                <a:path w="1454" h="427" extrusionOk="0">
                  <a:moveTo>
                    <a:pt x="1429" y="0"/>
                  </a:moveTo>
                  <a:lnTo>
                    <a:pt x="1379" y="25"/>
                  </a:lnTo>
                  <a:cubicBezTo>
                    <a:pt x="1379" y="326"/>
                    <a:pt x="376" y="376"/>
                    <a:pt x="25" y="376"/>
                  </a:cubicBezTo>
                  <a:lnTo>
                    <a:pt x="0" y="401"/>
                  </a:lnTo>
                  <a:lnTo>
                    <a:pt x="25" y="426"/>
                  </a:lnTo>
                  <a:lnTo>
                    <a:pt x="75" y="426"/>
                  </a:lnTo>
                  <a:cubicBezTo>
                    <a:pt x="276" y="426"/>
                    <a:pt x="1429" y="426"/>
                    <a:pt x="1454" y="51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3"/>
            <p:cNvSpPr/>
            <p:nvPr/>
          </p:nvSpPr>
          <p:spPr>
            <a:xfrm>
              <a:off x="4363550" y="682225"/>
              <a:ext cx="21975" cy="11425"/>
            </a:xfrm>
            <a:custGeom>
              <a:avLst/>
              <a:gdLst/>
              <a:ahLst/>
              <a:cxnLst/>
              <a:rect l="l" t="t" r="r" b="b"/>
              <a:pathLst>
                <a:path w="879" h="457" extrusionOk="0">
                  <a:moveTo>
                    <a:pt x="222" y="1"/>
                  </a:moveTo>
                  <a:cubicBezTo>
                    <a:pt x="162" y="1"/>
                    <a:pt x="96" y="10"/>
                    <a:pt x="26" y="31"/>
                  </a:cubicBezTo>
                  <a:lnTo>
                    <a:pt x="1" y="81"/>
                  </a:lnTo>
                  <a:lnTo>
                    <a:pt x="26" y="106"/>
                  </a:lnTo>
                  <a:cubicBezTo>
                    <a:pt x="96" y="84"/>
                    <a:pt x="161" y="74"/>
                    <a:pt x="221" y="74"/>
                  </a:cubicBezTo>
                  <a:cubicBezTo>
                    <a:pt x="503" y="74"/>
                    <a:pt x="675" y="287"/>
                    <a:pt x="778" y="432"/>
                  </a:cubicBezTo>
                  <a:lnTo>
                    <a:pt x="828" y="457"/>
                  </a:lnTo>
                  <a:lnTo>
                    <a:pt x="853" y="457"/>
                  </a:lnTo>
                  <a:lnTo>
                    <a:pt x="878" y="407"/>
                  </a:lnTo>
                  <a:lnTo>
                    <a:pt x="828" y="381"/>
                  </a:lnTo>
                  <a:cubicBezTo>
                    <a:pt x="723" y="235"/>
                    <a:pt x="531" y="1"/>
                    <a:pt x="222" y="1"/>
                  </a:cubicBez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3"/>
            <p:cNvSpPr/>
            <p:nvPr/>
          </p:nvSpPr>
          <p:spPr>
            <a:xfrm>
              <a:off x="4423725" y="720575"/>
              <a:ext cx="17550" cy="31350"/>
            </a:xfrm>
            <a:custGeom>
              <a:avLst/>
              <a:gdLst/>
              <a:ahLst/>
              <a:cxnLst/>
              <a:rect l="l" t="t" r="r" b="b"/>
              <a:pathLst>
                <a:path w="702" h="1254" extrusionOk="0">
                  <a:moveTo>
                    <a:pt x="0" y="0"/>
                  </a:moveTo>
                  <a:lnTo>
                    <a:pt x="0" y="50"/>
                  </a:lnTo>
                  <a:cubicBezTo>
                    <a:pt x="226" y="201"/>
                    <a:pt x="602" y="978"/>
                    <a:pt x="627" y="1228"/>
                  </a:cubicBezTo>
                  <a:lnTo>
                    <a:pt x="652" y="1253"/>
                  </a:lnTo>
                  <a:lnTo>
                    <a:pt x="702" y="1228"/>
                  </a:lnTo>
                  <a:cubicBezTo>
                    <a:pt x="652" y="953"/>
                    <a:pt x="276" y="176"/>
                    <a:pt x="50" y="0"/>
                  </a:cubicBez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3"/>
            <p:cNvSpPr/>
            <p:nvPr/>
          </p:nvSpPr>
          <p:spPr>
            <a:xfrm>
              <a:off x="4765200" y="1037625"/>
              <a:ext cx="67675" cy="95025"/>
            </a:xfrm>
            <a:custGeom>
              <a:avLst/>
              <a:gdLst/>
              <a:ahLst/>
              <a:cxnLst/>
              <a:rect l="l" t="t" r="r" b="b"/>
              <a:pathLst>
                <a:path w="2707" h="3801" extrusionOk="0">
                  <a:moveTo>
                    <a:pt x="2456" y="0"/>
                  </a:moveTo>
                  <a:cubicBezTo>
                    <a:pt x="2181" y="0"/>
                    <a:pt x="1955" y="1780"/>
                    <a:pt x="1955" y="1780"/>
                  </a:cubicBezTo>
                  <a:cubicBezTo>
                    <a:pt x="1955" y="1780"/>
                    <a:pt x="1930" y="752"/>
                    <a:pt x="1604" y="727"/>
                  </a:cubicBezTo>
                  <a:cubicBezTo>
                    <a:pt x="1598" y="726"/>
                    <a:pt x="1592" y="726"/>
                    <a:pt x="1586" y="726"/>
                  </a:cubicBezTo>
                  <a:cubicBezTo>
                    <a:pt x="1282" y="726"/>
                    <a:pt x="1379" y="1955"/>
                    <a:pt x="1379" y="1955"/>
                  </a:cubicBezTo>
                  <a:cubicBezTo>
                    <a:pt x="1379" y="1955"/>
                    <a:pt x="1283" y="976"/>
                    <a:pt x="952" y="976"/>
                  </a:cubicBezTo>
                  <a:cubicBezTo>
                    <a:pt x="944" y="976"/>
                    <a:pt x="936" y="976"/>
                    <a:pt x="928" y="978"/>
                  </a:cubicBezTo>
                  <a:cubicBezTo>
                    <a:pt x="577" y="1028"/>
                    <a:pt x="752" y="2582"/>
                    <a:pt x="752" y="2582"/>
                  </a:cubicBezTo>
                  <a:cubicBezTo>
                    <a:pt x="752" y="2582"/>
                    <a:pt x="537" y="1577"/>
                    <a:pt x="270" y="1577"/>
                  </a:cubicBezTo>
                  <a:cubicBezTo>
                    <a:pt x="264" y="1577"/>
                    <a:pt x="257" y="1578"/>
                    <a:pt x="251" y="1579"/>
                  </a:cubicBezTo>
                  <a:cubicBezTo>
                    <a:pt x="0" y="1629"/>
                    <a:pt x="100" y="2983"/>
                    <a:pt x="251" y="3434"/>
                  </a:cubicBezTo>
                  <a:cubicBezTo>
                    <a:pt x="327" y="3675"/>
                    <a:pt x="474" y="3800"/>
                    <a:pt x="610" y="3800"/>
                  </a:cubicBezTo>
                  <a:cubicBezTo>
                    <a:pt x="743" y="3800"/>
                    <a:pt x="865" y="3681"/>
                    <a:pt x="902" y="3434"/>
                  </a:cubicBezTo>
                  <a:cubicBezTo>
                    <a:pt x="902" y="3434"/>
                    <a:pt x="945" y="3561"/>
                    <a:pt x="1051" y="3561"/>
                  </a:cubicBezTo>
                  <a:cubicBezTo>
                    <a:pt x="1086" y="3561"/>
                    <a:pt x="1128" y="3547"/>
                    <a:pt x="1178" y="3509"/>
                  </a:cubicBezTo>
                  <a:cubicBezTo>
                    <a:pt x="1379" y="3359"/>
                    <a:pt x="1379" y="2607"/>
                    <a:pt x="1379" y="2607"/>
                  </a:cubicBezTo>
                  <a:cubicBezTo>
                    <a:pt x="1379" y="2607"/>
                    <a:pt x="1488" y="3065"/>
                    <a:pt x="1625" y="3065"/>
                  </a:cubicBezTo>
                  <a:cubicBezTo>
                    <a:pt x="1634" y="3065"/>
                    <a:pt x="1644" y="3063"/>
                    <a:pt x="1654" y="3058"/>
                  </a:cubicBezTo>
                  <a:cubicBezTo>
                    <a:pt x="1805" y="2983"/>
                    <a:pt x="1955" y="2331"/>
                    <a:pt x="1955" y="2331"/>
                  </a:cubicBezTo>
                  <a:lnTo>
                    <a:pt x="1955" y="2582"/>
                  </a:lnTo>
                  <a:cubicBezTo>
                    <a:pt x="2281" y="2557"/>
                    <a:pt x="2532" y="1830"/>
                    <a:pt x="2607" y="1228"/>
                  </a:cubicBezTo>
                  <a:cubicBezTo>
                    <a:pt x="2657" y="627"/>
                    <a:pt x="2707" y="0"/>
                    <a:pt x="2456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3"/>
            <p:cNvSpPr/>
            <p:nvPr/>
          </p:nvSpPr>
          <p:spPr>
            <a:xfrm>
              <a:off x="4748275" y="553275"/>
              <a:ext cx="48900" cy="139125"/>
            </a:xfrm>
            <a:custGeom>
              <a:avLst/>
              <a:gdLst/>
              <a:ahLst/>
              <a:cxnLst/>
              <a:rect l="l" t="t" r="r" b="b"/>
              <a:pathLst>
                <a:path w="1956" h="5565" extrusionOk="0">
                  <a:moveTo>
                    <a:pt x="351" y="1"/>
                  </a:moveTo>
                  <a:lnTo>
                    <a:pt x="351" y="1"/>
                  </a:lnTo>
                  <a:cubicBezTo>
                    <a:pt x="602" y="1003"/>
                    <a:pt x="602" y="2006"/>
                    <a:pt x="1" y="2682"/>
                  </a:cubicBezTo>
                  <a:cubicBezTo>
                    <a:pt x="251" y="2883"/>
                    <a:pt x="527" y="3359"/>
                    <a:pt x="677" y="3885"/>
                  </a:cubicBezTo>
                  <a:cubicBezTo>
                    <a:pt x="853" y="4562"/>
                    <a:pt x="828" y="5565"/>
                    <a:pt x="828" y="5565"/>
                  </a:cubicBezTo>
                  <a:cubicBezTo>
                    <a:pt x="828" y="5565"/>
                    <a:pt x="1204" y="5214"/>
                    <a:pt x="1479" y="4687"/>
                  </a:cubicBezTo>
                  <a:cubicBezTo>
                    <a:pt x="1579" y="4462"/>
                    <a:pt x="1705" y="4211"/>
                    <a:pt x="1755" y="3935"/>
                  </a:cubicBezTo>
                  <a:cubicBezTo>
                    <a:pt x="1955" y="3008"/>
                    <a:pt x="1579" y="1429"/>
                    <a:pt x="1254" y="878"/>
                  </a:cubicBezTo>
                  <a:cubicBezTo>
                    <a:pt x="1103" y="627"/>
                    <a:pt x="803" y="276"/>
                    <a:pt x="351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3"/>
            <p:cNvSpPr/>
            <p:nvPr/>
          </p:nvSpPr>
          <p:spPr>
            <a:xfrm>
              <a:off x="4226350" y="1271825"/>
              <a:ext cx="127200" cy="225725"/>
            </a:xfrm>
            <a:custGeom>
              <a:avLst/>
              <a:gdLst/>
              <a:ahLst/>
              <a:cxnLst/>
              <a:rect l="l" t="t" r="r" b="b"/>
              <a:pathLst>
                <a:path w="5088" h="9029" extrusionOk="0">
                  <a:moveTo>
                    <a:pt x="294" y="1"/>
                  </a:moveTo>
                  <a:cubicBezTo>
                    <a:pt x="199" y="1"/>
                    <a:pt x="105" y="65"/>
                    <a:pt x="50" y="156"/>
                  </a:cubicBezTo>
                  <a:cubicBezTo>
                    <a:pt x="0" y="281"/>
                    <a:pt x="50" y="432"/>
                    <a:pt x="176" y="482"/>
                  </a:cubicBezTo>
                  <a:lnTo>
                    <a:pt x="4211" y="2387"/>
                  </a:lnTo>
                  <a:lnTo>
                    <a:pt x="4562" y="8778"/>
                  </a:lnTo>
                  <a:cubicBezTo>
                    <a:pt x="4562" y="8928"/>
                    <a:pt x="4687" y="9028"/>
                    <a:pt x="4812" y="9028"/>
                  </a:cubicBezTo>
                  <a:lnTo>
                    <a:pt x="4837" y="9028"/>
                  </a:lnTo>
                  <a:cubicBezTo>
                    <a:pt x="4963" y="9028"/>
                    <a:pt x="5088" y="8903"/>
                    <a:pt x="5063" y="8753"/>
                  </a:cubicBezTo>
                  <a:lnTo>
                    <a:pt x="4712" y="2211"/>
                  </a:lnTo>
                  <a:cubicBezTo>
                    <a:pt x="4712" y="2111"/>
                    <a:pt x="4662" y="2036"/>
                    <a:pt x="4587" y="1986"/>
                  </a:cubicBezTo>
                  <a:lnTo>
                    <a:pt x="401" y="31"/>
                  </a:lnTo>
                  <a:cubicBezTo>
                    <a:pt x="367" y="10"/>
                    <a:pt x="330" y="1"/>
                    <a:pt x="294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3"/>
            <p:cNvSpPr/>
            <p:nvPr/>
          </p:nvSpPr>
          <p:spPr>
            <a:xfrm>
              <a:off x="4340375" y="1471825"/>
              <a:ext cx="35125" cy="337750"/>
            </a:xfrm>
            <a:custGeom>
              <a:avLst/>
              <a:gdLst/>
              <a:ahLst/>
              <a:cxnLst/>
              <a:rect l="l" t="t" r="r" b="b"/>
              <a:pathLst>
                <a:path w="1405" h="13510" extrusionOk="0">
                  <a:moveTo>
                    <a:pt x="251" y="1"/>
                  </a:moveTo>
                  <a:cubicBezTo>
                    <a:pt x="101" y="1"/>
                    <a:pt x="1" y="126"/>
                    <a:pt x="1" y="276"/>
                  </a:cubicBezTo>
                  <a:lnTo>
                    <a:pt x="878" y="13284"/>
                  </a:lnTo>
                  <a:cubicBezTo>
                    <a:pt x="878" y="13409"/>
                    <a:pt x="1003" y="13509"/>
                    <a:pt x="1128" y="13509"/>
                  </a:cubicBezTo>
                  <a:lnTo>
                    <a:pt x="1154" y="13509"/>
                  </a:lnTo>
                  <a:cubicBezTo>
                    <a:pt x="1279" y="13509"/>
                    <a:pt x="1404" y="13384"/>
                    <a:pt x="1379" y="13234"/>
                  </a:cubicBezTo>
                  <a:lnTo>
                    <a:pt x="502" y="251"/>
                  </a:lnTo>
                  <a:cubicBezTo>
                    <a:pt x="502" y="101"/>
                    <a:pt x="377" y="1"/>
                    <a:pt x="251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3"/>
            <p:cNvSpPr/>
            <p:nvPr/>
          </p:nvSpPr>
          <p:spPr>
            <a:xfrm>
              <a:off x="4228225" y="1301400"/>
              <a:ext cx="111550" cy="181100"/>
            </a:xfrm>
            <a:custGeom>
              <a:avLst/>
              <a:gdLst/>
              <a:ahLst/>
              <a:cxnLst/>
              <a:rect l="l" t="t" r="r" b="b"/>
              <a:pathLst>
                <a:path w="4462" h="7244" extrusionOk="0">
                  <a:moveTo>
                    <a:pt x="0" y="1"/>
                  </a:moveTo>
                  <a:lnTo>
                    <a:pt x="376" y="4762"/>
                  </a:lnTo>
                  <a:lnTo>
                    <a:pt x="4462" y="7244"/>
                  </a:lnTo>
                  <a:lnTo>
                    <a:pt x="4211" y="2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3"/>
            <p:cNvSpPr/>
            <p:nvPr/>
          </p:nvSpPr>
          <p:spPr>
            <a:xfrm>
              <a:off x="4112925" y="1068325"/>
              <a:ext cx="204925" cy="273725"/>
            </a:xfrm>
            <a:custGeom>
              <a:avLst/>
              <a:gdLst/>
              <a:ahLst/>
              <a:cxnLst/>
              <a:rect l="l" t="t" r="r" b="b"/>
              <a:pathLst>
                <a:path w="8197" h="10949" extrusionOk="0">
                  <a:moveTo>
                    <a:pt x="1580" y="0"/>
                  </a:moveTo>
                  <a:cubicBezTo>
                    <a:pt x="1580" y="0"/>
                    <a:pt x="678" y="1629"/>
                    <a:pt x="302" y="2582"/>
                  </a:cubicBezTo>
                  <a:cubicBezTo>
                    <a:pt x="251" y="2757"/>
                    <a:pt x="201" y="2882"/>
                    <a:pt x="176" y="2983"/>
                  </a:cubicBezTo>
                  <a:cubicBezTo>
                    <a:pt x="1" y="3785"/>
                    <a:pt x="903" y="5439"/>
                    <a:pt x="2357" y="6517"/>
                  </a:cubicBezTo>
                  <a:cubicBezTo>
                    <a:pt x="3810" y="7594"/>
                    <a:pt x="5164" y="8772"/>
                    <a:pt x="5164" y="8772"/>
                  </a:cubicBezTo>
                  <a:cubicBezTo>
                    <a:pt x="5164" y="8772"/>
                    <a:pt x="5114" y="9399"/>
                    <a:pt x="5389" y="9800"/>
                  </a:cubicBezTo>
                  <a:cubicBezTo>
                    <a:pt x="5465" y="9875"/>
                    <a:pt x="5515" y="9950"/>
                    <a:pt x="5565" y="10000"/>
                  </a:cubicBezTo>
                  <a:cubicBezTo>
                    <a:pt x="5690" y="10151"/>
                    <a:pt x="5790" y="10201"/>
                    <a:pt x="5866" y="10226"/>
                  </a:cubicBezTo>
                  <a:cubicBezTo>
                    <a:pt x="5916" y="10251"/>
                    <a:pt x="5941" y="10251"/>
                    <a:pt x="5941" y="10251"/>
                  </a:cubicBezTo>
                  <a:lnTo>
                    <a:pt x="5941" y="10276"/>
                  </a:lnTo>
                  <a:cubicBezTo>
                    <a:pt x="5991" y="10326"/>
                    <a:pt x="6166" y="10652"/>
                    <a:pt x="6442" y="10777"/>
                  </a:cubicBezTo>
                  <a:cubicBezTo>
                    <a:pt x="6492" y="10802"/>
                    <a:pt x="6567" y="10827"/>
                    <a:pt x="6617" y="10852"/>
                  </a:cubicBezTo>
                  <a:lnTo>
                    <a:pt x="6718" y="10903"/>
                  </a:lnTo>
                  <a:cubicBezTo>
                    <a:pt x="6803" y="10931"/>
                    <a:pt x="6882" y="10949"/>
                    <a:pt x="6941" y="10949"/>
                  </a:cubicBezTo>
                  <a:cubicBezTo>
                    <a:pt x="7037" y="10949"/>
                    <a:pt x="7081" y="10902"/>
                    <a:pt x="7018" y="10777"/>
                  </a:cubicBezTo>
                  <a:cubicBezTo>
                    <a:pt x="6893" y="10527"/>
                    <a:pt x="7018" y="9198"/>
                    <a:pt x="7044" y="8948"/>
                  </a:cubicBezTo>
                  <a:cubicBezTo>
                    <a:pt x="7068" y="8826"/>
                    <a:pt x="7146" y="8769"/>
                    <a:pt x="7245" y="8769"/>
                  </a:cubicBezTo>
                  <a:cubicBezTo>
                    <a:pt x="7350" y="8769"/>
                    <a:pt x="7479" y="8832"/>
                    <a:pt x="7595" y="8948"/>
                  </a:cubicBezTo>
                  <a:cubicBezTo>
                    <a:pt x="7791" y="9124"/>
                    <a:pt x="7925" y="9361"/>
                    <a:pt x="8023" y="9361"/>
                  </a:cubicBezTo>
                  <a:cubicBezTo>
                    <a:pt x="8050" y="9361"/>
                    <a:pt x="8074" y="9342"/>
                    <a:pt x="8096" y="9298"/>
                  </a:cubicBezTo>
                  <a:cubicBezTo>
                    <a:pt x="8196" y="9098"/>
                    <a:pt x="7871" y="8246"/>
                    <a:pt x="7445" y="8045"/>
                  </a:cubicBezTo>
                  <a:lnTo>
                    <a:pt x="7018" y="7845"/>
                  </a:lnTo>
                  <a:cubicBezTo>
                    <a:pt x="7018" y="7845"/>
                    <a:pt x="5515" y="5414"/>
                    <a:pt x="4913" y="4662"/>
                  </a:cubicBezTo>
                  <a:cubicBezTo>
                    <a:pt x="4462" y="4085"/>
                    <a:pt x="3961" y="3434"/>
                    <a:pt x="3735" y="3158"/>
                  </a:cubicBezTo>
                  <a:cubicBezTo>
                    <a:pt x="3660" y="3058"/>
                    <a:pt x="3610" y="3008"/>
                    <a:pt x="3610" y="3008"/>
                  </a:cubicBezTo>
                  <a:lnTo>
                    <a:pt x="4186" y="2557"/>
                  </a:lnTo>
                  <a:cubicBezTo>
                    <a:pt x="4186" y="2557"/>
                    <a:pt x="3886" y="2105"/>
                    <a:pt x="3485" y="1654"/>
                  </a:cubicBezTo>
                  <a:cubicBezTo>
                    <a:pt x="3359" y="1529"/>
                    <a:pt x="3209" y="1379"/>
                    <a:pt x="3084" y="1253"/>
                  </a:cubicBezTo>
                  <a:cubicBezTo>
                    <a:pt x="2457" y="702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3"/>
            <p:cNvSpPr/>
            <p:nvPr/>
          </p:nvSpPr>
          <p:spPr>
            <a:xfrm>
              <a:off x="4186250" y="1109675"/>
              <a:ext cx="31350" cy="37625"/>
            </a:xfrm>
            <a:custGeom>
              <a:avLst/>
              <a:gdLst/>
              <a:ahLst/>
              <a:cxnLst/>
              <a:rect l="l" t="t" r="r" b="b"/>
              <a:pathLst>
                <a:path w="1254" h="1505" extrusionOk="0">
                  <a:moveTo>
                    <a:pt x="552" y="0"/>
                  </a:moveTo>
                  <a:lnTo>
                    <a:pt x="0" y="953"/>
                  </a:lnTo>
                  <a:cubicBezTo>
                    <a:pt x="0" y="953"/>
                    <a:pt x="451" y="1253"/>
                    <a:pt x="802" y="1504"/>
                  </a:cubicBezTo>
                  <a:cubicBezTo>
                    <a:pt x="727" y="1404"/>
                    <a:pt x="677" y="1354"/>
                    <a:pt x="677" y="1354"/>
                  </a:cubicBezTo>
                  <a:lnTo>
                    <a:pt x="1253" y="903"/>
                  </a:lnTo>
                  <a:cubicBezTo>
                    <a:pt x="1253" y="903"/>
                    <a:pt x="953" y="451"/>
                    <a:pt x="552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3"/>
            <p:cNvSpPr/>
            <p:nvPr/>
          </p:nvSpPr>
          <p:spPr>
            <a:xfrm>
              <a:off x="4112925" y="1132850"/>
              <a:ext cx="139125" cy="185500"/>
            </a:xfrm>
            <a:custGeom>
              <a:avLst/>
              <a:gdLst/>
              <a:ahLst/>
              <a:cxnLst/>
              <a:rect l="l" t="t" r="r" b="b"/>
              <a:pathLst>
                <a:path w="5565" h="7420" extrusionOk="0">
                  <a:moveTo>
                    <a:pt x="302" y="1"/>
                  </a:moveTo>
                  <a:cubicBezTo>
                    <a:pt x="251" y="176"/>
                    <a:pt x="201" y="301"/>
                    <a:pt x="176" y="402"/>
                  </a:cubicBezTo>
                  <a:cubicBezTo>
                    <a:pt x="1" y="1204"/>
                    <a:pt x="903" y="2858"/>
                    <a:pt x="2357" y="3936"/>
                  </a:cubicBezTo>
                  <a:cubicBezTo>
                    <a:pt x="3810" y="5013"/>
                    <a:pt x="5164" y="6191"/>
                    <a:pt x="5164" y="6191"/>
                  </a:cubicBezTo>
                  <a:cubicBezTo>
                    <a:pt x="5164" y="6191"/>
                    <a:pt x="5114" y="6818"/>
                    <a:pt x="5389" y="7219"/>
                  </a:cubicBezTo>
                  <a:cubicBezTo>
                    <a:pt x="5465" y="7294"/>
                    <a:pt x="5515" y="7369"/>
                    <a:pt x="5565" y="7419"/>
                  </a:cubicBezTo>
                  <a:cubicBezTo>
                    <a:pt x="5414" y="6692"/>
                    <a:pt x="5465" y="5815"/>
                    <a:pt x="5465" y="5815"/>
                  </a:cubicBezTo>
                  <a:cubicBezTo>
                    <a:pt x="5465" y="5815"/>
                    <a:pt x="4011" y="4838"/>
                    <a:pt x="2557" y="3484"/>
                  </a:cubicBezTo>
                  <a:cubicBezTo>
                    <a:pt x="1179" y="2206"/>
                    <a:pt x="978" y="1655"/>
                    <a:pt x="30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3"/>
            <p:cNvSpPr/>
            <p:nvPr/>
          </p:nvSpPr>
          <p:spPr>
            <a:xfrm>
              <a:off x="4205050" y="972450"/>
              <a:ext cx="88350" cy="169825"/>
            </a:xfrm>
            <a:custGeom>
              <a:avLst/>
              <a:gdLst/>
              <a:ahLst/>
              <a:cxnLst/>
              <a:rect l="l" t="t" r="r" b="b"/>
              <a:pathLst>
                <a:path w="3534" h="6793" extrusionOk="0">
                  <a:moveTo>
                    <a:pt x="627" y="1"/>
                  </a:moveTo>
                  <a:lnTo>
                    <a:pt x="652" y="51"/>
                  </a:lnTo>
                  <a:cubicBezTo>
                    <a:pt x="1379" y="577"/>
                    <a:pt x="3133" y="2607"/>
                    <a:pt x="3484" y="3409"/>
                  </a:cubicBezTo>
                  <a:cubicBezTo>
                    <a:pt x="3359" y="3509"/>
                    <a:pt x="2481" y="4311"/>
                    <a:pt x="1855" y="4988"/>
                  </a:cubicBezTo>
                  <a:cubicBezTo>
                    <a:pt x="1153" y="5690"/>
                    <a:pt x="426" y="6417"/>
                    <a:pt x="426" y="6417"/>
                  </a:cubicBezTo>
                  <a:lnTo>
                    <a:pt x="0" y="6742"/>
                  </a:lnTo>
                  <a:lnTo>
                    <a:pt x="0" y="6793"/>
                  </a:lnTo>
                  <a:lnTo>
                    <a:pt x="50" y="6793"/>
                  </a:lnTo>
                  <a:lnTo>
                    <a:pt x="476" y="6467"/>
                  </a:lnTo>
                  <a:cubicBezTo>
                    <a:pt x="476" y="6467"/>
                    <a:pt x="1178" y="5740"/>
                    <a:pt x="1880" y="5013"/>
                  </a:cubicBezTo>
                  <a:cubicBezTo>
                    <a:pt x="2582" y="4311"/>
                    <a:pt x="3534" y="3434"/>
                    <a:pt x="3534" y="3434"/>
                  </a:cubicBezTo>
                  <a:lnTo>
                    <a:pt x="3534" y="3409"/>
                  </a:lnTo>
                  <a:cubicBezTo>
                    <a:pt x="3233" y="2632"/>
                    <a:pt x="1429" y="527"/>
                    <a:pt x="677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3"/>
            <p:cNvSpPr/>
            <p:nvPr/>
          </p:nvSpPr>
          <p:spPr>
            <a:xfrm>
              <a:off x="4176850" y="1088375"/>
              <a:ext cx="41375" cy="44500"/>
            </a:xfrm>
            <a:custGeom>
              <a:avLst/>
              <a:gdLst/>
              <a:ahLst/>
              <a:cxnLst/>
              <a:rect l="l" t="t" r="r" b="b"/>
              <a:pathLst>
                <a:path w="1655" h="1780" extrusionOk="0">
                  <a:moveTo>
                    <a:pt x="0" y="0"/>
                  </a:moveTo>
                  <a:lnTo>
                    <a:pt x="0" y="50"/>
                  </a:lnTo>
                  <a:cubicBezTo>
                    <a:pt x="702" y="602"/>
                    <a:pt x="1579" y="1755"/>
                    <a:pt x="1604" y="1780"/>
                  </a:cubicBezTo>
                  <a:lnTo>
                    <a:pt x="1629" y="1780"/>
                  </a:lnTo>
                  <a:lnTo>
                    <a:pt x="1654" y="1730"/>
                  </a:lnTo>
                  <a:cubicBezTo>
                    <a:pt x="1629" y="1730"/>
                    <a:pt x="727" y="552"/>
                    <a:pt x="5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3"/>
            <p:cNvSpPr/>
            <p:nvPr/>
          </p:nvSpPr>
          <p:spPr>
            <a:xfrm>
              <a:off x="4176850" y="1127225"/>
              <a:ext cx="43250" cy="37600"/>
            </a:xfrm>
            <a:custGeom>
              <a:avLst/>
              <a:gdLst/>
              <a:ahLst/>
              <a:cxnLst/>
              <a:rect l="l" t="t" r="r" b="b"/>
              <a:pathLst>
                <a:path w="1730" h="1504" extrusionOk="0">
                  <a:moveTo>
                    <a:pt x="0" y="0"/>
                  </a:moveTo>
                  <a:lnTo>
                    <a:pt x="0" y="50"/>
                  </a:lnTo>
                  <a:cubicBezTo>
                    <a:pt x="25" y="75"/>
                    <a:pt x="25" y="75"/>
                    <a:pt x="75" y="100"/>
                  </a:cubicBezTo>
                  <a:cubicBezTo>
                    <a:pt x="276" y="176"/>
                    <a:pt x="877" y="451"/>
                    <a:pt x="1679" y="1504"/>
                  </a:cubicBezTo>
                  <a:lnTo>
                    <a:pt x="1730" y="1504"/>
                  </a:lnTo>
                  <a:lnTo>
                    <a:pt x="1730" y="1454"/>
                  </a:lnTo>
                  <a:cubicBezTo>
                    <a:pt x="928" y="401"/>
                    <a:pt x="301" y="125"/>
                    <a:pt x="101" y="25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3"/>
            <p:cNvSpPr/>
            <p:nvPr/>
          </p:nvSpPr>
          <p:spPr>
            <a:xfrm>
              <a:off x="4113550" y="1048275"/>
              <a:ext cx="50150" cy="105900"/>
            </a:xfrm>
            <a:custGeom>
              <a:avLst/>
              <a:gdLst/>
              <a:ahLst/>
              <a:cxnLst/>
              <a:rect l="l" t="t" r="r" b="b"/>
              <a:pathLst>
                <a:path w="2006" h="4236" extrusionOk="0">
                  <a:moveTo>
                    <a:pt x="1956" y="0"/>
                  </a:moveTo>
                  <a:cubicBezTo>
                    <a:pt x="1956" y="25"/>
                    <a:pt x="928" y="1855"/>
                    <a:pt x="678" y="2431"/>
                  </a:cubicBezTo>
                  <a:cubicBezTo>
                    <a:pt x="628" y="2506"/>
                    <a:pt x="577" y="2607"/>
                    <a:pt x="552" y="2682"/>
                  </a:cubicBezTo>
                  <a:cubicBezTo>
                    <a:pt x="302" y="3208"/>
                    <a:pt x="1" y="3810"/>
                    <a:pt x="101" y="4211"/>
                  </a:cubicBezTo>
                  <a:lnTo>
                    <a:pt x="151" y="4236"/>
                  </a:lnTo>
                  <a:lnTo>
                    <a:pt x="176" y="4211"/>
                  </a:lnTo>
                  <a:cubicBezTo>
                    <a:pt x="76" y="3810"/>
                    <a:pt x="352" y="3233"/>
                    <a:pt x="602" y="2732"/>
                  </a:cubicBezTo>
                  <a:cubicBezTo>
                    <a:pt x="653" y="2632"/>
                    <a:pt x="703" y="2532"/>
                    <a:pt x="728" y="2456"/>
                  </a:cubicBezTo>
                  <a:cubicBezTo>
                    <a:pt x="978" y="1905"/>
                    <a:pt x="2006" y="50"/>
                    <a:pt x="2006" y="50"/>
                  </a:cubicBezTo>
                  <a:lnTo>
                    <a:pt x="200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3"/>
            <p:cNvSpPr/>
            <p:nvPr/>
          </p:nvSpPr>
          <p:spPr>
            <a:xfrm>
              <a:off x="4270825" y="1296400"/>
              <a:ext cx="10050" cy="44500"/>
            </a:xfrm>
            <a:custGeom>
              <a:avLst/>
              <a:gdLst/>
              <a:ahLst/>
              <a:cxnLst/>
              <a:rect l="l" t="t" r="r" b="b"/>
              <a:pathLst>
                <a:path w="402" h="1780" extrusionOk="0">
                  <a:moveTo>
                    <a:pt x="151" y="0"/>
                  </a:moveTo>
                  <a:lnTo>
                    <a:pt x="101" y="25"/>
                  </a:lnTo>
                  <a:cubicBezTo>
                    <a:pt x="26" y="376"/>
                    <a:pt x="1" y="1128"/>
                    <a:pt x="301" y="1729"/>
                  </a:cubicBezTo>
                  <a:lnTo>
                    <a:pt x="402" y="1780"/>
                  </a:lnTo>
                  <a:cubicBezTo>
                    <a:pt x="76" y="1178"/>
                    <a:pt x="101" y="401"/>
                    <a:pt x="176" y="2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3"/>
            <p:cNvSpPr/>
            <p:nvPr/>
          </p:nvSpPr>
          <p:spPr>
            <a:xfrm>
              <a:off x="4254550" y="1296400"/>
              <a:ext cx="6900" cy="28825"/>
            </a:xfrm>
            <a:custGeom>
              <a:avLst/>
              <a:gdLst/>
              <a:ahLst/>
              <a:cxnLst/>
              <a:rect l="l" t="t" r="r" b="b"/>
              <a:pathLst>
                <a:path w="276" h="1153" extrusionOk="0">
                  <a:moveTo>
                    <a:pt x="100" y="0"/>
                  </a:moveTo>
                  <a:lnTo>
                    <a:pt x="50" y="25"/>
                  </a:lnTo>
                  <a:cubicBezTo>
                    <a:pt x="0" y="175"/>
                    <a:pt x="50" y="652"/>
                    <a:pt x="201" y="1103"/>
                  </a:cubicBezTo>
                  <a:cubicBezTo>
                    <a:pt x="234" y="1119"/>
                    <a:pt x="256" y="1125"/>
                    <a:pt x="267" y="1127"/>
                  </a:cubicBezTo>
                  <a:lnTo>
                    <a:pt x="267" y="1127"/>
                  </a:lnTo>
                  <a:cubicBezTo>
                    <a:pt x="123" y="683"/>
                    <a:pt x="76" y="198"/>
                    <a:pt x="125" y="50"/>
                  </a:cubicBezTo>
                  <a:lnTo>
                    <a:pt x="100" y="0"/>
                  </a:lnTo>
                  <a:close/>
                  <a:moveTo>
                    <a:pt x="267" y="1127"/>
                  </a:moveTo>
                  <a:lnTo>
                    <a:pt x="267" y="1127"/>
                  </a:lnTo>
                  <a:cubicBezTo>
                    <a:pt x="270" y="1136"/>
                    <a:pt x="273" y="1144"/>
                    <a:pt x="276" y="1153"/>
                  </a:cubicBezTo>
                  <a:lnTo>
                    <a:pt x="276" y="1128"/>
                  </a:lnTo>
                  <a:cubicBezTo>
                    <a:pt x="276" y="1128"/>
                    <a:pt x="273" y="1128"/>
                    <a:pt x="267" y="1127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3"/>
            <p:cNvSpPr/>
            <p:nvPr/>
          </p:nvSpPr>
          <p:spPr>
            <a:xfrm>
              <a:off x="4347275" y="1543250"/>
              <a:ext cx="124700" cy="283875"/>
            </a:xfrm>
            <a:custGeom>
              <a:avLst/>
              <a:gdLst/>
              <a:ahLst/>
              <a:cxnLst/>
              <a:rect l="l" t="t" r="r" b="b"/>
              <a:pathLst>
                <a:path w="4988" h="11355" extrusionOk="0">
                  <a:moveTo>
                    <a:pt x="276" y="1"/>
                  </a:moveTo>
                  <a:cubicBezTo>
                    <a:pt x="126" y="1"/>
                    <a:pt x="25" y="126"/>
                    <a:pt x="0" y="251"/>
                  </a:cubicBezTo>
                  <a:cubicBezTo>
                    <a:pt x="0" y="402"/>
                    <a:pt x="126" y="527"/>
                    <a:pt x="251" y="527"/>
                  </a:cubicBezTo>
                  <a:cubicBezTo>
                    <a:pt x="1103" y="552"/>
                    <a:pt x="2030" y="602"/>
                    <a:pt x="2381" y="677"/>
                  </a:cubicBezTo>
                  <a:cubicBezTo>
                    <a:pt x="2431" y="1129"/>
                    <a:pt x="2657" y="2382"/>
                    <a:pt x="3384" y="5891"/>
                  </a:cubicBezTo>
                  <a:cubicBezTo>
                    <a:pt x="3910" y="8497"/>
                    <a:pt x="4462" y="11129"/>
                    <a:pt x="4462" y="11154"/>
                  </a:cubicBezTo>
                  <a:cubicBezTo>
                    <a:pt x="4487" y="11279"/>
                    <a:pt x="4587" y="11354"/>
                    <a:pt x="4712" y="11354"/>
                  </a:cubicBezTo>
                  <a:lnTo>
                    <a:pt x="4762" y="11354"/>
                  </a:lnTo>
                  <a:cubicBezTo>
                    <a:pt x="4913" y="11329"/>
                    <a:pt x="4988" y="11179"/>
                    <a:pt x="4963" y="11053"/>
                  </a:cubicBezTo>
                  <a:cubicBezTo>
                    <a:pt x="4136" y="7069"/>
                    <a:pt x="2908" y="1028"/>
                    <a:pt x="2883" y="527"/>
                  </a:cubicBezTo>
                  <a:cubicBezTo>
                    <a:pt x="2883" y="452"/>
                    <a:pt x="2883" y="402"/>
                    <a:pt x="2858" y="352"/>
                  </a:cubicBezTo>
                  <a:cubicBezTo>
                    <a:pt x="2782" y="201"/>
                    <a:pt x="2732" y="101"/>
                    <a:pt x="276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3"/>
            <p:cNvSpPr/>
            <p:nvPr/>
          </p:nvSpPr>
          <p:spPr>
            <a:xfrm>
              <a:off x="4456300" y="1806425"/>
              <a:ext cx="95875" cy="23200"/>
            </a:xfrm>
            <a:custGeom>
              <a:avLst/>
              <a:gdLst/>
              <a:ahLst/>
              <a:cxnLst/>
              <a:rect l="l" t="t" r="r" b="b"/>
              <a:pathLst>
                <a:path w="3835" h="928" extrusionOk="0">
                  <a:moveTo>
                    <a:pt x="0" y="0"/>
                  </a:moveTo>
                  <a:lnTo>
                    <a:pt x="201" y="927"/>
                  </a:lnTo>
                  <a:lnTo>
                    <a:pt x="3634" y="927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3"/>
            <p:cNvSpPr/>
            <p:nvPr/>
          </p:nvSpPr>
          <p:spPr>
            <a:xfrm>
              <a:off x="4217575" y="1455550"/>
              <a:ext cx="94625" cy="229975"/>
            </a:xfrm>
            <a:custGeom>
              <a:avLst/>
              <a:gdLst/>
              <a:ahLst/>
              <a:cxnLst/>
              <a:rect l="l" t="t" r="r" b="b"/>
              <a:pathLst>
                <a:path w="3785" h="9199" extrusionOk="0">
                  <a:moveTo>
                    <a:pt x="126" y="0"/>
                  </a:moveTo>
                  <a:cubicBezTo>
                    <a:pt x="50" y="25"/>
                    <a:pt x="0" y="75"/>
                    <a:pt x="0" y="150"/>
                  </a:cubicBezTo>
                  <a:lnTo>
                    <a:pt x="627" y="9098"/>
                  </a:lnTo>
                  <a:cubicBezTo>
                    <a:pt x="627" y="9148"/>
                    <a:pt x="677" y="9198"/>
                    <a:pt x="727" y="9198"/>
                  </a:cubicBezTo>
                  <a:lnTo>
                    <a:pt x="752" y="9198"/>
                  </a:lnTo>
                  <a:cubicBezTo>
                    <a:pt x="802" y="9198"/>
                    <a:pt x="852" y="9173"/>
                    <a:pt x="878" y="9123"/>
                  </a:cubicBezTo>
                  <a:lnTo>
                    <a:pt x="3760" y="2256"/>
                  </a:lnTo>
                  <a:cubicBezTo>
                    <a:pt x="3785" y="2180"/>
                    <a:pt x="3760" y="2105"/>
                    <a:pt x="3685" y="2080"/>
                  </a:cubicBezTo>
                  <a:cubicBezTo>
                    <a:pt x="3675" y="2076"/>
                    <a:pt x="3665" y="2074"/>
                    <a:pt x="3655" y="2074"/>
                  </a:cubicBezTo>
                  <a:cubicBezTo>
                    <a:pt x="3609" y="2074"/>
                    <a:pt x="3555" y="2114"/>
                    <a:pt x="3534" y="2155"/>
                  </a:cubicBezTo>
                  <a:lnTo>
                    <a:pt x="852" y="8521"/>
                  </a:lnTo>
                  <a:lnTo>
                    <a:pt x="251" y="125"/>
                  </a:lnTo>
                  <a:cubicBezTo>
                    <a:pt x="251" y="50"/>
                    <a:pt x="176" y="0"/>
                    <a:pt x="126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4233225" y="1662300"/>
              <a:ext cx="111575" cy="110300"/>
            </a:xfrm>
            <a:custGeom>
              <a:avLst/>
              <a:gdLst/>
              <a:ahLst/>
              <a:cxnLst/>
              <a:rect l="l" t="t" r="r" b="b"/>
              <a:pathLst>
                <a:path w="4463" h="4412" extrusionOk="0">
                  <a:moveTo>
                    <a:pt x="4287" y="1"/>
                  </a:moveTo>
                  <a:lnTo>
                    <a:pt x="101" y="677"/>
                  </a:lnTo>
                  <a:cubicBezTo>
                    <a:pt x="76" y="677"/>
                    <a:pt x="26" y="728"/>
                    <a:pt x="1" y="778"/>
                  </a:cubicBezTo>
                  <a:cubicBezTo>
                    <a:pt x="1" y="828"/>
                    <a:pt x="1" y="878"/>
                    <a:pt x="51" y="903"/>
                  </a:cubicBezTo>
                  <a:lnTo>
                    <a:pt x="3886" y="4387"/>
                  </a:lnTo>
                  <a:lnTo>
                    <a:pt x="3986" y="4412"/>
                  </a:lnTo>
                  <a:lnTo>
                    <a:pt x="4061" y="4387"/>
                  </a:lnTo>
                  <a:cubicBezTo>
                    <a:pt x="4111" y="4312"/>
                    <a:pt x="4111" y="4236"/>
                    <a:pt x="4061" y="4186"/>
                  </a:cubicBezTo>
                  <a:lnTo>
                    <a:pt x="427" y="903"/>
                  </a:lnTo>
                  <a:lnTo>
                    <a:pt x="4337" y="276"/>
                  </a:lnTo>
                  <a:cubicBezTo>
                    <a:pt x="4412" y="251"/>
                    <a:pt x="4462" y="201"/>
                    <a:pt x="4437" y="126"/>
                  </a:cubicBezTo>
                  <a:cubicBezTo>
                    <a:pt x="4437" y="51"/>
                    <a:pt x="4362" y="1"/>
                    <a:pt x="4287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165575" y="1682200"/>
              <a:ext cx="104650" cy="190650"/>
            </a:xfrm>
            <a:custGeom>
              <a:avLst/>
              <a:gdLst/>
              <a:ahLst/>
              <a:cxnLst/>
              <a:rect l="l" t="t" r="r" b="b"/>
              <a:pathLst>
                <a:path w="4186" h="7626" extrusionOk="0">
                  <a:moveTo>
                    <a:pt x="2705" y="0"/>
                  </a:moveTo>
                  <a:cubicBezTo>
                    <a:pt x="2664" y="0"/>
                    <a:pt x="2627" y="41"/>
                    <a:pt x="2607" y="82"/>
                  </a:cubicBezTo>
                  <a:lnTo>
                    <a:pt x="25" y="6022"/>
                  </a:lnTo>
                  <a:cubicBezTo>
                    <a:pt x="0" y="6097"/>
                    <a:pt x="50" y="6172"/>
                    <a:pt x="100" y="6197"/>
                  </a:cubicBezTo>
                  <a:cubicBezTo>
                    <a:pt x="119" y="6204"/>
                    <a:pt x="138" y="6207"/>
                    <a:pt x="156" y="6207"/>
                  </a:cubicBezTo>
                  <a:cubicBezTo>
                    <a:pt x="210" y="6207"/>
                    <a:pt x="257" y="6178"/>
                    <a:pt x="276" y="6122"/>
                  </a:cubicBezTo>
                  <a:lnTo>
                    <a:pt x="2657" y="583"/>
                  </a:lnTo>
                  <a:lnTo>
                    <a:pt x="3935" y="7526"/>
                  </a:lnTo>
                  <a:cubicBezTo>
                    <a:pt x="3935" y="7576"/>
                    <a:pt x="3985" y="7626"/>
                    <a:pt x="4060" y="7626"/>
                  </a:cubicBezTo>
                  <a:lnTo>
                    <a:pt x="4085" y="7626"/>
                  </a:lnTo>
                  <a:cubicBezTo>
                    <a:pt x="4161" y="7626"/>
                    <a:pt x="4186" y="7551"/>
                    <a:pt x="4186" y="7475"/>
                  </a:cubicBezTo>
                  <a:lnTo>
                    <a:pt x="2857" y="107"/>
                  </a:lnTo>
                  <a:cubicBezTo>
                    <a:pt x="2832" y="57"/>
                    <a:pt x="2782" y="7"/>
                    <a:pt x="2732" y="7"/>
                  </a:cubicBezTo>
                  <a:cubicBezTo>
                    <a:pt x="2723" y="2"/>
                    <a:pt x="2714" y="0"/>
                    <a:pt x="2705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4123575" y="1539750"/>
              <a:ext cx="116575" cy="155150"/>
            </a:xfrm>
            <a:custGeom>
              <a:avLst/>
              <a:gdLst/>
              <a:ahLst/>
              <a:cxnLst/>
              <a:rect l="l" t="t" r="r" b="b"/>
              <a:pathLst>
                <a:path w="4663" h="6206" extrusionOk="0">
                  <a:moveTo>
                    <a:pt x="1008" y="0"/>
                  </a:moveTo>
                  <a:cubicBezTo>
                    <a:pt x="983" y="0"/>
                    <a:pt x="956" y="6"/>
                    <a:pt x="928" y="15"/>
                  </a:cubicBezTo>
                  <a:cubicBezTo>
                    <a:pt x="878" y="66"/>
                    <a:pt x="853" y="141"/>
                    <a:pt x="903" y="191"/>
                  </a:cubicBezTo>
                  <a:lnTo>
                    <a:pt x="4287" y="5604"/>
                  </a:lnTo>
                  <a:lnTo>
                    <a:pt x="126" y="5955"/>
                  </a:lnTo>
                  <a:cubicBezTo>
                    <a:pt x="51" y="5955"/>
                    <a:pt x="1" y="6005"/>
                    <a:pt x="1" y="6081"/>
                  </a:cubicBezTo>
                  <a:cubicBezTo>
                    <a:pt x="1" y="6156"/>
                    <a:pt x="76" y="6206"/>
                    <a:pt x="126" y="6206"/>
                  </a:cubicBezTo>
                  <a:lnTo>
                    <a:pt x="151" y="6206"/>
                  </a:lnTo>
                  <a:lnTo>
                    <a:pt x="4537" y="5830"/>
                  </a:lnTo>
                  <a:cubicBezTo>
                    <a:pt x="4587" y="5830"/>
                    <a:pt x="4612" y="5805"/>
                    <a:pt x="4638" y="5755"/>
                  </a:cubicBezTo>
                  <a:cubicBezTo>
                    <a:pt x="4663" y="5730"/>
                    <a:pt x="4663" y="5680"/>
                    <a:pt x="4638" y="5630"/>
                  </a:cubicBezTo>
                  <a:lnTo>
                    <a:pt x="1104" y="66"/>
                  </a:lnTo>
                  <a:cubicBezTo>
                    <a:pt x="1088" y="18"/>
                    <a:pt x="1052" y="0"/>
                    <a:pt x="1008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4125475" y="1462425"/>
              <a:ext cx="221825" cy="412325"/>
            </a:xfrm>
            <a:custGeom>
              <a:avLst/>
              <a:gdLst/>
              <a:ahLst/>
              <a:cxnLst/>
              <a:rect l="l" t="t" r="r" b="b"/>
              <a:pathLst>
                <a:path w="8873" h="16493" extrusionOk="0">
                  <a:moveTo>
                    <a:pt x="4436" y="527"/>
                  </a:moveTo>
                  <a:cubicBezTo>
                    <a:pt x="6617" y="527"/>
                    <a:pt x="8371" y="3986"/>
                    <a:pt x="8371" y="8246"/>
                  </a:cubicBezTo>
                  <a:cubicBezTo>
                    <a:pt x="8371" y="12507"/>
                    <a:pt x="6617" y="15966"/>
                    <a:pt x="4436" y="15966"/>
                  </a:cubicBezTo>
                  <a:cubicBezTo>
                    <a:pt x="2281" y="15966"/>
                    <a:pt x="526" y="12507"/>
                    <a:pt x="526" y="8246"/>
                  </a:cubicBezTo>
                  <a:cubicBezTo>
                    <a:pt x="526" y="3986"/>
                    <a:pt x="2281" y="527"/>
                    <a:pt x="4436" y="527"/>
                  </a:cubicBezTo>
                  <a:close/>
                  <a:moveTo>
                    <a:pt x="4436" y="1"/>
                  </a:moveTo>
                  <a:cubicBezTo>
                    <a:pt x="3233" y="1"/>
                    <a:pt x="2105" y="878"/>
                    <a:pt x="1253" y="2482"/>
                  </a:cubicBezTo>
                  <a:cubicBezTo>
                    <a:pt x="451" y="4011"/>
                    <a:pt x="0" y="6066"/>
                    <a:pt x="0" y="8246"/>
                  </a:cubicBezTo>
                  <a:cubicBezTo>
                    <a:pt x="0" y="10427"/>
                    <a:pt x="451" y="12457"/>
                    <a:pt x="1253" y="14011"/>
                  </a:cubicBezTo>
                  <a:cubicBezTo>
                    <a:pt x="2105" y="15615"/>
                    <a:pt x="3233" y="16492"/>
                    <a:pt x="4436" y="16492"/>
                  </a:cubicBezTo>
                  <a:cubicBezTo>
                    <a:pt x="5664" y="16492"/>
                    <a:pt x="6792" y="15615"/>
                    <a:pt x="7619" y="14011"/>
                  </a:cubicBezTo>
                  <a:cubicBezTo>
                    <a:pt x="8446" y="12457"/>
                    <a:pt x="8872" y="10427"/>
                    <a:pt x="8872" y="8246"/>
                  </a:cubicBezTo>
                  <a:cubicBezTo>
                    <a:pt x="8872" y="6066"/>
                    <a:pt x="8446" y="4011"/>
                    <a:pt x="7619" y="2482"/>
                  </a:cubicBezTo>
                  <a:cubicBezTo>
                    <a:pt x="6792" y="878"/>
                    <a:pt x="5664" y="1"/>
                    <a:pt x="4436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120450" y="1452400"/>
              <a:ext cx="232475" cy="431725"/>
            </a:xfrm>
            <a:custGeom>
              <a:avLst/>
              <a:gdLst/>
              <a:ahLst/>
              <a:cxnLst/>
              <a:rect l="l" t="t" r="r" b="b"/>
              <a:pathLst>
                <a:path w="9299" h="17269" extrusionOk="0">
                  <a:moveTo>
                    <a:pt x="4637" y="527"/>
                  </a:moveTo>
                  <a:cubicBezTo>
                    <a:pt x="6918" y="527"/>
                    <a:pt x="8773" y="4161"/>
                    <a:pt x="8773" y="8647"/>
                  </a:cubicBezTo>
                  <a:cubicBezTo>
                    <a:pt x="8773" y="13134"/>
                    <a:pt x="6918" y="16768"/>
                    <a:pt x="4637" y="16768"/>
                  </a:cubicBezTo>
                  <a:cubicBezTo>
                    <a:pt x="2357" y="16768"/>
                    <a:pt x="502" y="13134"/>
                    <a:pt x="502" y="8647"/>
                  </a:cubicBezTo>
                  <a:cubicBezTo>
                    <a:pt x="502" y="4161"/>
                    <a:pt x="2357" y="527"/>
                    <a:pt x="4637" y="527"/>
                  </a:cubicBezTo>
                  <a:close/>
                  <a:moveTo>
                    <a:pt x="4637" y="1"/>
                  </a:moveTo>
                  <a:cubicBezTo>
                    <a:pt x="3384" y="1"/>
                    <a:pt x="2181" y="928"/>
                    <a:pt x="1304" y="2607"/>
                  </a:cubicBezTo>
                  <a:cubicBezTo>
                    <a:pt x="477" y="4211"/>
                    <a:pt x="1" y="6367"/>
                    <a:pt x="1" y="8647"/>
                  </a:cubicBezTo>
                  <a:cubicBezTo>
                    <a:pt x="1" y="10928"/>
                    <a:pt x="477" y="13058"/>
                    <a:pt x="1304" y="14687"/>
                  </a:cubicBezTo>
                  <a:cubicBezTo>
                    <a:pt x="2181" y="16367"/>
                    <a:pt x="3384" y="17269"/>
                    <a:pt x="4637" y="17269"/>
                  </a:cubicBezTo>
                  <a:cubicBezTo>
                    <a:pt x="5915" y="17269"/>
                    <a:pt x="7093" y="16367"/>
                    <a:pt x="7971" y="14687"/>
                  </a:cubicBezTo>
                  <a:cubicBezTo>
                    <a:pt x="8823" y="13058"/>
                    <a:pt x="9299" y="10928"/>
                    <a:pt x="9299" y="8647"/>
                  </a:cubicBezTo>
                  <a:cubicBezTo>
                    <a:pt x="9299" y="6367"/>
                    <a:pt x="8823" y="4211"/>
                    <a:pt x="7971" y="2607"/>
                  </a:cubicBezTo>
                  <a:cubicBezTo>
                    <a:pt x="7093" y="928"/>
                    <a:pt x="5915" y="1"/>
                    <a:pt x="4637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4217575" y="1641000"/>
              <a:ext cx="31975" cy="66450"/>
            </a:xfrm>
            <a:custGeom>
              <a:avLst/>
              <a:gdLst/>
              <a:ahLst/>
              <a:cxnLst/>
              <a:rect l="l" t="t" r="r" b="b"/>
              <a:pathLst>
                <a:path w="1279" h="2658" extrusionOk="0">
                  <a:moveTo>
                    <a:pt x="627" y="1"/>
                  </a:moveTo>
                  <a:cubicBezTo>
                    <a:pt x="276" y="1"/>
                    <a:pt x="0" y="602"/>
                    <a:pt x="0" y="1329"/>
                  </a:cubicBezTo>
                  <a:cubicBezTo>
                    <a:pt x="0" y="2056"/>
                    <a:pt x="276" y="2657"/>
                    <a:pt x="627" y="2657"/>
                  </a:cubicBezTo>
                  <a:cubicBezTo>
                    <a:pt x="978" y="2657"/>
                    <a:pt x="1279" y="2056"/>
                    <a:pt x="1279" y="1329"/>
                  </a:cubicBezTo>
                  <a:cubicBezTo>
                    <a:pt x="1279" y="602"/>
                    <a:pt x="978" y="1"/>
                    <a:pt x="627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336000" y="1748150"/>
              <a:ext cx="58925" cy="63925"/>
            </a:xfrm>
            <a:custGeom>
              <a:avLst/>
              <a:gdLst/>
              <a:ahLst/>
              <a:cxnLst/>
              <a:rect l="l" t="t" r="r" b="b"/>
              <a:pathLst>
                <a:path w="2357" h="2557" extrusionOk="0">
                  <a:moveTo>
                    <a:pt x="2331" y="0"/>
                  </a:moveTo>
                  <a:lnTo>
                    <a:pt x="2231" y="25"/>
                  </a:lnTo>
                  <a:lnTo>
                    <a:pt x="1303" y="2331"/>
                  </a:lnTo>
                  <a:lnTo>
                    <a:pt x="126" y="50"/>
                  </a:lnTo>
                  <a:lnTo>
                    <a:pt x="25" y="25"/>
                  </a:lnTo>
                  <a:lnTo>
                    <a:pt x="0" y="126"/>
                  </a:lnTo>
                  <a:lnTo>
                    <a:pt x="1253" y="2532"/>
                  </a:lnTo>
                  <a:lnTo>
                    <a:pt x="1303" y="2557"/>
                  </a:lnTo>
                  <a:lnTo>
                    <a:pt x="1354" y="2532"/>
                  </a:lnTo>
                  <a:lnTo>
                    <a:pt x="2356" y="76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4366700" y="1801400"/>
              <a:ext cx="64550" cy="45775"/>
            </a:xfrm>
            <a:custGeom>
              <a:avLst/>
              <a:gdLst/>
              <a:ahLst/>
              <a:cxnLst/>
              <a:rect l="l" t="t" r="r" b="b"/>
              <a:pathLst>
                <a:path w="2582" h="1831" extrusionOk="0">
                  <a:moveTo>
                    <a:pt x="2507" y="1"/>
                  </a:moveTo>
                  <a:lnTo>
                    <a:pt x="75" y="301"/>
                  </a:lnTo>
                  <a:lnTo>
                    <a:pt x="0" y="352"/>
                  </a:lnTo>
                  <a:lnTo>
                    <a:pt x="25" y="427"/>
                  </a:lnTo>
                  <a:lnTo>
                    <a:pt x="1805" y="1805"/>
                  </a:lnTo>
                  <a:lnTo>
                    <a:pt x="1830" y="1830"/>
                  </a:lnTo>
                  <a:lnTo>
                    <a:pt x="1905" y="1805"/>
                  </a:lnTo>
                  <a:lnTo>
                    <a:pt x="1880" y="1705"/>
                  </a:lnTo>
                  <a:lnTo>
                    <a:pt x="226" y="402"/>
                  </a:lnTo>
                  <a:lnTo>
                    <a:pt x="2532" y="151"/>
                  </a:lnTo>
                  <a:lnTo>
                    <a:pt x="2582" y="76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4314700" y="1808925"/>
              <a:ext cx="55150" cy="60800"/>
            </a:xfrm>
            <a:custGeom>
              <a:avLst/>
              <a:gdLst/>
              <a:ahLst/>
              <a:cxnLst/>
              <a:rect l="l" t="t" r="r" b="b"/>
              <a:pathLst>
                <a:path w="2206" h="2432" extrusionOk="0">
                  <a:moveTo>
                    <a:pt x="2130" y="0"/>
                  </a:moveTo>
                  <a:lnTo>
                    <a:pt x="25" y="1153"/>
                  </a:lnTo>
                  <a:lnTo>
                    <a:pt x="0" y="1254"/>
                  </a:lnTo>
                  <a:lnTo>
                    <a:pt x="75" y="1279"/>
                  </a:lnTo>
                  <a:lnTo>
                    <a:pt x="2080" y="176"/>
                  </a:lnTo>
                  <a:lnTo>
                    <a:pt x="2080" y="176"/>
                  </a:lnTo>
                  <a:lnTo>
                    <a:pt x="1980" y="2356"/>
                  </a:lnTo>
                  <a:lnTo>
                    <a:pt x="2030" y="2432"/>
                  </a:lnTo>
                  <a:lnTo>
                    <a:pt x="2105" y="2381"/>
                  </a:lnTo>
                  <a:lnTo>
                    <a:pt x="2206" y="76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308425" y="1791375"/>
              <a:ext cx="61425" cy="20700"/>
            </a:xfrm>
            <a:custGeom>
              <a:avLst/>
              <a:gdLst/>
              <a:ahLst/>
              <a:cxnLst/>
              <a:rect l="l" t="t" r="r" b="b"/>
              <a:pathLst>
                <a:path w="2457" h="828" extrusionOk="0">
                  <a:moveTo>
                    <a:pt x="76" y="1"/>
                  </a:moveTo>
                  <a:lnTo>
                    <a:pt x="0" y="26"/>
                  </a:lnTo>
                  <a:lnTo>
                    <a:pt x="51" y="101"/>
                  </a:lnTo>
                  <a:lnTo>
                    <a:pt x="2381" y="828"/>
                  </a:lnTo>
                  <a:lnTo>
                    <a:pt x="2406" y="828"/>
                  </a:lnTo>
                  <a:lnTo>
                    <a:pt x="2457" y="778"/>
                  </a:lnTo>
                  <a:lnTo>
                    <a:pt x="2432" y="70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4302775" y="1744375"/>
              <a:ext cx="131625" cy="132250"/>
            </a:xfrm>
            <a:custGeom>
              <a:avLst/>
              <a:gdLst/>
              <a:ahLst/>
              <a:cxnLst/>
              <a:rect l="l" t="t" r="r" b="b"/>
              <a:pathLst>
                <a:path w="5265" h="5290" extrusionOk="0">
                  <a:moveTo>
                    <a:pt x="2632" y="402"/>
                  </a:moveTo>
                  <a:cubicBezTo>
                    <a:pt x="3861" y="402"/>
                    <a:pt x="4888" y="1404"/>
                    <a:pt x="4888" y="2658"/>
                  </a:cubicBezTo>
                  <a:cubicBezTo>
                    <a:pt x="4888" y="3886"/>
                    <a:pt x="3861" y="4888"/>
                    <a:pt x="2632" y="4888"/>
                  </a:cubicBezTo>
                  <a:cubicBezTo>
                    <a:pt x="1379" y="4888"/>
                    <a:pt x="377" y="3886"/>
                    <a:pt x="377" y="2658"/>
                  </a:cubicBezTo>
                  <a:cubicBezTo>
                    <a:pt x="377" y="1404"/>
                    <a:pt x="1379" y="402"/>
                    <a:pt x="2632" y="402"/>
                  </a:cubicBezTo>
                  <a:close/>
                  <a:moveTo>
                    <a:pt x="2632" y="1"/>
                  </a:moveTo>
                  <a:cubicBezTo>
                    <a:pt x="1179" y="1"/>
                    <a:pt x="1" y="1204"/>
                    <a:pt x="1" y="2658"/>
                  </a:cubicBezTo>
                  <a:cubicBezTo>
                    <a:pt x="1" y="4111"/>
                    <a:pt x="1179" y="5289"/>
                    <a:pt x="2632" y="5289"/>
                  </a:cubicBezTo>
                  <a:cubicBezTo>
                    <a:pt x="4086" y="5289"/>
                    <a:pt x="5264" y="4111"/>
                    <a:pt x="5264" y="2658"/>
                  </a:cubicBezTo>
                  <a:cubicBezTo>
                    <a:pt x="5264" y="1204"/>
                    <a:pt x="4086" y="1"/>
                    <a:pt x="2632" y="1"/>
                  </a:cubicBezTo>
                  <a:close/>
                </a:path>
              </a:pathLst>
            </a:custGeom>
            <a:solidFill>
              <a:srgbClr val="0F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4295900" y="1738125"/>
              <a:ext cx="145375" cy="144750"/>
            </a:xfrm>
            <a:custGeom>
              <a:avLst/>
              <a:gdLst/>
              <a:ahLst/>
              <a:cxnLst/>
              <a:rect l="l" t="t" r="r" b="b"/>
              <a:pathLst>
                <a:path w="5815" h="5790" extrusionOk="0">
                  <a:moveTo>
                    <a:pt x="2907" y="376"/>
                  </a:moveTo>
                  <a:cubicBezTo>
                    <a:pt x="4286" y="376"/>
                    <a:pt x="5414" y="1504"/>
                    <a:pt x="5414" y="2908"/>
                  </a:cubicBezTo>
                  <a:cubicBezTo>
                    <a:pt x="5414" y="4286"/>
                    <a:pt x="4286" y="5414"/>
                    <a:pt x="2907" y="5414"/>
                  </a:cubicBezTo>
                  <a:cubicBezTo>
                    <a:pt x="1529" y="5414"/>
                    <a:pt x="401" y="4286"/>
                    <a:pt x="401" y="2908"/>
                  </a:cubicBezTo>
                  <a:cubicBezTo>
                    <a:pt x="401" y="1504"/>
                    <a:pt x="1529" y="376"/>
                    <a:pt x="2907" y="376"/>
                  </a:cubicBezTo>
                  <a:close/>
                  <a:moveTo>
                    <a:pt x="2907" y="0"/>
                  </a:moveTo>
                  <a:cubicBezTo>
                    <a:pt x="1303" y="0"/>
                    <a:pt x="0" y="1304"/>
                    <a:pt x="0" y="2908"/>
                  </a:cubicBezTo>
                  <a:cubicBezTo>
                    <a:pt x="0" y="4487"/>
                    <a:pt x="1303" y="5790"/>
                    <a:pt x="2907" y="5790"/>
                  </a:cubicBezTo>
                  <a:cubicBezTo>
                    <a:pt x="4512" y="5790"/>
                    <a:pt x="5815" y="4487"/>
                    <a:pt x="5815" y="2908"/>
                  </a:cubicBezTo>
                  <a:cubicBezTo>
                    <a:pt x="5815" y="1304"/>
                    <a:pt x="4512" y="0"/>
                    <a:pt x="2907" y="0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4354175" y="1795775"/>
              <a:ext cx="28825" cy="29475"/>
            </a:xfrm>
            <a:custGeom>
              <a:avLst/>
              <a:gdLst/>
              <a:ahLst/>
              <a:cxnLst/>
              <a:rect l="l" t="t" r="r" b="b"/>
              <a:pathLst>
                <a:path w="1153" h="1179" extrusionOk="0">
                  <a:moveTo>
                    <a:pt x="576" y="0"/>
                  </a:moveTo>
                  <a:cubicBezTo>
                    <a:pt x="251" y="0"/>
                    <a:pt x="0" y="276"/>
                    <a:pt x="0" y="602"/>
                  </a:cubicBezTo>
                  <a:cubicBezTo>
                    <a:pt x="0" y="927"/>
                    <a:pt x="251" y="1178"/>
                    <a:pt x="576" y="1178"/>
                  </a:cubicBezTo>
                  <a:cubicBezTo>
                    <a:pt x="902" y="1178"/>
                    <a:pt x="1153" y="927"/>
                    <a:pt x="1153" y="602"/>
                  </a:cubicBezTo>
                  <a:cubicBezTo>
                    <a:pt x="1153" y="276"/>
                    <a:pt x="902" y="0"/>
                    <a:pt x="576" y="0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4659925" y="1514050"/>
              <a:ext cx="63950" cy="303050"/>
            </a:xfrm>
            <a:custGeom>
              <a:avLst/>
              <a:gdLst/>
              <a:ahLst/>
              <a:cxnLst/>
              <a:rect l="l" t="t" r="r" b="b"/>
              <a:pathLst>
                <a:path w="2558" h="12122" extrusionOk="0">
                  <a:moveTo>
                    <a:pt x="2287" y="0"/>
                  </a:moveTo>
                  <a:cubicBezTo>
                    <a:pt x="2260" y="0"/>
                    <a:pt x="2232" y="5"/>
                    <a:pt x="2206" y="16"/>
                  </a:cubicBezTo>
                  <a:lnTo>
                    <a:pt x="201" y="492"/>
                  </a:lnTo>
                  <a:cubicBezTo>
                    <a:pt x="76" y="542"/>
                    <a:pt x="1" y="642"/>
                    <a:pt x="1" y="768"/>
                  </a:cubicBezTo>
                  <a:lnTo>
                    <a:pt x="577" y="11871"/>
                  </a:lnTo>
                  <a:cubicBezTo>
                    <a:pt x="602" y="12021"/>
                    <a:pt x="702" y="12121"/>
                    <a:pt x="828" y="12121"/>
                  </a:cubicBezTo>
                  <a:lnTo>
                    <a:pt x="853" y="12121"/>
                  </a:lnTo>
                  <a:cubicBezTo>
                    <a:pt x="1003" y="12121"/>
                    <a:pt x="1103" y="11996"/>
                    <a:pt x="1103" y="11846"/>
                  </a:cubicBezTo>
                  <a:lnTo>
                    <a:pt x="527" y="943"/>
                  </a:lnTo>
                  <a:lnTo>
                    <a:pt x="2332" y="492"/>
                  </a:lnTo>
                  <a:cubicBezTo>
                    <a:pt x="2457" y="467"/>
                    <a:pt x="2557" y="317"/>
                    <a:pt x="2507" y="191"/>
                  </a:cubicBezTo>
                  <a:cubicBezTo>
                    <a:pt x="2487" y="72"/>
                    <a:pt x="2389" y="0"/>
                    <a:pt x="2287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594150" y="1806425"/>
              <a:ext cx="92750" cy="22575"/>
            </a:xfrm>
            <a:custGeom>
              <a:avLst/>
              <a:gdLst/>
              <a:ahLst/>
              <a:cxnLst/>
              <a:rect l="l" t="t" r="r" b="b"/>
              <a:pathLst>
                <a:path w="3710" h="903" extrusionOk="0">
                  <a:moveTo>
                    <a:pt x="0" y="0"/>
                  </a:moveTo>
                  <a:lnTo>
                    <a:pt x="201" y="902"/>
                  </a:lnTo>
                  <a:lnTo>
                    <a:pt x="3709" y="902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4698775" y="720575"/>
              <a:ext cx="61425" cy="46375"/>
            </a:xfrm>
            <a:custGeom>
              <a:avLst/>
              <a:gdLst/>
              <a:ahLst/>
              <a:cxnLst/>
              <a:rect l="l" t="t" r="r" b="b"/>
              <a:pathLst>
                <a:path w="2457" h="1855" extrusionOk="0">
                  <a:moveTo>
                    <a:pt x="2432" y="0"/>
                  </a:moveTo>
                  <a:lnTo>
                    <a:pt x="2382" y="25"/>
                  </a:lnTo>
                  <a:cubicBezTo>
                    <a:pt x="2382" y="25"/>
                    <a:pt x="1730" y="1354"/>
                    <a:pt x="26" y="1780"/>
                  </a:cubicBezTo>
                  <a:lnTo>
                    <a:pt x="1" y="1830"/>
                  </a:lnTo>
                  <a:lnTo>
                    <a:pt x="51" y="1855"/>
                  </a:lnTo>
                  <a:cubicBezTo>
                    <a:pt x="1780" y="1404"/>
                    <a:pt x="2432" y="50"/>
                    <a:pt x="2457" y="50"/>
                  </a:cubicBezTo>
                  <a:lnTo>
                    <a:pt x="243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4341625" y="824575"/>
              <a:ext cx="28225" cy="37625"/>
            </a:xfrm>
            <a:custGeom>
              <a:avLst/>
              <a:gdLst/>
              <a:ahLst/>
              <a:cxnLst/>
              <a:rect l="l" t="t" r="r" b="b"/>
              <a:pathLst>
                <a:path w="1129" h="1505" extrusionOk="0">
                  <a:moveTo>
                    <a:pt x="652" y="1"/>
                  </a:moveTo>
                  <a:cubicBezTo>
                    <a:pt x="577" y="1"/>
                    <a:pt x="527" y="26"/>
                    <a:pt x="477" y="51"/>
                  </a:cubicBezTo>
                  <a:cubicBezTo>
                    <a:pt x="477" y="126"/>
                    <a:pt x="502" y="226"/>
                    <a:pt x="502" y="327"/>
                  </a:cubicBezTo>
                  <a:cubicBezTo>
                    <a:pt x="502" y="602"/>
                    <a:pt x="402" y="853"/>
                    <a:pt x="327" y="853"/>
                  </a:cubicBezTo>
                  <a:cubicBezTo>
                    <a:pt x="226" y="853"/>
                    <a:pt x="151" y="602"/>
                    <a:pt x="126" y="327"/>
                  </a:cubicBezTo>
                  <a:cubicBezTo>
                    <a:pt x="51" y="477"/>
                    <a:pt x="1" y="677"/>
                    <a:pt x="1" y="903"/>
                  </a:cubicBezTo>
                  <a:cubicBezTo>
                    <a:pt x="1" y="928"/>
                    <a:pt x="1" y="953"/>
                    <a:pt x="1" y="978"/>
                  </a:cubicBezTo>
                  <a:cubicBezTo>
                    <a:pt x="1" y="1329"/>
                    <a:pt x="251" y="1505"/>
                    <a:pt x="502" y="1505"/>
                  </a:cubicBezTo>
                  <a:cubicBezTo>
                    <a:pt x="627" y="1505"/>
                    <a:pt x="753" y="1454"/>
                    <a:pt x="828" y="1354"/>
                  </a:cubicBezTo>
                  <a:cubicBezTo>
                    <a:pt x="978" y="1204"/>
                    <a:pt x="1129" y="853"/>
                    <a:pt x="1129" y="527"/>
                  </a:cubicBezTo>
                  <a:cubicBezTo>
                    <a:pt x="1129" y="452"/>
                    <a:pt x="1104" y="352"/>
                    <a:pt x="1078" y="276"/>
                  </a:cubicBezTo>
                  <a:cubicBezTo>
                    <a:pt x="1003" y="101"/>
                    <a:pt x="878" y="26"/>
                    <a:pt x="677" y="1"/>
                  </a:cubicBezTo>
                  <a:close/>
                </a:path>
              </a:pathLst>
            </a:custGeom>
            <a:solidFill>
              <a:srgbClr val="DA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4344775" y="825825"/>
              <a:ext cx="9425" cy="20075"/>
            </a:xfrm>
            <a:custGeom>
              <a:avLst/>
              <a:gdLst/>
              <a:ahLst/>
              <a:cxnLst/>
              <a:rect l="l" t="t" r="r" b="b"/>
              <a:pathLst>
                <a:path w="377" h="803" extrusionOk="0">
                  <a:moveTo>
                    <a:pt x="351" y="1"/>
                  </a:moveTo>
                  <a:cubicBezTo>
                    <a:pt x="251" y="26"/>
                    <a:pt x="176" y="76"/>
                    <a:pt x="100" y="151"/>
                  </a:cubicBezTo>
                  <a:cubicBezTo>
                    <a:pt x="75" y="176"/>
                    <a:pt x="50" y="226"/>
                    <a:pt x="0" y="277"/>
                  </a:cubicBezTo>
                  <a:cubicBezTo>
                    <a:pt x="25" y="552"/>
                    <a:pt x="100" y="803"/>
                    <a:pt x="201" y="803"/>
                  </a:cubicBezTo>
                  <a:cubicBezTo>
                    <a:pt x="276" y="803"/>
                    <a:pt x="376" y="552"/>
                    <a:pt x="376" y="277"/>
                  </a:cubicBezTo>
                  <a:cubicBezTo>
                    <a:pt x="376" y="176"/>
                    <a:pt x="351" y="76"/>
                    <a:pt x="351" y="1"/>
                  </a:cubicBezTo>
                  <a:close/>
                </a:path>
              </a:pathLst>
            </a:custGeom>
            <a:solidFill>
              <a:srgbClr val="7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4402400" y="813300"/>
              <a:ext cx="23225" cy="36375"/>
            </a:xfrm>
            <a:custGeom>
              <a:avLst/>
              <a:gdLst/>
              <a:ahLst/>
              <a:cxnLst/>
              <a:rect l="l" t="t" r="r" b="b"/>
              <a:pathLst>
                <a:path w="929" h="1455" extrusionOk="0">
                  <a:moveTo>
                    <a:pt x="427" y="1"/>
                  </a:moveTo>
                  <a:cubicBezTo>
                    <a:pt x="277" y="51"/>
                    <a:pt x="176" y="201"/>
                    <a:pt x="101" y="427"/>
                  </a:cubicBezTo>
                  <a:cubicBezTo>
                    <a:pt x="76" y="527"/>
                    <a:pt x="51" y="652"/>
                    <a:pt x="26" y="778"/>
                  </a:cubicBezTo>
                  <a:cubicBezTo>
                    <a:pt x="1" y="828"/>
                    <a:pt x="1" y="878"/>
                    <a:pt x="1" y="928"/>
                  </a:cubicBezTo>
                  <a:cubicBezTo>
                    <a:pt x="1" y="1103"/>
                    <a:pt x="51" y="1254"/>
                    <a:pt x="126" y="1354"/>
                  </a:cubicBezTo>
                  <a:cubicBezTo>
                    <a:pt x="201" y="1429"/>
                    <a:pt x="277" y="1454"/>
                    <a:pt x="377" y="1454"/>
                  </a:cubicBezTo>
                  <a:cubicBezTo>
                    <a:pt x="427" y="1454"/>
                    <a:pt x="502" y="1454"/>
                    <a:pt x="552" y="1404"/>
                  </a:cubicBezTo>
                  <a:cubicBezTo>
                    <a:pt x="728" y="1329"/>
                    <a:pt x="928" y="853"/>
                    <a:pt x="928" y="477"/>
                  </a:cubicBezTo>
                  <a:cubicBezTo>
                    <a:pt x="928" y="452"/>
                    <a:pt x="928" y="402"/>
                    <a:pt x="928" y="352"/>
                  </a:cubicBezTo>
                  <a:cubicBezTo>
                    <a:pt x="903" y="226"/>
                    <a:pt x="853" y="126"/>
                    <a:pt x="778" y="51"/>
                  </a:cubicBezTo>
                  <a:lnTo>
                    <a:pt x="778" y="76"/>
                  </a:lnTo>
                  <a:cubicBezTo>
                    <a:pt x="778" y="377"/>
                    <a:pt x="678" y="627"/>
                    <a:pt x="602" y="627"/>
                  </a:cubicBezTo>
                  <a:cubicBezTo>
                    <a:pt x="502" y="627"/>
                    <a:pt x="427" y="377"/>
                    <a:pt x="427" y="76"/>
                  </a:cubicBezTo>
                  <a:cubicBezTo>
                    <a:pt x="427" y="51"/>
                    <a:pt x="427" y="26"/>
                    <a:pt x="427" y="1"/>
                  </a:cubicBezTo>
                  <a:close/>
                </a:path>
              </a:pathLst>
            </a:custGeom>
            <a:solidFill>
              <a:srgbClr val="DA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404925" y="8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3"/>
            <p:cNvSpPr/>
            <p:nvPr/>
          </p:nvSpPr>
          <p:spPr>
            <a:xfrm>
              <a:off x="4413050" y="813300"/>
              <a:ext cx="8800" cy="15700"/>
            </a:xfrm>
            <a:custGeom>
              <a:avLst/>
              <a:gdLst/>
              <a:ahLst/>
              <a:cxnLst/>
              <a:rect l="l" t="t" r="r" b="b"/>
              <a:pathLst>
                <a:path w="352" h="628" extrusionOk="0">
                  <a:moveTo>
                    <a:pt x="1" y="1"/>
                  </a:moveTo>
                  <a:cubicBezTo>
                    <a:pt x="1" y="26"/>
                    <a:pt x="1" y="51"/>
                    <a:pt x="1" y="76"/>
                  </a:cubicBezTo>
                  <a:cubicBezTo>
                    <a:pt x="1" y="377"/>
                    <a:pt x="76" y="627"/>
                    <a:pt x="176" y="627"/>
                  </a:cubicBezTo>
                  <a:cubicBezTo>
                    <a:pt x="252" y="627"/>
                    <a:pt x="352" y="377"/>
                    <a:pt x="352" y="76"/>
                  </a:cubicBezTo>
                  <a:lnTo>
                    <a:pt x="352" y="51"/>
                  </a:lnTo>
                  <a:cubicBezTo>
                    <a:pt x="302" y="26"/>
                    <a:pt x="252" y="26"/>
                    <a:pt x="201" y="1"/>
                  </a:cubicBezTo>
                  <a:close/>
                </a:path>
              </a:pathLst>
            </a:custGeom>
            <a:solidFill>
              <a:srgbClr val="7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3"/>
            <p:cNvSpPr/>
            <p:nvPr/>
          </p:nvSpPr>
          <p:spPr>
            <a:xfrm>
              <a:off x="4711300" y="1752525"/>
              <a:ext cx="58925" cy="64575"/>
            </a:xfrm>
            <a:custGeom>
              <a:avLst/>
              <a:gdLst/>
              <a:ahLst/>
              <a:cxnLst/>
              <a:rect l="l" t="t" r="r" b="b"/>
              <a:pathLst>
                <a:path w="2357" h="2583" extrusionOk="0">
                  <a:moveTo>
                    <a:pt x="2332" y="1"/>
                  </a:moveTo>
                  <a:lnTo>
                    <a:pt x="2231" y="51"/>
                  </a:lnTo>
                  <a:lnTo>
                    <a:pt x="1304" y="2357"/>
                  </a:lnTo>
                  <a:lnTo>
                    <a:pt x="126" y="76"/>
                  </a:lnTo>
                  <a:lnTo>
                    <a:pt x="26" y="51"/>
                  </a:lnTo>
                  <a:lnTo>
                    <a:pt x="1" y="151"/>
                  </a:lnTo>
                  <a:lnTo>
                    <a:pt x="1254" y="2557"/>
                  </a:lnTo>
                  <a:lnTo>
                    <a:pt x="1304" y="2582"/>
                  </a:lnTo>
                  <a:lnTo>
                    <a:pt x="1354" y="2532"/>
                  </a:lnTo>
                  <a:lnTo>
                    <a:pt x="2357" y="101"/>
                  </a:lnTo>
                  <a:lnTo>
                    <a:pt x="2332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3"/>
            <p:cNvSpPr/>
            <p:nvPr/>
          </p:nvSpPr>
          <p:spPr>
            <a:xfrm>
              <a:off x="4742000" y="1806425"/>
              <a:ext cx="64575" cy="45750"/>
            </a:xfrm>
            <a:custGeom>
              <a:avLst/>
              <a:gdLst/>
              <a:ahLst/>
              <a:cxnLst/>
              <a:rect l="l" t="t" r="r" b="b"/>
              <a:pathLst>
                <a:path w="2583" h="1830" extrusionOk="0">
                  <a:moveTo>
                    <a:pt x="2507" y="0"/>
                  </a:moveTo>
                  <a:lnTo>
                    <a:pt x="76" y="301"/>
                  </a:lnTo>
                  <a:lnTo>
                    <a:pt x="1" y="351"/>
                  </a:lnTo>
                  <a:lnTo>
                    <a:pt x="26" y="401"/>
                  </a:lnTo>
                  <a:lnTo>
                    <a:pt x="1805" y="1805"/>
                  </a:lnTo>
                  <a:lnTo>
                    <a:pt x="1830" y="1830"/>
                  </a:lnTo>
                  <a:lnTo>
                    <a:pt x="1881" y="1805"/>
                  </a:lnTo>
                  <a:lnTo>
                    <a:pt x="1881" y="1704"/>
                  </a:lnTo>
                  <a:lnTo>
                    <a:pt x="226" y="401"/>
                  </a:lnTo>
                  <a:lnTo>
                    <a:pt x="2532" y="125"/>
                  </a:lnTo>
                  <a:lnTo>
                    <a:pt x="2582" y="5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3"/>
            <p:cNvSpPr/>
            <p:nvPr/>
          </p:nvSpPr>
          <p:spPr>
            <a:xfrm>
              <a:off x="4690000" y="1813925"/>
              <a:ext cx="55175" cy="60825"/>
            </a:xfrm>
            <a:custGeom>
              <a:avLst/>
              <a:gdLst/>
              <a:ahLst/>
              <a:cxnLst/>
              <a:rect l="l" t="t" r="r" b="b"/>
              <a:pathLst>
                <a:path w="2207" h="2433" extrusionOk="0">
                  <a:moveTo>
                    <a:pt x="2131" y="1"/>
                  </a:moveTo>
                  <a:lnTo>
                    <a:pt x="26" y="1154"/>
                  </a:lnTo>
                  <a:lnTo>
                    <a:pt x="1" y="1229"/>
                  </a:lnTo>
                  <a:lnTo>
                    <a:pt x="76" y="1254"/>
                  </a:lnTo>
                  <a:lnTo>
                    <a:pt x="2081" y="176"/>
                  </a:lnTo>
                  <a:lnTo>
                    <a:pt x="1956" y="2357"/>
                  </a:lnTo>
                  <a:lnTo>
                    <a:pt x="2031" y="2432"/>
                  </a:lnTo>
                  <a:lnTo>
                    <a:pt x="2106" y="2357"/>
                  </a:lnTo>
                  <a:lnTo>
                    <a:pt x="2206" y="51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3"/>
            <p:cNvSpPr/>
            <p:nvPr/>
          </p:nvSpPr>
          <p:spPr>
            <a:xfrm>
              <a:off x="4683750" y="1795775"/>
              <a:ext cx="61425" cy="21325"/>
            </a:xfrm>
            <a:custGeom>
              <a:avLst/>
              <a:gdLst/>
              <a:ahLst/>
              <a:cxnLst/>
              <a:rect l="l" t="t" r="r" b="b"/>
              <a:pathLst>
                <a:path w="2457" h="853" extrusionOk="0">
                  <a:moveTo>
                    <a:pt x="75" y="0"/>
                  </a:moveTo>
                  <a:lnTo>
                    <a:pt x="0" y="50"/>
                  </a:lnTo>
                  <a:lnTo>
                    <a:pt x="50" y="125"/>
                  </a:lnTo>
                  <a:lnTo>
                    <a:pt x="2381" y="852"/>
                  </a:lnTo>
                  <a:lnTo>
                    <a:pt x="2406" y="852"/>
                  </a:lnTo>
                  <a:lnTo>
                    <a:pt x="2456" y="802"/>
                  </a:lnTo>
                  <a:lnTo>
                    <a:pt x="2431" y="72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3"/>
            <p:cNvSpPr/>
            <p:nvPr/>
          </p:nvSpPr>
          <p:spPr>
            <a:xfrm>
              <a:off x="4678100" y="1749400"/>
              <a:ext cx="131600" cy="132225"/>
            </a:xfrm>
            <a:custGeom>
              <a:avLst/>
              <a:gdLst/>
              <a:ahLst/>
              <a:cxnLst/>
              <a:rect l="l" t="t" r="r" b="b"/>
              <a:pathLst>
                <a:path w="5264" h="5289" extrusionOk="0">
                  <a:moveTo>
                    <a:pt x="2632" y="376"/>
                  </a:moveTo>
                  <a:cubicBezTo>
                    <a:pt x="3860" y="376"/>
                    <a:pt x="4888" y="1404"/>
                    <a:pt x="4888" y="2632"/>
                  </a:cubicBezTo>
                  <a:cubicBezTo>
                    <a:pt x="4888" y="3885"/>
                    <a:pt x="3860" y="4888"/>
                    <a:pt x="2632" y="4888"/>
                  </a:cubicBezTo>
                  <a:cubicBezTo>
                    <a:pt x="1379" y="4888"/>
                    <a:pt x="376" y="3885"/>
                    <a:pt x="376" y="2632"/>
                  </a:cubicBezTo>
                  <a:cubicBezTo>
                    <a:pt x="376" y="1404"/>
                    <a:pt x="1379" y="376"/>
                    <a:pt x="2632" y="376"/>
                  </a:cubicBezTo>
                  <a:close/>
                  <a:moveTo>
                    <a:pt x="2632" y="0"/>
                  </a:moveTo>
                  <a:cubicBezTo>
                    <a:pt x="1178" y="0"/>
                    <a:pt x="1" y="1178"/>
                    <a:pt x="1" y="2632"/>
                  </a:cubicBezTo>
                  <a:cubicBezTo>
                    <a:pt x="1" y="4086"/>
                    <a:pt x="1178" y="5289"/>
                    <a:pt x="2632" y="5289"/>
                  </a:cubicBezTo>
                  <a:cubicBezTo>
                    <a:pt x="4086" y="5289"/>
                    <a:pt x="5264" y="4086"/>
                    <a:pt x="5264" y="2632"/>
                  </a:cubicBezTo>
                  <a:cubicBezTo>
                    <a:pt x="5264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rgbClr val="0F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3"/>
            <p:cNvSpPr/>
            <p:nvPr/>
          </p:nvSpPr>
          <p:spPr>
            <a:xfrm>
              <a:off x="4671200" y="1743125"/>
              <a:ext cx="144775" cy="144775"/>
            </a:xfrm>
            <a:custGeom>
              <a:avLst/>
              <a:gdLst/>
              <a:ahLst/>
              <a:cxnLst/>
              <a:rect l="l" t="t" r="r" b="b"/>
              <a:pathLst>
                <a:path w="5791" h="5791" extrusionOk="0">
                  <a:moveTo>
                    <a:pt x="2908" y="377"/>
                  </a:moveTo>
                  <a:cubicBezTo>
                    <a:pt x="4287" y="377"/>
                    <a:pt x="5414" y="1505"/>
                    <a:pt x="5414" y="2883"/>
                  </a:cubicBezTo>
                  <a:cubicBezTo>
                    <a:pt x="5414" y="4287"/>
                    <a:pt x="4287" y="5414"/>
                    <a:pt x="2908" y="5414"/>
                  </a:cubicBezTo>
                  <a:cubicBezTo>
                    <a:pt x="1530" y="5414"/>
                    <a:pt x="402" y="4287"/>
                    <a:pt x="402" y="2883"/>
                  </a:cubicBezTo>
                  <a:cubicBezTo>
                    <a:pt x="402" y="1505"/>
                    <a:pt x="1530" y="377"/>
                    <a:pt x="2908" y="377"/>
                  </a:cubicBezTo>
                  <a:close/>
                  <a:moveTo>
                    <a:pt x="2908" y="1"/>
                  </a:moveTo>
                  <a:cubicBezTo>
                    <a:pt x="1304" y="1"/>
                    <a:pt x="1" y="1304"/>
                    <a:pt x="1" y="2883"/>
                  </a:cubicBezTo>
                  <a:cubicBezTo>
                    <a:pt x="1" y="4487"/>
                    <a:pt x="1304" y="5790"/>
                    <a:pt x="2908" y="5790"/>
                  </a:cubicBezTo>
                  <a:cubicBezTo>
                    <a:pt x="4512" y="5790"/>
                    <a:pt x="5790" y="4487"/>
                    <a:pt x="5790" y="2883"/>
                  </a:cubicBezTo>
                  <a:cubicBezTo>
                    <a:pt x="5790" y="1304"/>
                    <a:pt x="4512" y="1"/>
                    <a:pt x="2908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3"/>
            <p:cNvSpPr/>
            <p:nvPr/>
          </p:nvSpPr>
          <p:spPr>
            <a:xfrm>
              <a:off x="4729475" y="1800775"/>
              <a:ext cx="28850" cy="29475"/>
            </a:xfrm>
            <a:custGeom>
              <a:avLst/>
              <a:gdLst/>
              <a:ahLst/>
              <a:cxnLst/>
              <a:rect l="l" t="t" r="r" b="b"/>
              <a:pathLst>
                <a:path w="1154" h="1179" extrusionOk="0">
                  <a:moveTo>
                    <a:pt x="577" y="1"/>
                  </a:moveTo>
                  <a:cubicBezTo>
                    <a:pt x="251" y="1"/>
                    <a:pt x="1" y="251"/>
                    <a:pt x="1" y="577"/>
                  </a:cubicBezTo>
                  <a:cubicBezTo>
                    <a:pt x="1" y="903"/>
                    <a:pt x="251" y="1179"/>
                    <a:pt x="577" y="1179"/>
                  </a:cubicBezTo>
                  <a:cubicBezTo>
                    <a:pt x="903" y="1179"/>
                    <a:pt x="1154" y="903"/>
                    <a:pt x="1154" y="577"/>
                  </a:cubicBezTo>
                  <a:cubicBezTo>
                    <a:pt x="1154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1" name="Google Shape;3881;p53"/>
          <p:cNvSpPr txBox="1"/>
          <p:nvPr/>
        </p:nvSpPr>
        <p:spPr>
          <a:xfrm>
            <a:off x="0" y="1410200"/>
            <a:ext cx="435768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dirty="0" smtClean="0"/>
              <a:t>Diabetic patients have an increase in ACE2 receptors in several tissues including the lungs, thereby increasing the SARS-CoV-2 viral load  (</a:t>
            </a:r>
            <a:r>
              <a:rPr lang="en-US" sz="1600" dirty="0" err="1" smtClean="0"/>
              <a:t>Erener</a:t>
            </a:r>
            <a:r>
              <a:rPr lang="en-US" sz="1600" dirty="0" smtClean="0"/>
              <a:t>, 2020)</a:t>
            </a:r>
          </a:p>
        </p:txBody>
      </p:sp>
      <p:sp>
        <p:nvSpPr>
          <p:cNvPr id="3883" name="Google Shape;3883;p53"/>
          <p:cNvSpPr txBox="1"/>
          <p:nvPr/>
        </p:nvSpPr>
        <p:spPr>
          <a:xfrm>
            <a:off x="0" y="2724125"/>
            <a:ext cx="421481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dirty="0" smtClean="0"/>
              <a:t>ACE receptors are also expressed in the pancreas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885" name="Google Shape;3885;p53"/>
          <p:cNvSpPr txBox="1"/>
          <p:nvPr/>
        </p:nvSpPr>
        <p:spPr>
          <a:xfrm>
            <a:off x="5572132" y="1410200"/>
            <a:ext cx="357186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dirty="0" smtClean="0"/>
              <a:t>Increased vascular lesions, endothelial inflammation, and vasoconstriction associated with endothelial dysfunction make diabetic patients at high risk of </a:t>
            </a:r>
            <a:r>
              <a:rPr lang="en-US" sz="1600" dirty="0" err="1" smtClean="0"/>
              <a:t>endothelities</a:t>
            </a:r>
            <a:endParaRPr lang="en-US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12;p53"/>
          <p:cNvGrpSpPr/>
          <p:nvPr/>
        </p:nvGrpSpPr>
        <p:grpSpPr>
          <a:xfrm>
            <a:off x="3025740" y="2185012"/>
            <a:ext cx="1103287" cy="2306486"/>
            <a:chOff x="8202253" y="2342987"/>
            <a:chExt cx="1103287" cy="2306486"/>
          </a:xfrm>
        </p:grpSpPr>
        <p:grpSp>
          <p:nvGrpSpPr>
            <p:cNvPr id="3" name="Google Shape;3713;p53"/>
            <p:cNvGrpSpPr/>
            <p:nvPr/>
          </p:nvGrpSpPr>
          <p:grpSpPr>
            <a:xfrm>
              <a:off x="8202253" y="2342987"/>
              <a:ext cx="1103287" cy="2304859"/>
              <a:chOff x="2332375" y="1256500"/>
              <a:chExt cx="525625" cy="1098075"/>
            </a:xfrm>
          </p:grpSpPr>
          <p:sp>
            <p:nvSpPr>
              <p:cNvPr id="3714" name="Google Shape;3714;p53"/>
              <p:cNvSpPr/>
              <p:nvPr/>
            </p:nvSpPr>
            <p:spPr>
              <a:xfrm>
                <a:off x="2452650" y="1730550"/>
                <a:ext cx="15857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875" extrusionOk="0">
                    <a:moveTo>
                      <a:pt x="563" y="0"/>
                    </a:moveTo>
                    <a:cubicBezTo>
                      <a:pt x="375" y="0"/>
                      <a:pt x="188" y="0"/>
                      <a:pt x="1" y="32"/>
                    </a:cubicBezTo>
                    <a:lnTo>
                      <a:pt x="1" y="2874"/>
                    </a:lnTo>
                    <a:cubicBezTo>
                      <a:pt x="844" y="2531"/>
                      <a:pt x="1844" y="2281"/>
                      <a:pt x="3062" y="2281"/>
                    </a:cubicBezTo>
                    <a:cubicBezTo>
                      <a:pt x="4030" y="2281"/>
                      <a:pt x="5124" y="2437"/>
                      <a:pt x="6342" y="2812"/>
                    </a:cubicBezTo>
                    <a:cubicBezTo>
                      <a:pt x="6311" y="2656"/>
                      <a:pt x="6311" y="2437"/>
                      <a:pt x="6280" y="2156"/>
                    </a:cubicBezTo>
                    <a:cubicBezTo>
                      <a:pt x="5405" y="1250"/>
                      <a:pt x="4343" y="688"/>
                      <a:pt x="3218" y="375"/>
                    </a:cubicBezTo>
                    <a:cubicBezTo>
                      <a:pt x="2500" y="313"/>
                      <a:pt x="1844" y="188"/>
                      <a:pt x="1219" y="32"/>
                    </a:cubicBezTo>
                    <a:cubicBezTo>
                      <a:pt x="1000" y="0"/>
                      <a:pt x="782" y="0"/>
                      <a:pt x="5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3715;p53"/>
              <p:cNvGrpSpPr/>
              <p:nvPr/>
            </p:nvGrpSpPr>
            <p:grpSpPr>
              <a:xfrm>
                <a:off x="2332375" y="1256500"/>
                <a:ext cx="525625" cy="1098075"/>
                <a:chOff x="2332375" y="1256500"/>
                <a:chExt cx="525625" cy="1098075"/>
              </a:xfrm>
            </p:grpSpPr>
            <p:sp>
              <p:nvSpPr>
                <p:cNvPr id="3716" name="Google Shape;3716;p53"/>
                <p:cNvSpPr/>
                <p:nvPr/>
              </p:nvSpPr>
              <p:spPr>
                <a:xfrm>
                  <a:off x="2610400" y="1540775"/>
                  <a:ext cx="111700" cy="2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10341" extrusionOk="0">
                      <a:moveTo>
                        <a:pt x="3406" y="0"/>
                      </a:moveTo>
                      <a:cubicBezTo>
                        <a:pt x="1813" y="188"/>
                        <a:pt x="1" y="2468"/>
                        <a:pt x="188" y="5592"/>
                      </a:cubicBezTo>
                      <a:cubicBezTo>
                        <a:pt x="407" y="6467"/>
                        <a:pt x="594" y="7341"/>
                        <a:pt x="751" y="8154"/>
                      </a:cubicBezTo>
                      <a:cubicBezTo>
                        <a:pt x="1000" y="8810"/>
                        <a:pt x="1344" y="9466"/>
                        <a:pt x="1750" y="10122"/>
                      </a:cubicBezTo>
                      <a:cubicBezTo>
                        <a:pt x="1781" y="10122"/>
                        <a:pt x="1813" y="10090"/>
                        <a:pt x="1813" y="10059"/>
                      </a:cubicBezTo>
                      <a:cubicBezTo>
                        <a:pt x="657" y="6279"/>
                        <a:pt x="2812" y="3655"/>
                        <a:pt x="4468" y="3249"/>
                      </a:cubicBezTo>
                      <a:lnTo>
                        <a:pt x="4468" y="719"/>
                      </a:lnTo>
                      <a:cubicBezTo>
                        <a:pt x="4093" y="250"/>
                        <a:pt x="3718" y="0"/>
                        <a:pt x="3437" y="0"/>
                      </a:cubicBezTo>
                      <a:close/>
                      <a:moveTo>
                        <a:pt x="2437" y="10215"/>
                      </a:moveTo>
                      <a:cubicBezTo>
                        <a:pt x="2406" y="10247"/>
                        <a:pt x="2375" y="10247"/>
                        <a:pt x="2375" y="10247"/>
                      </a:cubicBezTo>
                      <a:cubicBezTo>
                        <a:pt x="2344" y="10278"/>
                        <a:pt x="2344" y="10309"/>
                        <a:pt x="2312" y="10340"/>
                      </a:cubicBezTo>
                      <a:cubicBezTo>
                        <a:pt x="2344" y="10309"/>
                        <a:pt x="2406" y="10247"/>
                        <a:pt x="2437" y="10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53"/>
                <p:cNvSpPr/>
                <p:nvPr/>
              </p:nvSpPr>
              <p:spPr>
                <a:xfrm>
                  <a:off x="2722075" y="1558725"/>
                  <a:ext cx="226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2750" extrusionOk="0">
                      <a:moveTo>
                        <a:pt x="1" y="1"/>
                      </a:moveTo>
                      <a:lnTo>
                        <a:pt x="1" y="2531"/>
                      </a:lnTo>
                      <a:cubicBezTo>
                        <a:pt x="126" y="2500"/>
                        <a:pt x="282" y="2500"/>
                        <a:pt x="407" y="2500"/>
                      </a:cubicBezTo>
                      <a:lnTo>
                        <a:pt x="532" y="2500"/>
                      </a:lnTo>
                      <a:cubicBezTo>
                        <a:pt x="657" y="2500"/>
                        <a:pt x="782" y="2594"/>
                        <a:pt x="907" y="2750"/>
                      </a:cubicBezTo>
                      <a:cubicBezTo>
                        <a:pt x="876" y="1563"/>
                        <a:pt x="438" y="62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53"/>
                <p:cNvSpPr/>
                <p:nvPr/>
              </p:nvSpPr>
              <p:spPr>
                <a:xfrm>
                  <a:off x="2502625" y="1889875"/>
                  <a:ext cx="152325" cy="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3156" extrusionOk="0">
                      <a:moveTo>
                        <a:pt x="719" y="0"/>
                      </a:moveTo>
                      <a:cubicBezTo>
                        <a:pt x="469" y="0"/>
                        <a:pt x="313" y="63"/>
                        <a:pt x="282" y="156"/>
                      </a:cubicBezTo>
                      <a:cubicBezTo>
                        <a:pt x="1" y="1187"/>
                        <a:pt x="1875" y="3155"/>
                        <a:pt x="5218" y="3155"/>
                      </a:cubicBezTo>
                      <a:cubicBezTo>
                        <a:pt x="5499" y="3155"/>
                        <a:pt x="5780" y="3124"/>
                        <a:pt x="6092" y="3093"/>
                      </a:cubicBezTo>
                      <a:cubicBezTo>
                        <a:pt x="6061" y="2780"/>
                        <a:pt x="5999" y="2468"/>
                        <a:pt x="5936" y="2156"/>
                      </a:cubicBezTo>
                      <a:cubicBezTo>
                        <a:pt x="4281" y="781"/>
                        <a:pt x="1750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53"/>
                <p:cNvSpPr/>
                <p:nvPr/>
              </p:nvSpPr>
              <p:spPr>
                <a:xfrm>
                  <a:off x="2452650" y="1379100"/>
                  <a:ext cx="139825" cy="1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7561" extrusionOk="0">
                      <a:moveTo>
                        <a:pt x="1219" y="1"/>
                      </a:moveTo>
                      <a:cubicBezTo>
                        <a:pt x="813" y="1"/>
                        <a:pt x="469" y="95"/>
                        <a:pt x="313" y="188"/>
                      </a:cubicBezTo>
                      <a:cubicBezTo>
                        <a:pt x="188" y="220"/>
                        <a:pt x="94" y="345"/>
                        <a:pt x="1" y="469"/>
                      </a:cubicBezTo>
                      <a:lnTo>
                        <a:pt x="1" y="3875"/>
                      </a:lnTo>
                      <a:cubicBezTo>
                        <a:pt x="1250" y="4031"/>
                        <a:pt x="2812" y="4718"/>
                        <a:pt x="3937" y="6530"/>
                      </a:cubicBezTo>
                      <a:cubicBezTo>
                        <a:pt x="3968" y="6530"/>
                        <a:pt x="3968" y="6561"/>
                        <a:pt x="3999" y="6561"/>
                      </a:cubicBezTo>
                      <a:cubicBezTo>
                        <a:pt x="3531" y="4968"/>
                        <a:pt x="3374" y="4187"/>
                        <a:pt x="3499" y="4187"/>
                      </a:cubicBezTo>
                      <a:cubicBezTo>
                        <a:pt x="3562" y="4187"/>
                        <a:pt x="3780" y="4499"/>
                        <a:pt x="4062" y="5124"/>
                      </a:cubicBezTo>
                      <a:cubicBezTo>
                        <a:pt x="4124" y="5249"/>
                        <a:pt x="4187" y="5374"/>
                        <a:pt x="4249" y="5499"/>
                      </a:cubicBezTo>
                      <a:cubicBezTo>
                        <a:pt x="4343" y="5062"/>
                        <a:pt x="4468" y="4343"/>
                        <a:pt x="4593" y="3468"/>
                      </a:cubicBezTo>
                      <a:cubicBezTo>
                        <a:pt x="3749" y="2406"/>
                        <a:pt x="3249" y="1375"/>
                        <a:pt x="2937" y="376"/>
                      </a:cubicBezTo>
                      <a:cubicBezTo>
                        <a:pt x="2343" y="95"/>
                        <a:pt x="1719" y="1"/>
                        <a:pt x="1219" y="1"/>
                      </a:cubicBezTo>
                      <a:close/>
                      <a:moveTo>
                        <a:pt x="5249" y="3125"/>
                      </a:moveTo>
                      <a:cubicBezTo>
                        <a:pt x="5186" y="3219"/>
                        <a:pt x="5092" y="3343"/>
                        <a:pt x="4999" y="3468"/>
                      </a:cubicBezTo>
                      <a:cubicBezTo>
                        <a:pt x="4936" y="4343"/>
                        <a:pt x="4780" y="5280"/>
                        <a:pt x="4530" y="6186"/>
                      </a:cubicBezTo>
                      <a:cubicBezTo>
                        <a:pt x="4686" y="6561"/>
                        <a:pt x="4843" y="6936"/>
                        <a:pt x="4999" y="7373"/>
                      </a:cubicBezTo>
                      <a:cubicBezTo>
                        <a:pt x="5061" y="7311"/>
                        <a:pt x="5155" y="7217"/>
                        <a:pt x="5249" y="7123"/>
                      </a:cubicBezTo>
                      <a:cubicBezTo>
                        <a:pt x="5592" y="5436"/>
                        <a:pt x="5530" y="4124"/>
                        <a:pt x="5249" y="3125"/>
                      </a:cubicBezTo>
                      <a:close/>
                      <a:moveTo>
                        <a:pt x="2906" y="6905"/>
                      </a:moveTo>
                      <a:cubicBezTo>
                        <a:pt x="3343" y="7123"/>
                        <a:pt x="3812" y="7342"/>
                        <a:pt x="4312" y="7561"/>
                      </a:cubicBezTo>
                      <a:cubicBezTo>
                        <a:pt x="4249" y="7373"/>
                        <a:pt x="4187" y="7186"/>
                        <a:pt x="4155" y="6998"/>
                      </a:cubicBezTo>
                      <a:cubicBezTo>
                        <a:pt x="4062" y="6967"/>
                        <a:pt x="3968" y="6936"/>
                        <a:pt x="3843" y="69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53"/>
                <p:cNvSpPr/>
                <p:nvPr/>
              </p:nvSpPr>
              <p:spPr>
                <a:xfrm>
                  <a:off x="2434700" y="1390825"/>
                  <a:ext cx="1797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3406" extrusionOk="0">
                      <a:moveTo>
                        <a:pt x="719" y="0"/>
                      </a:moveTo>
                      <a:cubicBezTo>
                        <a:pt x="281" y="594"/>
                        <a:pt x="0" y="1937"/>
                        <a:pt x="594" y="3406"/>
                      </a:cubicBezTo>
                      <a:lnTo>
                        <a:pt x="719" y="3406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53"/>
                <p:cNvSpPr/>
                <p:nvPr/>
              </p:nvSpPr>
              <p:spPr>
                <a:xfrm>
                  <a:off x="2332375" y="1731325"/>
                  <a:ext cx="1203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3781" extrusionOk="0">
                      <a:moveTo>
                        <a:pt x="4812" y="1"/>
                      </a:moveTo>
                      <a:cubicBezTo>
                        <a:pt x="2281" y="126"/>
                        <a:pt x="157" y="1063"/>
                        <a:pt x="95" y="1563"/>
                      </a:cubicBezTo>
                      <a:cubicBezTo>
                        <a:pt x="1" y="2062"/>
                        <a:pt x="1219" y="3156"/>
                        <a:pt x="3218" y="3781"/>
                      </a:cubicBezTo>
                      <a:cubicBezTo>
                        <a:pt x="3625" y="3437"/>
                        <a:pt x="4156" y="3093"/>
                        <a:pt x="4812" y="2843"/>
                      </a:cubicBezTo>
                      <a:lnTo>
                        <a:pt x="48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53"/>
                <p:cNvSpPr/>
                <p:nvPr/>
              </p:nvSpPr>
              <p:spPr>
                <a:xfrm>
                  <a:off x="2452650" y="1634500"/>
                  <a:ext cx="135125" cy="1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4249" extrusionOk="0">
                      <a:moveTo>
                        <a:pt x="1" y="0"/>
                      </a:moveTo>
                      <a:lnTo>
                        <a:pt x="1" y="3468"/>
                      </a:lnTo>
                      <a:cubicBezTo>
                        <a:pt x="375" y="3624"/>
                        <a:pt x="782" y="3749"/>
                        <a:pt x="1219" y="3874"/>
                      </a:cubicBezTo>
                      <a:cubicBezTo>
                        <a:pt x="1844" y="4030"/>
                        <a:pt x="2500" y="4155"/>
                        <a:pt x="3218" y="4217"/>
                      </a:cubicBezTo>
                      <a:cubicBezTo>
                        <a:pt x="3562" y="4248"/>
                        <a:pt x="3905" y="4248"/>
                        <a:pt x="4280" y="4248"/>
                      </a:cubicBezTo>
                      <a:lnTo>
                        <a:pt x="4999" y="4248"/>
                      </a:lnTo>
                      <a:cubicBezTo>
                        <a:pt x="3905" y="3436"/>
                        <a:pt x="2281" y="2468"/>
                        <a:pt x="313" y="1781"/>
                      </a:cubicBezTo>
                      <a:lnTo>
                        <a:pt x="313" y="1781"/>
                      </a:lnTo>
                      <a:cubicBezTo>
                        <a:pt x="313" y="1781"/>
                        <a:pt x="3343" y="2562"/>
                        <a:pt x="5405" y="3999"/>
                      </a:cubicBezTo>
                      <a:cubicBezTo>
                        <a:pt x="3937" y="1343"/>
                        <a:pt x="1750" y="312"/>
                        <a:pt x="1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53"/>
                <p:cNvSpPr/>
                <p:nvPr/>
              </p:nvSpPr>
              <p:spPr>
                <a:xfrm>
                  <a:off x="2371425" y="1632150"/>
                  <a:ext cx="8125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3562" extrusionOk="0">
                      <a:moveTo>
                        <a:pt x="2125" y="0"/>
                      </a:moveTo>
                      <a:cubicBezTo>
                        <a:pt x="1125" y="0"/>
                        <a:pt x="407" y="250"/>
                        <a:pt x="313" y="500"/>
                      </a:cubicBezTo>
                      <a:cubicBezTo>
                        <a:pt x="1" y="1344"/>
                        <a:pt x="1157" y="2687"/>
                        <a:pt x="3250" y="3562"/>
                      </a:cubicBezTo>
                      <a:lnTo>
                        <a:pt x="3250" y="94"/>
                      </a:lnTo>
                      <a:cubicBezTo>
                        <a:pt x="2843" y="32"/>
                        <a:pt x="2469" y="0"/>
                        <a:pt x="212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53"/>
                <p:cNvSpPr/>
                <p:nvPr/>
              </p:nvSpPr>
              <p:spPr>
                <a:xfrm>
                  <a:off x="2452650" y="1475950"/>
                  <a:ext cx="9842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3031" extrusionOk="0">
                      <a:moveTo>
                        <a:pt x="1" y="1"/>
                      </a:moveTo>
                      <a:lnTo>
                        <a:pt x="1" y="2375"/>
                      </a:lnTo>
                      <a:cubicBezTo>
                        <a:pt x="782" y="2750"/>
                        <a:pt x="1781" y="2999"/>
                        <a:pt x="2906" y="3031"/>
                      </a:cubicBezTo>
                      <a:lnTo>
                        <a:pt x="3843" y="3031"/>
                      </a:lnTo>
                      <a:cubicBezTo>
                        <a:pt x="3124" y="2750"/>
                        <a:pt x="2031" y="2312"/>
                        <a:pt x="1438" y="1906"/>
                      </a:cubicBezTo>
                      <a:lnTo>
                        <a:pt x="1438" y="1906"/>
                      </a:lnTo>
                      <a:cubicBezTo>
                        <a:pt x="1438" y="1906"/>
                        <a:pt x="2718" y="2375"/>
                        <a:pt x="3937" y="2656"/>
                      </a:cubicBezTo>
                      <a:cubicBezTo>
                        <a:pt x="2812" y="844"/>
                        <a:pt x="1250" y="157"/>
                        <a:pt x="1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53"/>
                <p:cNvSpPr/>
                <p:nvPr/>
              </p:nvSpPr>
              <p:spPr>
                <a:xfrm>
                  <a:off x="2401100" y="1475175"/>
                  <a:ext cx="51575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406" extrusionOk="0">
                      <a:moveTo>
                        <a:pt x="1469" y="0"/>
                      </a:moveTo>
                      <a:cubicBezTo>
                        <a:pt x="751" y="0"/>
                        <a:pt x="251" y="156"/>
                        <a:pt x="188" y="344"/>
                      </a:cubicBezTo>
                      <a:cubicBezTo>
                        <a:pt x="1" y="906"/>
                        <a:pt x="719" y="1812"/>
                        <a:pt x="2063" y="2406"/>
                      </a:cubicBezTo>
                      <a:lnTo>
                        <a:pt x="2063" y="32"/>
                      </a:lnTo>
                      <a:lnTo>
                        <a:pt x="1938" y="32"/>
                      </a:lnTo>
                      <a:cubicBezTo>
                        <a:pt x="1781" y="0"/>
                        <a:pt x="1625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53"/>
                <p:cNvSpPr/>
                <p:nvPr/>
              </p:nvSpPr>
              <p:spPr>
                <a:xfrm>
                  <a:off x="2452650" y="1787550"/>
                  <a:ext cx="1585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3719" extrusionOk="0">
                      <a:moveTo>
                        <a:pt x="3062" y="1"/>
                      </a:moveTo>
                      <a:cubicBezTo>
                        <a:pt x="1844" y="1"/>
                        <a:pt x="844" y="251"/>
                        <a:pt x="1" y="594"/>
                      </a:cubicBezTo>
                      <a:lnTo>
                        <a:pt x="1" y="3718"/>
                      </a:lnTo>
                      <a:cubicBezTo>
                        <a:pt x="1781" y="3687"/>
                        <a:pt x="4187" y="2937"/>
                        <a:pt x="6248" y="1094"/>
                      </a:cubicBezTo>
                      <a:cubicBezTo>
                        <a:pt x="6248" y="1094"/>
                        <a:pt x="6280" y="1063"/>
                        <a:pt x="6311" y="1032"/>
                      </a:cubicBezTo>
                      <a:cubicBezTo>
                        <a:pt x="6186" y="1032"/>
                        <a:pt x="5842" y="1000"/>
                        <a:pt x="5311" y="1000"/>
                      </a:cubicBezTo>
                      <a:cubicBezTo>
                        <a:pt x="4218" y="1000"/>
                        <a:pt x="2375" y="1157"/>
                        <a:pt x="313" y="2063"/>
                      </a:cubicBezTo>
                      <a:cubicBezTo>
                        <a:pt x="313" y="2063"/>
                        <a:pt x="2406" y="657"/>
                        <a:pt x="6217" y="657"/>
                      </a:cubicBezTo>
                      <a:lnTo>
                        <a:pt x="6342" y="657"/>
                      </a:lnTo>
                      <a:cubicBezTo>
                        <a:pt x="6342" y="626"/>
                        <a:pt x="6342" y="563"/>
                        <a:pt x="6342" y="532"/>
                      </a:cubicBezTo>
                      <a:cubicBezTo>
                        <a:pt x="5124" y="157"/>
                        <a:pt x="4030" y="1"/>
                        <a:pt x="306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53"/>
                <p:cNvSpPr/>
                <p:nvPr/>
              </p:nvSpPr>
              <p:spPr>
                <a:xfrm>
                  <a:off x="2387829" y="1802397"/>
                  <a:ext cx="64850" cy="7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3125" extrusionOk="0">
                      <a:moveTo>
                        <a:pt x="2594" y="0"/>
                      </a:moveTo>
                      <a:cubicBezTo>
                        <a:pt x="1938" y="250"/>
                        <a:pt x="1407" y="594"/>
                        <a:pt x="1000" y="938"/>
                      </a:cubicBezTo>
                      <a:cubicBezTo>
                        <a:pt x="313" y="1531"/>
                        <a:pt x="1" y="2093"/>
                        <a:pt x="126" y="2312"/>
                      </a:cubicBezTo>
                      <a:cubicBezTo>
                        <a:pt x="407" y="2812"/>
                        <a:pt x="1282" y="3124"/>
                        <a:pt x="2437" y="3124"/>
                      </a:cubicBezTo>
                      <a:lnTo>
                        <a:pt x="2594" y="3124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53"/>
                <p:cNvSpPr/>
                <p:nvPr/>
              </p:nvSpPr>
              <p:spPr>
                <a:xfrm>
                  <a:off x="2626800" y="1622000"/>
                  <a:ext cx="95300" cy="1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6998" extrusionOk="0">
                      <a:moveTo>
                        <a:pt x="3812" y="0"/>
                      </a:moveTo>
                      <a:cubicBezTo>
                        <a:pt x="2156" y="406"/>
                        <a:pt x="1" y="3030"/>
                        <a:pt x="1157" y="6810"/>
                      </a:cubicBezTo>
                      <a:cubicBezTo>
                        <a:pt x="1688" y="6154"/>
                        <a:pt x="2344" y="5092"/>
                        <a:pt x="3000" y="3405"/>
                      </a:cubicBezTo>
                      <a:lnTo>
                        <a:pt x="3000" y="3405"/>
                      </a:lnTo>
                      <a:cubicBezTo>
                        <a:pt x="3000" y="3406"/>
                        <a:pt x="2719" y="5373"/>
                        <a:pt x="1719" y="6998"/>
                      </a:cubicBezTo>
                      <a:cubicBezTo>
                        <a:pt x="1719" y="6998"/>
                        <a:pt x="1750" y="6998"/>
                        <a:pt x="1781" y="6966"/>
                      </a:cubicBezTo>
                      <a:cubicBezTo>
                        <a:pt x="2656" y="6373"/>
                        <a:pt x="3312" y="5748"/>
                        <a:pt x="3812" y="5155"/>
                      </a:cubicBezTo>
                      <a:lnTo>
                        <a:pt x="3812" y="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53"/>
                <p:cNvSpPr/>
                <p:nvPr/>
              </p:nvSpPr>
              <p:spPr>
                <a:xfrm>
                  <a:off x="2722075" y="1621200"/>
                  <a:ext cx="46125" cy="1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5187" extrusionOk="0">
                      <a:moveTo>
                        <a:pt x="407" y="1"/>
                      </a:moveTo>
                      <a:cubicBezTo>
                        <a:pt x="282" y="1"/>
                        <a:pt x="126" y="1"/>
                        <a:pt x="1" y="32"/>
                      </a:cubicBezTo>
                      <a:lnTo>
                        <a:pt x="1" y="5187"/>
                      </a:lnTo>
                      <a:cubicBezTo>
                        <a:pt x="1844" y="2969"/>
                        <a:pt x="1469" y="969"/>
                        <a:pt x="907" y="251"/>
                      </a:cubicBezTo>
                      <a:cubicBezTo>
                        <a:pt x="782" y="95"/>
                        <a:pt x="657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53"/>
                <p:cNvSpPr/>
                <p:nvPr/>
              </p:nvSpPr>
              <p:spPr>
                <a:xfrm>
                  <a:off x="2506550" y="1256500"/>
                  <a:ext cx="155425" cy="2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7" h="8373" extrusionOk="0">
                      <a:moveTo>
                        <a:pt x="1500" y="0"/>
                      </a:moveTo>
                      <a:cubicBezTo>
                        <a:pt x="1437" y="0"/>
                        <a:pt x="1375" y="32"/>
                        <a:pt x="1343" y="32"/>
                      </a:cubicBezTo>
                      <a:cubicBezTo>
                        <a:pt x="656" y="563"/>
                        <a:pt x="0" y="2718"/>
                        <a:pt x="781" y="5280"/>
                      </a:cubicBezTo>
                      <a:cubicBezTo>
                        <a:pt x="1093" y="6279"/>
                        <a:pt x="1593" y="7310"/>
                        <a:pt x="2437" y="8372"/>
                      </a:cubicBezTo>
                      <a:cubicBezTo>
                        <a:pt x="2624" y="6904"/>
                        <a:pt x="2749" y="4967"/>
                        <a:pt x="2468" y="3156"/>
                      </a:cubicBezTo>
                      <a:lnTo>
                        <a:pt x="2468" y="3156"/>
                      </a:lnTo>
                      <a:cubicBezTo>
                        <a:pt x="2468" y="3156"/>
                        <a:pt x="3061" y="5468"/>
                        <a:pt x="2843" y="8372"/>
                      </a:cubicBezTo>
                      <a:cubicBezTo>
                        <a:pt x="2936" y="8247"/>
                        <a:pt x="3030" y="8123"/>
                        <a:pt x="3093" y="8029"/>
                      </a:cubicBezTo>
                      <a:cubicBezTo>
                        <a:pt x="6217" y="3405"/>
                        <a:pt x="2437" y="0"/>
                        <a:pt x="1500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53"/>
                <p:cNvSpPr/>
                <p:nvPr/>
              </p:nvSpPr>
              <p:spPr>
                <a:xfrm>
                  <a:off x="2662725" y="1831300"/>
                  <a:ext cx="59375" cy="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3031" extrusionOk="0">
                      <a:moveTo>
                        <a:pt x="2375" y="0"/>
                      </a:moveTo>
                      <a:cubicBezTo>
                        <a:pt x="1469" y="500"/>
                        <a:pt x="626" y="1250"/>
                        <a:pt x="1" y="2406"/>
                      </a:cubicBezTo>
                      <a:cubicBezTo>
                        <a:pt x="1" y="2437"/>
                        <a:pt x="1" y="2437"/>
                        <a:pt x="1" y="2437"/>
                      </a:cubicBezTo>
                      <a:cubicBezTo>
                        <a:pt x="407" y="2062"/>
                        <a:pt x="1157" y="1406"/>
                        <a:pt x="2375" y="937"/>
                      </a:cubicBezTo>
                      <a:lnTo>
                        <a:pt x="2375" y="0"/>
                      </a:lnTo>
                      <a:close/>
                      <a:moveTo>
                        <a:pt x="2375" y="1500"/>
                      </a:moveTo>
                      <a:cubicBezTo>
                        <a:pt x="1688" y="1906"/>
                        <a:pt x="969" y="2374"/>
                        <a:pt x="344" y="3030"/>
                      </a:cubicBezTo>
                      <a:cubicBezTo>
                        <a:pt x="1094" y="2999"/>
                        <a:pt x="1750" y="2937"/>
                        <a:pt x="2375" y="2843"/>
                      </a:cubicBezTo>
                      <a:lnTo>
                        <a:pt x="2375" y="1500"/>
                      </a:ln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53"/>
                <p:cNvSpPr/>
                <p:nvPr/>
              </p:nvSpPr>
              <p:spPr>
                <a:xfrm>
                  <a:off x="2722075" y="1814900"/>
                  <a:ext cx="135925" cy="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3499" extrusionOk="0">
                      <a:moveTo>
                        <a:pt x="2719" y="0"/>
                      </a:moveTo>
                      <a:cubicBezTo>
                        <a:pt x="1875" y="0"/>
                        <a:pt x="907" y="188"/>
                        <a:pt x="1" y="656"/>
                      </a:cubicBezTo>
                      <a:lnTo>
                        <a:pt x="1" y="1593"/>
                      </a:lnTo>
                      <a:cubicBezTo>
                        <a:pt x="907" y="1218"/>
                        <a:pt x="2063" y="969"/>
                        <a:pt x="3531" y="969"/>
                      </a:cubicBezTo>
                      <a:lnTo>
                        <a:pt x="3781" y="969"/>
                      </a:lnTo>
                      <a:cubicBezTo>
                        <a:pt x="3781" y="969"/>
                        <a:pt x="1907" y="1125"/>
                        <a:pt x="1" y="2156"/>
                      </a:cubicBezTo>
                      <a:lnTo>
                        <a:pt x="1" y="3499"/>
                      </a:lnTo>
                      <a:cubicBezTo>
                        <a:pt x="4187" y="2874"/>
                        <a:pt x="5436" y="1125"/>
                        <a:pt x="5124" y="750"/>
                      </a:cubicBezTo>
                      <a:cubicBezTo>
                        <a:pt x="4749" y="313"/>
                        <a:pt x="3812" y="0"/>
                        <a:pt x="2719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 w="9525" cap="flat" cmpd="sng">
                  <a:solidFill>
                    <a:srgbClr val="AAB0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53"/>
                <p:cNvSpPr/>
                <p:nvPr/>
              </p:nvSpPr>
              <p:spPr>
                <a:xfrm>
                  <a:off x="2588550" y="1390825"/>
                  <a:ext cx="125750" cy="1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6874" extrusionOk="0">
                      <a:moveTo>
                        <a:pt x="2905" y="0"/>
                      </a:moveTo>
                      <a:cubicBezTo>
                        <a:pt x="2156" y="0"/>
                        <a:pt x="31" y="1750"/>
                        <a:pt x="0" y="6467"/>
                      </a:cubicBezTo>
                      <a:cubicBezTo>
                        <a:pt x="656" y="5811"/>
                        <a:pt x="1593" y="4624"/>
                        <a:pt x="2312" y="2750"/>
                      </a:cubicBezTo>
                      <a:lnTo>
                        <a:pt x="2312" y="2750"/>
                      </a:lnTo>
                      <a:cubicBezTo>
                        <a:pt x="2312" y="2750"/>
                        <a:pt x="1624" y="5030"/>
                        <a:pt x="188" y="6873"/>
                      </a:cubicBezTo>
                      <a:cubicBezTo>
                        <a:pt x="5030" y="5092"/>
                        <a:pt x="4467" y="875"/>
                        <a:pt x="3062" y="32"/>
                      </a:cubicBezTo>
                      <a:cubicBezTo>
                        <a:pt x="2999" y="32"/>
                        <a:pt x="2968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AAB0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53"/>
                <p:cNvSpPr/>
                <p:nvPr/>
              </p:nvSpPr>
              <p:spPr>
                <a:xfrm>
                  <a:off x="2636950" y="1707125"/>
                  <a:ext cx="64850" cy="1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4843" extrusionOk="0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938" y="1687"/>
                        <a:pt x="1282" y="2749"/>
                        <a:pt x="751" y="3405"/>
                      </a:cubicBezTo>
                      <a:cubicBezTo>
                        <a:pt x="751" y="3436"/>
                        <a:pt x="719" y="3468"/>
                        <a:pt x="688" y="3468"/>
                      </a:cubicBezTo>
                      <a:cubicBezTo>
                        <a:pt x="407" y="3811"/>
                        <a:pt x="188" y="4030"/>
                        <a:pt x="1" y="4155"/>
                      </a:cubicBezTo>
                      <a:cubicBezTo>
                        <a:pt x="63" y="4280"/>
                        <a:pt x="157" y="4499"/>
                        <a:pt x="282" y="4842"/>
                      </a:cubicBezTo>
                      <a:cubicBezTo>
                        <a:pt x="657" y="4499"/>
                        <a:pt x="969" y="4124"/>
                        <a:pt x="1250" y="3686"/>
                      </a:cubicBezTo>
                      <a:cubicBezTo>
                        <a:pt x="1282" y="3655"/>
                        <a:pt x="1282" y="3624"/>
                        <a:pt x="1313" y="3593"/>
                      </a:cubicBezTo>
                      <a:cubicBezTo>
                        <a:pt x="2313" y="1968"/>
                        <a:pt x="2594" y="1"/>
                        <a:pt x="2594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53"/>
                <p:cNvSpPr/>
                <p:nvPr/>
              </p:nvSpPr>
              <p:spPr>
                <a:xfrm>
                  <a:off x="2488575" y="1523600"/>
                  <a:ext cx="67975" cy="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12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4" y="406"/>
                        <a:pt x="1687" y="844"/>
                        <a:pt x="2406" y="1125"/>
                      </a:cubicBezTo>
                      <a:cubicBezTo>
                        <a:pt x="2531" y="1156"/>
                        <a:pt x="2625" y="1187"/>
                        <a:pt x="2718" y="1218"/>
                      </a:cubicBezTo>
                      <a:cubicBezTo>
                        <a:pt x="2656" y="1062"/>
                        <a:pt x="2593" y="906"/>
                        <a:pt x="2562" y="781"/>
                      </a:cubicBezTo>
                      <a:cubicBezTo>
                        <a:pt x="2531" y="781"/>
                        <a:pt x="2531" y="750"/>
                        <a:pt x="2500" y="750"/>
                      </a:cubicBezTo>
                      <a:cubicBezTo>
                        <a:pt x="1281" y="46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53"/>
                <p:cNvSpPr/>
                <p:nvPr/>
              </p:nvSpPr>
              <p:spPr>
                <a:xfrm>
                  <a:off x="2460450" y="1679000"/>
                  <a:ext cx="14765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3406" extrusionOk="0">
                      <a:moveTo>
                        <a:pt x="1" y="1"/>
                      </a:moveTo>
                      <a:cubicBezTo>
                        <a:pt x="1969" y="688"/>
                        <a:pt x="3593" y="1656"/>
                        <a:pt x="4687" y="2468"/>
                      </a:cubicBezTo>
                      <a:cubicBezTo>
                        <a:pt x="5218" y="2843"/>
                        <a:pt x="5624" y="3156"/>
                        <a:pt x="5905" y="3406"/>
                      </a:cubicBezTo>
                      <a:cubicBezTo>
                        <a:pt x="5874" y="3218"/>
                        <a:pt x="5843" y="3000"/>
                        <a:pt x="5811" y="2781"/>
                      </a:cubicBezTo>
                      <a:cubicBezTo>
                        <a:pt x="5593" y="2562"/>
                        <a:pt x="5374" y="2375"/>
                        <a:pt x="5093" y="2219"/>
                      </a:cubicBezTo>
                      <a:cubicBezTo>
                        <a:pt x="3031" y="78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53"/>
                <p:cNvSpPr/>
                <p:nvPr/>
              </p:nvSpPr>
              <p:spPr>
                <a:xfrm>
                  <a:off x="2460450" y="1803950"/>
                  <a:ext cx="15077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1" h="1407" extrusionOk="0">
                      <a:moveTo>
                        <a:pt x="5905" y="1"/>
                      </a:moveTo>
                      <a:cubicBezTo>
                        <a:pt x="2094" y="1"/>
                        <a:pt x="1" y="1407"/>
                        <a:pt x="1" y="1407"/>
                      </a:cubicBezTo>
                      <a:cubicBezTo>
                        <a:pt x="2063" y="501"/>
                        <a:pt x="3906" y="344"/>
                        <a:pt x="4999" y="344"/>
                      </a:cubicBezTo>
                      <a:cubicBezTo>
                        <a:pt x="5530" y="344"/>
                        <a:pt x="5874" y="376"/>
                        <a:pt x="5999" y="376"/>
                      </a:cubicBezTo>
                      <a:cubicBezTo>
                        <a:pt x="6030" y="407"/>
                        <a:pt x="6030" y="407"/>
                        <a:pt x="6030" y="407"/>
                      </a:cubicBezTo>
                      <a:cubicBezTo>
                        <a:pt x="6030" y="407"/>
                        <a:pt x="6030" y="251"/>
                        <a:pt x="603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53"/>
                <p:cNvSpPr/>
                <p:nvPr/>
              </p:nvSpPr>
              <p:spPr>
                <a:xfrm>
                  <a:off x="2577600" y="1459550"/>
                  <a:ext cx="68750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4656" extrusionOk="0">
                      <a:moveTo>
                        <a:pt x="2750" y="1"/>
                      </a:moveTo>
                      <a:cubicBezTo>
                        <a:pt x="2031" y="1875"/>
                        <a:pt x="1094" y="3062"/>
                        <a:pt x="438" y="3718"/>
                      </a:cubicBezTo>
                      <a:cubicBezTo>
                        <a:pt x="376" y="3780"/>
                        <a:pt x="313" y="3843"/>
                        <a:pt x="251" y="3905"/>
                      </a:cubicBezTo>
                      <a:cubicBezTo>
                        <a:pt x="157" y="3999"/>
                        <a:pt x="63" y="4093"/>
                        <a:pt x="1" y="4155"/>
                      </a:cubicBezTo>
                      <a:cubicBezTo>
                        <a:pt x="63" y="4311"/>
                        <a:pt x="126" y="4468"/>
                        <a:pt x="188" y="4655"/>
                      </a:cubicBezTo>
                      <a:cubicBezTo>
                        <a:pt x="344" y="4499"/>
                        <a:pt x="501" y="4311"/>
                        <a:pt x="626" y="4124"/>
                      </a:cubicBezTo>
                      <a:cubicBezTo>
                        <a:pt x="2062" y="2281"/>
                        <a:pt x="2750" y="1"/>
                        <a:pt x="2750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53"/>
                <p:cNvSpPr/>
                <p:nvPr/>
              </p:nvSpPr>
              <p:spPr>
                <a:xfrm>
                  <a:off x="2662725" y="1854725"/>
                  <a:ext cx="5937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2281" extrusionOk="0">
                      <a:moveTo>
                        <a:pt x="2375" y="0"/>
                      </a:moveTo>
                      <a:cubicBezTo>
                        <a:pt x="1157" y="469"/>
                        <a:pt x="407" y="1125"/>
                        <a:pt x="1" y="1500"/>
                      </a:cubicBezTo>
                      <a:cubicBezTo>
                        <a:pt x="63" y="1750"/>
                        <a:pt x="126" y="2000"/>
                        <a:pt x="188" y="2281"/>
                      </a:cubicBezTo>
                      <a:cubicBezTo>
                        <a:pt x="251" y="2218"/>
                        <a:pt x="282" y="2156"/>
                        <a:pt x="344" y="2093"/>
                      </a:cubicBezTo>
                      <a:cubicBezTo>
                        <a:pt x="969" y="1437"/>
                        <a:pt x="1688" y="969"/>
                        <a:pt x="2375" y="563"/>
                      </a:cubicBezTo>
                      <a:lnTo>
                        <a:pt x="2375" y="0"/>
                      </a:lnTo>
                      <a:close/>
                    </a:path>
                  </a:pathLst>
                </a:custGeom>
                <a:solidFill>
                  <a:srgbClr val="867C68"/>
                </a:solidFill>
                <a:ln w="9525" cap="flat" cmpd="sng">
                  <a:solidFill>
                    <a:srgbClr val="867A6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53"/>
                <p:cNvSpPr/>
                <p:nvPr/>
              </p:nvSpPr>
              <p:spPr>
                <a:xfrm>
                  <a:off x="2558875" y="1335375"/>
                  <a:ext cx="242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7936" extrusionOk="0">
                      <a:moveTo>
                        <a:pt x="375" y="1"/>
                      </a:moveTo>
                      <a:lnTo>
                        <a:pt x="375" y="1"/>
                      </a:lnTo>
                      <a:cubicBezTo>
                        <a:pt x="656" y="1812"/>
                        <a:pt x="531" y="3749"/>
                        <a:pt x="344" y="5217"/>
                      </a:cubicBezTo>
                      <a:cubicBezTo>
                        <a:pt x="219" y="6092"/>
                        <a:pt x="94" y="6811"/>
                        <a:pt x="0" y="7248"/>
                      </a:cubicBezTo>
                      <a:cubicBezTo>
                        <a:pt x="94" y="7467"/>
                        <a:pt x="187" y="7685"/>
                        <a:pt x="281" y="7935"/>
                      </a:cubicBezTo>
                      <a:cubicBezTo>
                        <a:pt x="531" y="7029"/>
                        <a:pt x="687" y="6092"/>
                        <a:pt x="750" y="5217"/>
                      </a:cubicBezTo>
                      <a:cubicBezTo>
                        <a:pt x="968" y="2313"/>
                        <a:pt x="375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53"/>
                <p:cNvSpPr/>
                <p:nvPr/>
              </p:nvSpPr>
              <p:spPr>
                <a:xfrm>
                  <a:off x="2537000" y="1483750"/>
                  <a:ext cx="151525" cy="6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" h="24461" extrusionOk="0">
                      <a:moveTo>
                        <a:pt x="125" y="1"/>
                      </a:moveTo>
                      <a:cubicBezTo>
                        <a:pt x="0" y="1"/>
                        <a:pt x="157" y="782"/>
                        <a:pt x="625" y="2375"/>
                      </a:cubicBezTo>
                      <a:cubicBezTo>
                        <a:pt x="656" y="2500"/>
                        <a:pt x="719" y="2656"/>
                        <a:pt x="781" y="2812"/>
                      </a:cubicBezTo>
                      <a:cubicBezTo>
                        <a:pt x="813" y="3000"/>
                        <a:pt x="875" y="3187"/>
                        <a:pt x="938" y="3375"/>
                      </a:cubicBezTo>
                      <a:cubicBezTo>
                        <a:pt x="1094" y="3812"/>
                        <a:pt x="1250" y="4281"/>
                        <a:pt x="1406" y="4780"/>
                      </a:cubicBezTo>
                      <a:cubicBezTo>
                        <a:pt x="2187" y="6998"/>
                        <a:pt x="2562" y="9060"/>
                        <a:pt x="2749" y="10591"/>
                      </a:cubicBezTo>
                      <a:cubicBezTo>
                        <a:pt x="2781" y="10810"/>
                        <a:pt x="2812" y="11028"/>
                        <a:pt x="2843" y="11216"/>
                      </a:cubicBezTo>
                      <a:cubicBezTo>
                        <a:pt x="2874" y="11528"/>
                        <a:pt x="2906" y="11809"/>
                        <a:pt x="2906" y="12028"/>
                      </a:cubicBezTo>
                      <a:cubicBezTo>
                        <a:pt x="2937" y="12309"/>
                        <a:pt x="2937" y="12528"/>
                        <a:pt x="2968" y="12684"/>
                      </a:cubicBezTo>
                      <a:cubicBezTo>
                        <a:pt x="2968" y="12715"/>
                        <a:pt x="2968" y="12778"/>
                        <a:pt x="2968" y="12809"/>
                      </a:cubicBezTo>
                      <a:cubicBezTo>
                        <a:pt x="2968" y="13059"/>
                        <a:pt x="2968" y="13215"/>
                        <a:pt x="2968" y="13215"/>
                      </a:cubicBezTo>
                      <a:cubicBezTo>
                        <a:pt x="3780" y="14589"/>
                        <a:pt x="4280" y="16495"/>
                        <a:pt x="4561" y="18401"/>
                      </a:cubicBezTo>
                      <a:cubicBezTo>
                        <a:pt x="4624" y="18713"/>
                        <a:pt x="4686" y="19025"/>
                        <a:pt x="4717" y="19338"/>
                      </a:cubicBezTo>
                      <a:cubicBezTo>
                        <a:pt x="4999" y="21462"/>
                        <a:pt x="5061" y="23430"/>
                        <a:pt x="5092" y="24461"/>
                      </a:cubicBezTo>
                      <a:lnTo>
                        <a:pt x="6061" y="24461"/>
                      </a:lnTo>
                      <a:cubicBezTo>
                        <a:pt x="5936" y="21368"/>
                        <a:pt x="5592" y="18932"/>
                        <a:pt x="5217" y="17120"/>
                      </a:cubicBezTo>
                      <a:cubicBezTo>
                        <a:pt x="5155" y="16839"/>
                        <a:pt x="5092" y="16589"/>
                        <a:pt x="5030" y="16339"/>
                      </a:cubicBezTo>
                      <a:cubicBezTo>
                        <a:pt x="5030" y="16339"/>
                        <a:pt x="5030" y="16339"/>
                        <a:pt x="5030" y="16308"/>
                      </a:cubicBezTo>
                      <a:cubicBezTo>
                        <a:pt x="4749" y="15152"/>
                        <a:pt x="4468" y="14308"/>
                        <a:pt x="4280" y="13777"/>
                      </a:cubicBezTo>
                      <a:cubicBezTo>
                        <a:pt x="4155" y="13434"/>
                        <a:pt x="4061" y="13215"/>
                        <a:pt x="3999" y="13090"/>
                      </a:cubicBezTo>
                      <a:cubicBezTo>
                        <a:pt x="3968" y="13028"/>
                        <a:pt x="3968" y="13028"/>
                        <a:pt x="3968" y="13028"/>
                      </a:cubicBezTo>
                      <a:cubicBezTo>
                        <a:pt x="3936" y="12247"/>
                        <a:pt x="3843" y="11372"/>
                        <a:pt x="3687" y="10435"/>
                      </a:cubicBezTo>
                      <a:cubicBezTo>
                        <a:pt x="3530" y="9622"/>
                        <a:pt x="3343" y="8748"/>
                        <a:pt x="3124" y="7873"/>
                      </a:cubicBezTo>
                      <a:cubicBezTo>
                        <a:pt x="2718" y="6405"/>
                        <a:pt x="2250" y="4937"/>
                        <a:pt x="1812" y="3687"/>
                      </a:cubicBezTo>
                      <a:cubicBezTo>
                        <a:pt x="1750" y="3500"/>
                        <a:pt x="1687" y="3343"/>
                        <a:pt x="1625" y="3187"/>
                      </a:cubicBezTo>
                      <a:cubicBezTo>
                        <a:pt x="1469" y="2750"/>
                        <a:pt x="1312" y="2375"/>
                        <a:pt x="1156" y="2000"/>
                      </a:cubicBezTo>
                      <a:cubicBezTo>
                        <a:pt x="1062" y="1750"/>
                        <a:pt x="969" y="1532"/>
                        <a:pt x="875" y="1313"/>
                      </a:cubicBezTo>
                      <a:cubicBezTo>
                        <a:pt x="813" y="1188"/>
                        <a:pt x="750" y="1063"/>
                        <a:pt x="688" y="938"/>
                      </a:cubicBezTo>
                      <a:cubicBezTo>
                        <a:pt x="406" y="313"/>
                        <a:pt x="18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867C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53"/>
                <p:cNvSpPr/>
                <p:nvPr/>
              </p:nvSpPr>
              <p:spPr>
                <a:xfrm>
                  <a:off x="2539353" y="2095251"/>
                  <a:ext cx="246242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9436" extrusionOk="0">
                      <a:moveTo>
                        <a:pt x="1" y="1"/>
                      </a:moveTo>
                      <a:cubicBezTo>
                        <a:pt x="313" y="1"/>
                        <a:pt x="563" y="32"/>
                        <a:pt x="688" y="32"/>
                      </a:cubicBezTo>
                      <a:cubicBezTo>
                        <a:pt x="563" y="2906"/>
                        <a:pt x="563" y="6467"/>
                        <a:pt x="844" y="9435"/>
                      </a:cubicBezTo>
                      <a:lnTo>
                        <a:pt x="4499" y="9435"/>
                      </a:lnTo>
                      <a:lnTo>
                        <a:pt x="4499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53"/>
                <p:cNvSpPr/>
                <p:nvPr/>
              </p:nvSpPr>
              <p:spPr>
                <a:xfrm>
                  <a:off x="2722075" y="2095250"/>
                  <a:ext cx="922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9436" extrusionOk="0">
                      <a:moveTo>
                        <a:pt x="1" y="1"/>
                      </a:moveTo>
                      <a:lnTo>
                        <a:pt x="1" y="9435"/>
                      </a:lnTo>
                      <a:lnTo>
                        <a:pt x="1094" y="9435"/>
                      </a:lnTo>
                      <a:cubicBezTo>
                        <a:pt x="1625" y="6405"/>
                        <a:pt x="1875" y="3094"/>
                        <a:pt x="1969" y="32"/>
                      </a:cubicBezTo>
                      <a:lnTo>
                        <a:pt x="3687" y="1"/>
                      </a:lnTo>
                      <a:close/>
                    </a:path>
                  </a:pathLst>
                </a:custGeom>
                <a:solidFill>
                  <a:srgbClr val="BDA0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53"/>
                <p:cNvSpPr/>
                <p:nvPr/>
              </p:nvSpPr>
              <p:spPr>
                <a:xfrm>
                  <a:off x="2539350" y="2095250"/>
                  <a:ext cx="91400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9436" extrusionOk="0">
                      <a:moveTo>
                        <a:pt x="31" y="1"/>
                      </a:moveTo>
                      <a:cubicBezTo>
                        <a:pt x="31" y="1"/>
                        <a:pt x="0" y="469"/>
                        <a:pt x="0" y="1250"/>
                      </a:cubicBezTo>
                      <a:cubicBezTo>
                        <a:pt x="0" y="2406"/>
                        <a:pt x="94" y="4187"/>
                        <a:pt x="437" y="6061"/>
                      </a:cubicBezTo>
                      <a:cubicBezTo>
                        <a:pt x="656" y="7186"/>
                        <a:pt x="968" y="8310"/>
                        <a:pt x="1406" y="9279"/>
                      </a:cubicBezTo>
                      <a:cubicBezTo>
                        <a:pt x="1437" y="9310"/>
                        <a:pt x="1468" y="9373"/>
                        <a:pt x="1500" y="9435"/>
                      </a:cubicBezTo>
                      <a:lnTo>
                        <a:pt x="3655" y="9435"/>
                      </a:lnTo>
                      <a:cubicBezTo>
                        <a:pt x="3374" y="6467"/>
                        <a:pt x="3374" y="2906"/>
                        <a:pt x="3499" y="32"/>
                      </a:cubicBezTo>
                      <a:cubicBezTo>
                        <a:pt x="3374" y="32"/>
                        <a:pt x="3124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C6AA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53"/>
                <p:cNvSpPr/>
                <p:nvPr/>
              </p:nvSpPr>
              <p:spPr>
                <a:xfrm>
                  <a:off x="2749425" y="2095250"/>
                  <a:ext cx="67975" cy="2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9436" extrusionOk="0">
                      <a:moveTo>
                        <a:pt x="2593" y="1"/>
                      </a:moveTo>
                      <a:lnTo>
                        <a:pt x="875" y="32"/>
                      </a:lnTo>
                      <a:cubicBezTo>
                        <a:pt x="781" y="3094"/>
                        <a:pt x="531" y="6405"/>
                        <a:pt x="0" y="9435"/>
                      </a:cubicBezTo>
                      <a:lnTo>
                        <a:pt x="1500" y="9435"/>
                      </a:lnTo>
                      <a:cubicBezTo>
                        <a:pt x="1843" y="8310"/>
                        <a:pt x="2093" y="7280"/>
                        <a:pt x="2281" y="6374"/>
                      </a:cubicBezTo>
                      <a:cubicBezTo>
                        <a:pt x="2624" y="4562"/>
                        <a:pt x="2718" y="3031"/>
                        <a:pt x="2718" y="1938"/>
                      </a:cubicBezTo>
                      <a:cubicBezTo>
                        <a:pt x="2718" y="688"/>
                        <a:pt x="2593" y="1"/>
                        <a:pt x="2593" y="1"/>
                      </a:cubicBezTo>
                      <a:close/>
                    </a:path>
                  </a:pathLst>
                </a:custGeom>
                <a:solidFill>
                  <a:srgbClr val="C9A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53"/>
                <p:cNvSpPr/>
                <p:nvPr/>
              </p:nvSpPr>
              <p:spPr>
                <a:xfrm>
                  <a:off x="2565900" y="2331125"/>
                  <a:ext cx="15620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" h="938" extrusionOk="0">
                      <a:moveTo>
                        <a:pt x="0" y="0"/>
                      </a:moveTo>
                      <a:lnTo>
                        <a:pt x="250" y="843"/>
                      </a:lnTo>
                      <a:lnTo>
                        <a:pt x="6248" y="937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D7BA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47" name="Google Shape;3747;p53"/>
            <p:cNvSpPr/>
            <p:nvPr/>
          </p:nvSpPr>
          <p:spPr>
            <a:xfrm>
              <a:off x="9020233" y="4598625"/>
              <a:ext cx="165664" cy="50848"/>
            </a:xfrm>
            <a:custGeom>
              <a:avLst/>
              <a:gdLst/>
              <a:ahLst/>
              <a:cxnLst/>
              <a:rect l="l" t="t" r="r" b="b"/>
              <a:pathLst>
                <a:path w="3157" h="969" extrusionOk="0">
                  <a:moveTo>
                    <a:pt x="1" y="0"/>
                  </a:moveTo>
                  <a:lnTo>
                    <a:pt x="1" y="937"/>
                  </a:lnTo>
                  <a:lnTo>
                    <a:pt x="2687" y="968"/>
                  </a:lnTo>
                  <a:cubicBezTo>
                    <a:pt x="2750" y="937"/>
                    <a:pt x="2781" y="937"/>
                    <a:pt x="2781" y="937"/>
                  </a:cubicBezTo>
                  <a:cubicBezTo>
                    <a:pt x="3156" y="437"/>
                    <a:pt x="3156" y="0"/>
                    <a:pt x="3156" y="0"/>
                  </a:cubicBezTo>
                  <a:close/>
                </a:path>
              </a:pathLst>
            </a:custGeom>
            <a:solidFill>
              <a:srgbClr val="D7B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3"/>
            <p:cNvSpPr/>
            <p:nvPr/>
          </p:nvSpPr>
          <p:spPr>
            <a:xfrm>
              <a:off x="9020233" y="3565865"/>
              <a:ext cx="198408" cy="62340"/>
            </a:xfrm>
            <a:custGeom>
              <a:avLst/>
              <a:gdLst/>
              <a:ahLst/>
              <a:cxnLst/>
              <a:rect l="l" t="t" r="r" b="b"/>
              <a:pathLst>
                <a:path w="3781" h="1188" extrusionOk="0">
                  <a:moveTo>
                    <a:pt x="3531" y="1"/>
                  </a:moveTo>
                  <a:cubicBezTo>
                    <a:pt x="2063" y="1"/>
                    <a:pt x="907" y="250"/>
                    <a:pt x="1" y="625"/>
                  </a:cubicBezTo>
                  <a:lnTo>
                    <a:pt x="1" y="1188"/>
                  </a:lnTo>
                  <a:cubicBezTo>
                    <a:pt x="1907" y="157"/>
                    <a:pt x="3781" y="1"/>
                    <a:pt x="3781" y="1"/>
                  </a:cubicBezTo>
                  <a:close/>
                </a:path>
              </a:pathLst>
            </a:custGeom>
            <a:solidFill>
              <a:srgbClr val="867A64"/>
            </a:solidFill>
            <a:ln w="9525" cap="flat" cmpd="sng">
              <a:solidFill>
                <a:srgbClr val="867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9" name="Google Shape;3749;p5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</a:t>
            </a:r>
            <a:endParaRPr/>
          </a:p>
        </p:txBody>
      </p:sp>
      <p:grpSp>
        <p:nvGrpSpPr>
          <p:cNvPr id="5" name="Google Shape;3750;p53"/>
          <p:cNvGrpSpPr/>
          <p:nvPr/>
        </p:nvGrpSpPr>
        <p:grpSpPr>
          <a:xfrm>
            <a:off x="3957206" y="1220410"/>
            <a:ext cx="2161064" cy="3331376"/>
            <a:chOff x="4112925" y="541400"/>
            <a:chExt cx="873475" cy="1346500"/>
          </a:xfrm>
        </p:grpSpPr>
        <p:sp>
          <p:nvSpPr>
            <p:cNvPr id="3751" name="Google Shape;3751;p53"/>
            <p:cNvSpPr/>
            <p:nvPr/>
          </p:nvSpPr>
          <p:spPr>
            <a:xfrm>
              <a:off x="4642375" y="1122825"/>
              <a:ext cx="285750" cy="723825"/>
            </a:xfrm>
            <a:custGeom>
              <a:avLst/>
              <a:gdLst/>
              <a:ahLst/>
              <a:cxnLst/>
              <a:rect l="l" t="t" r="r" b="b"/>
              <a:pathLst>
                <a:path w="11430" h="28953" extrusionOk="0">
                  <a:moveTo>
                    <a:pt x="502" y="1"/>
                  </a:moveTo>
                  <a:cubicBezTo>
                    <a:pt x="402" y="51"/>
                    <a:pt x="201" y="8221"/>
                    <a:pt x="101" y="11605"/>
                  </a:cubicBezTo>
                  <a:cubicBezTo>
                    <a:pt x="1" y="14988"/>
                    <a:pt x="101" y="16216"/>
                    <a:pt x="101" y="16216"/>
                  </a:cubicBezTo>
                  <a:cubicBezTo>
                    <a:pt x="101" y="16216"/>
                    <a:pt x="1229" y="20527"/>
                    <a:pt x="1831" y="23083"/>
                  </a:cubicBezTo>
                  <a:cubicBezTo>
                    <a:pt x="2307" y="25189"/>
                    <a:pt x="3084" y="27820"/>
                    <a:pt x="3334" y="28647"/>
                  </a:cubicBezTo>
                  <a:cubicBezTo>
                    <a:pt x="3384" y="28848"/>
                    <a:pt x="3409" y="28948"/>
                    <a:pt x="3409" y="28948"/>
                  </a:cubicBezTo>
                  <a:cubicBezTo>
                    <a:pt x="3409" y="28948"/>
                    <a:pt x="3434" y="28952"/>
                    <a:pt x="3474" y="28952"/>
                  </a:cubicBezTo>
                  <a:cubicBezTo>
                    <a:pt x="3534" y="28952"/>
                    <a:pt x="3630" y="28943"/>
                    <a:pt x="3735" y="28898"/>
                  </a:cubicBezTo>
                  <a:cubicBezTo>
                    <a:pt x="3836" y="28873"/>
                    <a:pt x="3936" y="28773"/>
                    <a:pt x="4011" y="28622"/>
                  </a:cubicBezTo>
                  <a:cubicBezTo>
                    <a:pt x="4036" y="28597"/>
                    <a:pt x="4061" y="28547"/>
                    <a:pt x="4061" y="28497"/>
                  </a:cubicBezTo>
                  <a:cubicBezTo>
                    <a:pt x="4362" y="27645"/>
                    <a:pt x="5414" y="23660"/>
                    <a:pt x="4663" y="20402"/>
                  </a:cubicBezTo>
                  <a:cubicBezTo>
                    <a:pt x="3886" y="16918"/>
                    <a:pt x="3409" y="15790"/>
                    <a:pt x="3409" y="15790"/>
                  </a:cubicBezTo>
                  <a:cubicBezTo>
                    <a:pt x="3409" y="15790"/>
                    <a:pt x="4537" y="9650"/>
                    <a:pt x="4788" y="8171"/>
                  </a:cubicBezTo>
                  <a:cubicBezTo>
                    <a:pt x="4988" y="7068"/>
                    <a:pt x="5239" y="5414"/>
                    <a:pt x="5364" y="4712"/>
                  </a:cubicBezTo>
                  <a:lnTo>
                    <a:pt x="5389" y="4662"/>
                  </a:lnTo>
                  <a:cubicBezTo>
                    <a:pt x="5412" y="4479"/>
                    <a:pt x="5435" y="4358"/>
                    <a:pt x="5439" y="4358"/>
                  </a:cubicBezTo>
                  <a:cubicBezTo>
                    <a:pt x="5439" y="4358"/>
                    <a:pt x="5440" y="4359"/>
                    <a:pt x="5440" y="4362"/>
                  </a:cubicBezTo>
                  <a:cubicBezTo>
                    <a:pt x="5440" y="4487"/>
                    <a:pt x="6242" y="10627"/>
                    <a:pt x="6768" y="14888"/>
                  </a:cubicBezTo>
                  <a:cubicBezTo>
                    <a:pt x="7269" y="19174"/>
                    <a:pt x="8071" y="22332"/>
                    <a:pt x="8347" y="24537"/>
                  </a:cubicBezTo>
                  <a:cubicBezTo>
                    <a:pt x="8522" y="26141"/>
                    <a:pt x="8698" y="27595"/>
                    <a:pt x="8748" y="28221"/>
                  </a:cubicBezTo>
                  <a:cubicBezTo>
                    <a:pt x="8773" y="28422"/>
                    <a:pt x="8798" y="28547"/>
                    <a:pt x="8798" y="28547"/>
                  </a:cubicBezTo>
                  <a:cubicBezTo>
                    <a:pt x="8798" y="28547"/>
                    <a:pt x="9049" y="28497"/>
                    <a:pt x="9349" y="28221"/>
                  </a:cubicBezTo>
                  <a:cubicBezTo>
                    <a:pt x="9425" y="28146"/>
                    <a:pt x="9500" y="28071"/>
                    <a:pt x="9575" y="27971"/>
                  </a:cubicBezTo>
                  <a:lnTo>
                    <a:pt x="9600" y="27921"/>
                  </a:lnTo>
                  <a:lnTo>
                    <a:pt x="9650" y="27845"/>
                  </a:lnTo>
                  <a:cubicBezTo>
                    <a:pt x="9926" y="27419"/>
                    <a:pt x="10778" y="24938"/>
                    <a:pt x="11179" y="22382"/>
                  </a:cubicBezTo>
                  <a:cubicBezTo>
                    <a:pt x="11329" y="21354"/>
                    <a:pt x="11430" y="20302"/>
                    <a:pt x="11354" y="19374"/>
                  </a:cubicBezTo>
                  <a:cubicBezTo>
                    <a:pt x="11186" y="16263"/>
                    <a:pt x="9926" y="14428"/>
                    <a:pt x="9965" y="14428"/>
                  </a:cubicBezTo>
                  <a:lnTo>
                    <a:pt x="9965" y="14428"/>
                  </a:lnTo>
                  <a:cubicBezTo>
                    <a:pt x="9967" y="14428"/>
                    <a:pt x="9970" y="14431"/>
                    <a:pt x="9976" y="14437"/>
                  </a:cubicBezTo>
                  <a:cubicBezTo>
                    <a:pt x="9979" y="14440"/>
                    <a:pt x="9982" y="14441"/>
                    <a:pt x="9985" y="14441"/>
                  </a:cubicBezTo>
                  <a:cubicBezTo>
                    <a:pt x="10171" y="14441"/>
                    <a:pt x="10732" y="9661"/>
                    <a:pt x="10953" y="7494"/>
                  </a:cubicBezTo>
                  <a:cubicBezTo>
                    <a:pt x="11179" y="5264"/>
                    <a:pt x="10803" y="2206"/>
                    <a:pt x="9826" y="126"/>
                  </a:cubicBezTo>
                  <a:cubicBezTo>
                    <a:pt x="9826" y="126"/>
                    <a:pt x="9475" y="577"/>
                    <a:pt x="8322" y="878"/>
                  </a:cubicBezTo>
                  <a:cubicBezTo>
                    <a:pt x="7971" y="953"/>
                    <a:pt x="7570" y="1028"/>
                    <a:pt x="7069" y="1078"/>
                  </a:cubicBezTo>
                  <a:cubicBezTo>
                    <a:pt x="6897" y="1096"/>
                    <a:pt x="6711" y="1105"/>
                    <a:pt x="6514" y="1105"/>
                  </a:cubicBezTo>
                  <a:cubicBezTo>
                    <a:pt x="4239" y="1105"/>
                    <a:pt x="502" y="1"/>
                    <a:pt x="502" y="1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3"/>
            <p:cNvSpPr/>
            <p:nvPr/>
          </p:nvSpPr>
          <p:spPr>
            <a:xfrm>
              <a:off x="4696775" y="1240625"/>
              <a:ext cx="80975" cy="604675"/>
            </a:xfrm>
            <a:custGeom>
              <a:avLst/>
              <a:gdLst/>
              <a:ahLst/>
              <a:cxnLst/>
              <a:rect l="l" t="t" r="r" b="b"/>
              <a:pathLst>
                <a:path w="3239" h="24187" extrusionOk="0">
                  <a:moveTo>
                    <a:pt x="3188" y="0"/>
                  </a:moveTo>
                  <a:cubicBezTo>
                    <a:pt x="2738" y="1925"/>
                    <a:pt x="170" y="10828"/>
                    <a:pt x="81" y="10828"/>
                  </a:cubicBezTo>
                  <a:cubicBezTo>
                    <a:pt x="81" y="10828"/>
                    <a:pt x="81" y="10828"/>
                    <a:pt x="81" y="10828"/>
                  </a:cubicBezTo>
                  <a:cubicBezTo>
                    <a:pt x="80" y="10827"/>
                    <a:pt x="79" y="10827"/>
                    <a:pt x="79" y="10827"/>
                  </a:cubicBezTo>
                  <a:lnTo>
                    <a:pt x="79" y="10827"/>
                  </a:lnTo>
                  <a:cubicBezTo>
                    <a:pt x="0" y="10827"/>
                    <a:pt x="1687" y="15034"/>
                    <a:pt x="2035" y="18522"/>
                  </a:cubicBezTo>
                  <a:cubicBezTo>
                    <a:pt x="2311" y="21128"/>
                    <a:pt x="1835" y="23259"/>
                    <a:pt x="1559" y="24186"/>
                  </a:cubicBezTo>
                  <a:cubicBezTo>
                    <a:pt x="1660" y="24161"/>
                    <a:pt x="1760" y="24061"/>
                    <a:pt x="1835" y="23910"/>
                  </a:cubicBezTo>
                  <a:cubicBezTo>
                    <a:pt x="1860" y="23885"/>
                    <a:pt x="1885" y="23835"/>
                    <a:pt x="1885" y="23785"/>
                  </a:cubicBezTo>
                  <a:cubicBezTo>
                    <a:pt x="2186" y="22933"/>
                    <a:pt x="3238" y="18948"/>
                    <a:pt x="2487" y="15690"/>
                  </a:cubicBezTo>
                  <a:cubicBezTo>
                    <a:pt x="1710" y="12206"/>
                    <a:pt x="1233" y="11078"/>
                    <a:pt x="1233" y="11078"/>
                  </a:cubicBezTo>
                  <a:cubicBezTo>
                    <a:pt x="1233" y="11078"/>
                    <a:pt x="2361" y="4938"/>
                    <a:pt x="2612" y="3459"/>
                  </a:cubicBezTo>
                  <a:cubicBezTo>
                    <a:pt x="2812" y="2356"/>
                    <a:pt x="3063" y="702"/>
                    <a:pt x="3188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3"/>
            <p:cNvSpPr/>
            <p:nvPr/>
          </p:nvSpPr>
          <p:spPr>
            <a:xfrm>
              <a:off x="4778350" y="1230325"/>
              <a:ext cx="105300" cy="606200"/>
            </a:xfrm>
            <a:custGeom>
              <a:avLst/>
              <a:gdLst/>
              <a:ahLst/>
              <a:cxnLst/>
              <a:rect l="l" t="t" r="r" b="b"/>
              <a:pathLst>
                <a:path w="4212" h="24248" extrusionOk="0">
                  <a:moveTo>
                    <a:pt x="17" y="0"/>
                  </a:moveTo>
                  <a:cubicBezTo>
                    <a:pt x="8" y="0"/>
                    <a:pt x="2" y="20"/>
                    <a:pt x="1" y="62"/>
                  </a:cubicBezTo>
                  <a:cubicBezTo>
                    <a:pt x="1" y="187"/>
                    <a:pt x="803" y="6327"/>
                    <a:pt x="1329" y="10588"/>
                  </a:cubicBezTo>
                  <a:cubicBezTo>
                    <a:pt x="1830" y="14874"/>
                    <a:pt x="2632" y="18032"/>
                    <a:pt x="2908" y="20237"/>
                  </a:cubicBezTo>
                  <a:cubicBezTo>
                    <a:pt x="3083" y="21841"/>
                    <a:pt x="3259" y="23295"/>
                    <a:pt x="3309" y="23921"/>
                  </a:cubicBezTo>
                  <a:cubicBezTo>
                    <a:pt x="3334" y="24122"/>
                    <a:pt x="3359" y="24247"/>
                    <a:pt x="3359" y="24247"/>
                  </a:cubicBezTo>
                  <a:cubicBezTo>
                    <a:pt x="3359" y="24247"/>
                    <a:pt x="3610" y="24197"/>
                    <a:pt x="3910" y="23921"/>
                  </a:cubicBezTo>
                  <a:cubicBezTo>
                    <a:pt x="3986" y="23846"/>
                    <a:pt x="4061" y="23771"/>
                    <a:pt x="4136" y="23671"/>
                  </a:cubicBezTo>
                  <a:cubicBezTo>
                    <a:pt x="4186" y="23019"/>
                    <a:pt x="4211" y="22192"/>
                    <a:pt x="4161" y="21215"/>
                  </a:cubicBezTo>
                  <a:cubicBezTo>
                    <a:pt x="4011" y="18007"/>
                    <a:pt x="3459" y="14222"/>
                    <a:pt x="2131" y="8633"/>
                  </a:cubicBezTo>
                  <a:cubicBezTo>
                    <a:pt x="897" y="3420"/>
                    <a:pt x="139" y="0"/>
                    <a:pt x="17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3"/>
            <p:cNvSpPr/>
            <p:nvPr/>
          </p:nvSpPr>
          <p:spPr>
            <a:xfrm>
              <a:off x="4790250" y="1820825"/>
              <a:ext cx="100900" cy="55800"/>
            </a:xfrm>
            <a:custGeom>
              <a:avLst/>
              <a:gdLst/>
              <a:ahLst/>
              <a:cxnLst/>
              <a:rect l="l" t="t" r="r" b="b"/>
              <a:pathLst>
                <a:path w="4036" h="2232" extrusionOk="0">
                  <a:moveTo>
                    <a:pt x="3685" y="1"/>
                  </a:moveTo>
                  <a:cubicBezTo>
                    <a:pt x="3685" y="1"/>
                    <a:pt x="3635" y="151"/>
                    <a:pt x="3434" y="301"/>
                  </a:cubicBezTo>
                  <a:cubicBezTo>
                    <a:pt x="3134" y="577"/>
                    <a:pt x="2883" y="627"/>
                    <a:pt x="2883" y="627"/>
                  </a:cubicBezTo>
                  <a:cubicBezTo>
                    <a:pt x="2883" y="627"/>
                    <a:pt x="2858" y="502"/>
                    <a:pt x="2833" y="301"/>
                  </a:cubicBezTo>
                  <a:lnTo>
                    <a:pt x="1" y="2231"/>
                  </a:lnTo>
                  <a:lnTo>
                    <a:pt x="4036" y="2231"/>
                  </a:lnTo>
                  <a:cubicBezTo>
                    <a:pt x="4036" y="2231"/>
                    <a:pt x="3835" y="527"/>
                    <a:pt x="3685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3"/>
            <p:cNvSpPr/>
            <p:nvPr/>
          </p:nvSpPr>
          <p:spPr>
            <a:xfrm>
              <a:off x="4648025" y="1833975"/>
              <a:ext cx="110925" cy="46400"/>
            </a:xfrm>
            <a:custGeom>
              <a:avLst/>
              <a:gdLst/>
              <a:ahLst/>
              <a:cxnLst/>
              <a:rect l="l" t="t" r="r" b="b"/>
              <a:pathLst>
                <a:path w="4437" h="1856" extrusionOk="0">
                  <a:moveTo>
                    <a:pt x="3835" y="1"/>
                  </a:moveTo>
                  <a:cubicBezTo>
                    <a:pt x="3835" y="76"/>
                    <a:pt x="3810" y="101"/>
                    <a:pt x="3785" y="126"/>
                  </a:cubicBezTo>
                  <a:cubicBezTo>
                    <a:pt x="3666" y="416"/>
                    <a:pt x="3430" y="462"/>
                    <a:pt x="3292" y="462"/>
                  </a:cubicBezTo>
                  <a:cubicBezTo>
                    <a:pt x="3227" y="462"/>
                    <a:pt x="3183" y="452"/>
                    <a:pt x="3183" y="452"/>
                  </a:cubicBezTo>
                  <a:cubicBezTo>
                    <a:pt x="3183" y="452"/>
                    <a:pt x="3158" y="352"/>
                    <a:pt x="3108" y="176"/>
                  </a:cubicBezTo>
                  <a:lnTo>
                    <a:pt x="0" y="1856"/>
                  </a:lnTo>
                  <a:lnTo>
                    <a:pt x="4437" y="1780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3"/>
            <p:cNvSpPr/>
            <p:nvPr/>
          </p:nvSpPr>
          <p:spPr>
            <a:xfrm>
              <a:off x="4850400" y="1125950"/>
              <a:ext cx="77725" cy="556425"/>
            </a:xfrm>
            <a:custGeom>
              <a:avLst/>
              <a:gdLst/>
              <a:ahLst/>
              <a:cxnLst/>
              <a:rect l="l" t="t" r="r" b="b"/>
              <a:pathLst>
                <a:path w="3109" h="22257" extrusionOk="0">
                  <a:moveTo>
                    <a:pt x="1505" y="1"/>
                  </a:moveTo>
                  <a:cubicBezTo>
                    <a:pt x="1505" y="1"/>
                    <a:pt x="1154" y="452"/>
                    <a:pt x="1" y="753"/>
                  </a:cubicBezTo>
                  <a:cubicBezTo>
                    <a:pt x="728" y="2156"/>
                    <a:pt x="1555" y="4437"/>
                    <a:pt x="1630" y="7019"/>
                  </a:cubicBezTo>
                  <a:cubicBezTo>
                    <a:pt x="1680" y="9951"/>
                    <a:pt x="1279" y="14938"/>
                    <a:pt x="1279" y="14938"/>
                  </a:cubicBezTo>
                  <a:cubicBezTo>
                    <a:pt x="1279" y="14938"/>
                    <a:pt x="2432" y="18823"/>
                    <a:pt x="2783" y="21680"/>
                  </a:cubicBezTo>
                  <a:cubicBezTo>
                    <a:pt x="2808" y="21881"/>
                    <a:pt x="2833" y="22081"/>
                    <a:pt x="2858" y="22257"/>
                  </a:cubicBezTo>
                  <a:cubicBezTo>
                    <a:pt x="3008" y="21229"/>
                    <a:pt x="3109" y="20177"/>
                    <a:pt x="3033" y="19249"/>
                  </a:cubicBezTo>
                  <a:cubicBezTo>
                    <a:pt x="2865" y="16138"/>
                    <a:pt x="1605" y="14303"/>
                    <a:pt x="1644" y="14303"/>
                  </a:cubicBezTo>
                  <a:lnTo>
                    <a:pt x="1644" y="14303"/>
                  </a:lnTo>
                  <a:cubicBezTo>
                    <a:pt x="1646" y="14303"/>
                    <a:pt x="1649" y="14306"/>
                    <a:pt x="1655" y="14312"/>
                  </a:cubicBezTo>
                  <a:cubicBezTo>
                    <a:pt x="1658" y="14315"/>
                    <a:pt x="1661" y="14316"/>
                    <a:pt x="1664" y="14316"/>
                  </a:cubicBezTo>
                  <a:cubicBezTo>
                    <a:pt x="1850" y="14316"/>
                    <a:pt x="2411" y="9536"/>
                    <a:pt x="2632" y="7369"/>
                  </a:cubicBezTo>
                  <a:cubicBezTo>
                    <a:pt x="2858" y="5139"/>
                    <a:pt x="2482" y="2081"/>
                    <a:pt x="1505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3"/>
            <p:cNvSpPr/>
            <p:nvPr/>
          </p:nvSpPr>
          <p:spPr>
            <a:xfrm>
              <a:off x="4651150" y="1455550"/>
              <a:ext cx="95275" cy="229975"/>
            </a:xfrm>
            <a:custGeom>
              <a:avLst/>
              <a:gdLst/>
              <a:ahLst/>
              <a:cxnLst/>
              <a:rect l="l" t="t" r="r" b="b"/>
              <a:pathLst>
                <a:path w="3811" h="9199" extrusionOk="0">
                  <a:moveTo>
                    <a:pt x="126" y="0"/>
                  </a:moveTo>
                  <a:cubicBezTo>
                    <a:pt x="51" y="25"/>
                    <a:pt x="1" y="75"/>
                    <a:pt x="1" y="150"/>
                  </a:cubicBezTo>
                  <a:lnTo>
                    <a:pt x="652" y="9098"/>
                  </a:lnTo>
                  <a:cubicBezTo>
                    <a:pt x="652" y="9148"/>
                    <a:pt x="703" y="9198"/>
                    <a:pt x="753" y="9198"/>
                  </a:cubicBezTo>
                  <a:lnTo>
                    <a:pt x="778" y="9198"/>
                  </a:lnTo>
                  <a:cubicBezTo>
                    <a:pt x="828" y="9198"/>
                    <a:pt x="878" y="9173"/>
                    <a:pt x="903" y="9123"/>
                  </a:cubicBezTo>
                  <a:lnTo>
                    <a:pt x="3785" y="2256"/>
                  </a:lnTo>
                  <a:cubicBezTo>
                    <a:pt x="3810" y="2180"/>
                    <a:pt x="3785" y="2105"/>
                    <a:pt x="3710" y="2080"/>
                  </a:cubicBezTo>
                  <a:cubicBezTo>
                    <a:pt x="3696" y="2076"/>
                    <a:pt x="3683" y="2074"/>
                    <a:pt x="3669" y="2074"/>
                  </a:cubicBezTo>
                  <a:cubicBezTo>
                    <a:pt x="3609" y="2074"/>
                    <a:pt x="3555" y="2114"/>
                    <a:pt x="3535" y="2155"/>
                  </a:cubicBezTo>
                  <a:lnTo>
                    <a:pt x="878" y="8521"/>
                  </a:lnTo>
                  <a:lnTo>
                    <a:pt x="276" y="125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3"/>
            <p:cNvSpPr/>
            <p:nvPr/>
          </p:nvSpPr>
          <p:spPr>
            <a:xfrm>
              <a:off x="4666825" y="1662300"/>
              <a:ext cx="111550" cy="110300"/>
            </a:xfrm>
            <a:custGeom>
              <a:avLst/>
              <a:gdLst/>
              <a:ahLst/>
              <a:cxnLst/>
              <a:rect l="l" t="t" r="r" b="b"/>
              <a:pathLst>
                <a:path w="4462" h="4412" extrusionOk="0">
                  <a:moveTo>
                    <a:pt x="4311" y="1"/>
                  </a:moveTo>
                  <a:lnTo>
                    <a:pt x="126" y="677"/>
                  </a:lnTo>
                  <a:cubicBezTo>
                    <a:pt x="76" y="677"/>
                    <a:pt x="51" y="728"/>
                    <a:pt x="25" y="778"/>
                  </a:cubicBezTo>
                  <a:cubicBezTo>
                    <a:pt x="0" y="828"/>
                    <a:pt x="25" y="878"/>
                    <a:pt x="51" y="903"/>
                  </a:cubicBezTo>
                  <a:lnTo>
                    <a:pt x="3910" y="4387"/>
                  </a:lnTo>
                  <a:lnTo>
                    <a:pt x="3985" y="4412"/>
                  </a:lnTo>
                  <a:lnTo>
                    <a:pt x="4086" y="4387"/>
                  </a:lnTo>
                  <a:cubicBezTo>
                    <a:pt x="4136" y="4312"/>
                    <a:pt x="4136" y="4236"/>
                    <a:pt x="4086" y="4186"/>
                  </a:cubicBezTo>
                  <a:lnTo>
                    <a:pt x="426" y="903"/>
                  </a:lnTo>
                  <a:lnTo>
                    <a:pt x="4361" y="276"/>
                  </a:lnTo>
                  <a:cubicBezTo>
                    <a:pt x="4436" y="251"/>
                    <a:pt x="4462" y="201"/>
                    <a:pt x="4462" y="126"/>
                  </a:cubicBezTo>
                  <a:cubicBezTo>
                    <a:pt x="4462" y="51"/>
                    <a:pt x="4386" y="1"/>
                    <a:pt x="4311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3"/>
            <p:cNvSpPr/>
            <p:nvPr/>
          </p:nvSpPr>
          <p:spPr>
            <a:xfrm>
              <a:off x="4599775" y="1682200"/>
              <a:ext cx="104675" cy="190650"/>
            </a:xfrm>
            <a:custGeom>
              <a:avLst/>
              <a:gdLst/>
              <a:ahLst/>
              <a:cxnLst/>
              <a:rect l="l" t="t" r="r" b="b"/>
              <a:pathLst>
                <a:path w="4187" h="7626" extrusionOk="0">
                  <a:moveTo>
                    <a:pt x="2694" y="0"/>
                  </a:moveTo>
                  <a:cubicBezTo>
                    <a:pt x="2640" y="0"/>
                    <a:pt x="2603" y="41"/>
                    <a:pt x="2582" y="82"/>
                  </a:cubicBezTo>
                  <a:lnTo>
                    <a:pt x="26" y="6022"/>
                  </a:lnTo>
                  <a:cubicBezTo>
                    <a:pt x="1" y="6097"/>
                    <a:pt x="26" y="6172"/>
                    <a:pt x="101" y="6197"/>
                  </a:cubicBezTo>
                  <a:cubicBezTo>
                    <a:pt x="113" y="6204"/>
                    <a:pt x="128" y="6207"/>
                    <a:pt x="142" y="6207"/>
                  </a:cubicBezTo>
                  <a:cubicBezTo>
                    <a:pt x="187" y="6207"/>
                    <a:pt x="239" y="6178"/>
                    <a:pt x="276" y="6122"/>
                  </a:cubicBezTo>
                  <a:lnTo>
                    <a:pt x="2657" y="583"/>
                  </a:lnTo>
                  <a:lnTo>
                    <a:pt x="3936" y="7526"/>
                  </a:lnTo>
                  <a:cubicBezTo>
                    <a:pt x="3936" y="7576"/>
                    <a:pt x="3986" y="7626"/>
                    <a:pt x="4061" y="7626"/>
                  </a:cubicBezTo>
                  <a:cubicBezTo>
                    <a:pt x="4136" y="7626"/>
                    <a:pt x="4186" y="7551"/>
                    <a:pt x="4186" y="7475"/>
                  </a:cubicBezTo>
                  <a:lnTo>
                    <a:pt x="2833" y="107"/>
                  </a:lnTo>
                  <a:cubicBezTo>
                    <a:pt x="2833" y="57"/>
                    <a:pt x="2783" y="7"/>
                    <a:pt x="2733" y="7"/>
                  </a:cubicBezTo>
                  <a:cubicBezTo>
                    <a:pt x="2719" y="2"/>
                    <a:pt x="2706" y="0"/>
                    <a:pt x="2694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3"/>
            <p:cNvSpPr/>
            <p:nvPr/>
          </p:nvSpPr>
          <p:spPr>
            <a:xfrm>
              <a:off x="4557175" y="1539750"/>
              <a:ext cx="116575" cy="155150"/>
            </a:xfrm>
            <a:custGeom>
              <a:avLst/>
              <a:gdLst/>
              <a:ahLst/>
              <a:cxnLst/>
              <a:rect l="l" t="t" r="r" b="b"/>
              <a:pathLst>
                <a:path w="4663" h="6206" extrusionOk="0">
                  <a:moveTo>
                    <a:pt x="1022" y="0"/>
                  </a:moveTo>
                  <a:cubicBezTo>
                    <a:pt x="996" y="0"/>
                    <a:pt x="971" y="6"/>
                    <a:pt x="953" y="15"/>
                  </a:cubicBezTo>
                  <a:cubicBezTo>
                    <a:pt x="903" y="66"/>
                    <a:pt x="878" y="141"/>
                    <a:pt x="903" y="191"/>
                  </a:cubicBezTo>
                  <a:lnTo>
                    <a:pt x="4311" y="5604"/>
                  </a:lnTo>
                  <a:lnTo>
                    <a:pt x="126" y="5955"/>
                  </a:lnTo>
                  <a:cubicBezTo>
                    <a:pt x="76" y="5955"/>
                    <a:pt x="0" y="6005"/>
                    <a:pt x="25" y="6081"/>
                  </a:cubicBezTo>
                  <a:cubicBezTo>
                    <a:pt x="25" y="6156"/>
                    <a:pt x="76" y="6206"/>
                    <a:pt x="151" y="6206"/>
                  </a:cubicBezTo>
                  <a:lnTo>
                    <a:pt x="4537" y="5830"/>
                  </a:lnTo>
                  <a:cubicBezTo>
                    <a:pt x="4587" y="5830"/>
                    <a:pt x="4637" y="5805"/>
                    <a:pt x="4662" y="5755"/>
                  </a:cubicBezTo>
                  <a:cubicBezTo>
                    <a:pt x="4662" y="5730"/>
                    <a:pt x="4662" y="5680"/>
                    <a:pt x="4637" y="5630"/>
                  </a:cubicBezTo>
                  <a:lnTo>
                    <a:pt x="1128" y="66"/>
                  </a:lnTo>
                  <a:cubicBezTo>
                    <a:pt x="1112" y="18"/>
                    <a:pt x="1066" y="0"/>
                    <a:pt x="1022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3"/>
            <p:cNvSpPr/>
            <p:nvPr/>
          </p:nvSpPr>
          <p:spPr>
            <a:xfrm>
              <a:off x="4559675" y="1462425"/>
              <a:ext cx="221825" cy="412325"/>
            </a:xfrm>
            <a:custGeom>
              <a:avLst/>
              <a:gdLst/>
              <a:ahLst/>
              <a:cxnLst/>
              <a:rect l="l" t="t" r="r" b="b"/>
              <a:pathLst>
                <a:path w="8873" h="16493" extrusionOk="0">
                  <a:moveTo>
                    <a:pt x="4437" y="527"/>
                  </a:moveTo>
                  <a:cubicBezTo>
                    <a:pt x="6592" y="527"/>
                    <a:pt x="8372" y="3986"/>
                    <a:pt x="8372" y="8246"/>
                  </a:cubicBezTo>
                  <a:cubicBezTo>
                    <a:pt x="8372" y="12507"/>
                    <a:pt x="6592" y="15966"/>
                    <a:pt x="4437" y="15966"/>
                  </a:cubicBezTo>
                  <a:cubicBezTo>
                    <a:pt x="2281" y="15966"/>
                    <a:pt x="502" y="12507"/>
                    <a:pt x="502" y="8246"/>
                  </a:cubicBezTo>
                  <a:cubicBezTo>
                    <a:pt x="502" y="3986"/>
                    <a:pt x="2281" y="527"/>
                    <a:pt x="4437" y="527"/>
                  </a:cubicBezTo>
                  <a:close/>
                  <a:moveTo>
                    <a:pt x="4437" y="1"/>
                  </a:moveTo>
                  <a:cubicBezTo>
                    <a:pt x="3209" y="1"/>
                    <a:pt x="2081" y="878"/>
                    <a:pt x="1254" y="2482"/>
                  </a:cubicBezTo>
                  <a:cubicBezTo>
                    <a:pt x="452" y="4011"/>
                    <a:pt x="1" y="6066"/>
                    <a:pt x="1" y="8246"/>
                  </a:cubicBezTo>
                  <a:cubicBezTo>
                    <a:pt x="1" y="10427"/>
                    <a:pt x="452" y="12457"/>
                    <a:pt x="1254" y="14011"/>
                  </a:cubicBezTo>
                  <a:cubicBezTo>
                    <a:pt x="2081" y="15615"/>
                    <a:pt x="3209" y="16492"/>
                    <a:pt x="4437" y="16492"/>
                  </a:cubicBezTo>
                  <a:cubicBezTo>
                    <a:pt x="5665" y="16492"/>
                    <a:pt x="6793" y="15615"/>
                    <a:pt x="7620" y="14011"/>
                  </a:cubicBezTo>
                  <a:cubicBezTo>
                    <a:pt x="8422" y="12457"/>
                    <a:pt x="8873" y="10427"/>
                    <a:pt x="8873" y="8246"/>
                  </a:cubicBezTo>
                  <a:cubicBezTo>
                    <a:pt x="8873" y="6066"/>
                    <a:pt x="8422" y="4011"/>
                    <a:pt x="7620" y="2482"/>
                  </a:cubicBezTo>
                  <a:cubicBezTo>
                    <a:pt x="6793" y="878"/>
                    <a:pt x="5665" y="1"/>
                    <a:pt x="4437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3"/>
            <p:cNvSpPr/>
            <p:nvPr/>
          </p:nvSpPr>
          <p:spPr>
            <a:xfrm>
              <a:off x="4554675" y="1452400"/>
              <a:ext cx="231850" cy="431725"/>
            </a:xfrm>
            <a:custGeom>
              <a:avLst/>
              <a:gdLst/>
              <a:ahLst/>
              <a:cxnLst/>
              <a:rect l="l" t="t" r="r" b="b"/>
              <a:pathLst>
                <a:path w="9274" h="17269" extrusionOk="0">
                  <a:moveTo>
                    <a:pt x="4637" y="527"/>
                  </a:moveTo>
                  <a:cubicBezTo>
                    <a:pt x="6917" y="527"/>
                    <a:pt x="8772" y="4161"/>
                    <a:pt x="8772" y="8647"/>
                  </a:cubicBezTo>
                  <a:cubicBezTo>
                    <a:pt x="8772" y="13134"/>
                    <a:pt x="6917" y="16768"/>
                    <a:pt x="4637" y="16768"/>
                  </a:cubicBezTo>
                  <a:cubicBezTo>
                    <a:pt x="2356" y="16768"/>
                    <a:pt x="501" y="13134"/>
                    <a:pt x="501" y="8647"/>
                  </a:cubicBezTo>
                  <a:cubicBezTo>
                    <a:pt x="501" y="4161"/>
                    <a:pt x="2356" y="527"/>
                    <a:pt x="4637" y="527"/>
                  </a:cubicBezTo>
                  <a:close/>
                  <a:moveTo>
                    <a:pt x="4637" y="1"/>
                  </a:moveTo>
                  <a:cubicBezTo>
                    <a:pt x="3359" y="1"/>
                    <a:pt x="2181" y="928"/>
                    <a:pt x="1303" y="2607"/>
                  </a:cubicBezTo>
                  <a:cubicBezTo>
                    <a:pt x="451" y="4211"/>
                    <a:pt x="0" y="6367"/>
                    <a:pt x="0" y="8647"/>
                  </a:cubicBezTo>
                  <a:cubicBezTo>
                    <a:pt x="0" y="10928"/>
                    <a:pt x="451" y="13058"/>
                    <a:pt x="1303" y="14687"/>
                  </a:cubicBezTo>
                  <a:cubicBezTo>
                    <a:pt x="2181" y="16367"/>
                    <a:pt x="3359" y="17269"/>
                    <a:pt x="4637" y="17269"/>
                  </a:cubicBezTo>
                  <a:cubicBezTo>
                    <a:pt x="5915" y="17269"/>
                    <a:pt x="7093" y="16367"/>
                    <a:pt x="7970" y="14687"/>
                  </a:cubicBezTo>
                  <a:cubicBezTo>
                    <a:pt x="8822" y="13058"/>
                    <a:pt x="9273" y="10928"/>
                    <a:pt x="9273" y="8647"/>
                  </a:cubicBezTo>
                  <a:cubicBezTo>
                    <a:pt x="9273" y="6367"/>
                    <a:pt x="8822" y="4211"/>
                    <a:pt x="7970" y="2607"/>
                  </a:cubicBezTo>
                  <a:cubicBezTo>
                    <a:pt x="7093" y="928"/>
                    <a:pt x="5915" y="1"/>
                    <a:pt x="4637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3"/>
            <p:cNvSpPr/>
            <p:nvPr/>
          </p:nvSpPr>
          <p:spPr>
            <a:xfrm>
              <a:off x="4651775" y="1641000"/>
              <a:ext cx="32000" cy="66450"/>
            </a:xfrm>
            <a:custGeom>
              <a:avLst/>
              <a:gdLst/>
              <a:ahLst/>
              <a:cxnLst/>
              <a:rect l="l" t="t" r="r" b="b"/>
              <a:pathLst>
                <a:path w="1280" h="2658" extrusionOk="0">
                  <a:moveTo>
                    <a:pt x="627" y="1"/>
                  </a:moveTo>
                  <a:cubicBezTo>
                    <a:pt x="277" y="1"/>
                    <a:pt x="1" y="602"/>
                    <a:pt x="1" y="1329"/>
                  </a:cubicBezTo>
                  <a:cubicBezTo>
                    <a:pt x="1" y="2056"/>
                    <a:pt x="277" y="2657"/>
                    <a:pt x="627" y="2657"/>
                  </a:cubicBezTo>
                  <a:cubicBezTo>
                    <a:pt x="978" y="2657"/>
                    <a:pt x="1279" y="2056"/>
                    <a:pt x="1279" y="1329"/>
                  </a:cubicBezTo>
                  <a:cubicBezTo>
                    <a:pt x="1279" y="602"/>
                    <a:pt x="978" y="1"/>
                    <a:pt x="627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3"/>
            <p:cNvSpPr/>
            <p:nvPr/>
          </p:nvSpPr>
          <p:spPr>
            <a:xfrm>
              <a:off x="4213800" y="1094000"/>
              <a:ext cx="154800" cy="607175"/>
            </a:xfrm>
            <a:custGeom>
              <a:avLst/>
              <a:gdLst/>
              <a:ahLst/>
              <a:cxnLst/>
              <a:rect l="l" t="t" r="r" b="b"/>
              <a:pathLst>
                <a:path w="6192" h="24287" extrusionOk="0">
                  <a:moveTo>
                    <a:pt x="252" y="1"/>
                  </a:moveTo>
                  <a:cubicBezTo>
                    <a:pt x="101" y="26"/>
                    <a:pt x="1" y="126"/>
                    <a:pt x="1" y="276"/>
                  </a:cubicBezTo>
                  <a:lnTo>
                    <a:pt x="1530" y="21805"/>
                  </a:lnTo>
                  <a:cubicBezTo>
                    <a:pt x="1530" y="21906"/>
                    <a:pt x="1580" y="21981"/>
                    <a:pt x="1655" y="22006"/>
                  </a:cubicBezTo>
                  <a:lnTo>
                    <a:pt x="5765" y="24262"/>
                  </a:lnTo>
                  <a:cubicBezTo>
                    <a:pt x="5816" y="24287"/>
                    <a:pt x="5866" y="24287"/>
                    <a:pt x="5891" y="24287"/>
                  </a:cubicBezTo>
                  <a:cubicBezTo>
                    <a:pt x="5991" y="24287"/>
                    <a:pt x="6066" y="24236"/>
                    <a:pt x="6116" y="24161"/>
                  </a:cubicBezTo>
                  <a:cubicBezTo>
                    <a:pt x="6191" y="24036"/>
                    <a:pt x="6141" y="23886"/>
                    <a:pt x="6016" y="23810"/>
                  </a:cubicBezTo>
                  <a:lnTo>
                    <a:pt x="2031" y="21630"/>
                  </a:lnTo>
                  <a:lnTo>
                    <a:pt x="527" y="251"/>
                  </a:lnTo>
                  <a:cubicBezTo>
                    <a:pt x="502" y="101"/>
                    <a:pt x="377" y="1"/>
                    <a:pt x="252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3"/>
            <p:cNvSpPr/>
            <p:nvPr/>
          </p:nvSpPr>
          <p:spPr>
            <a:xfrm>
              <a:off x="4218200" y="1074575"/>
              <a:ext cx="331475" cy="166075"/>
            </a:xfrm>
            <a:custGeom>
              <a:avLst/>
              <a:gdLst/>
              <a:ahLst/>
              <a:cxnLst/>
              <a:rect l="l" t="t" r="r" b="b"/>
              <a:pathLst>
                <a:path w="13259" h="6643" extrusionOk="0">
                  <a:moveTo>
                    <a:pt x="13133" y="1"/>
                  </a:moveTo>
                  <a:lnTo>
                    <a:pt x="0" y="1003"/>
                  </a:lnTo>
                  <a:lnTo>
                    <a:pt x="602" y="6642"/>
                  </a:lnTo>
                  <a:lnTo>
                    <a:pt x="13259" y="6041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3"/>
            <p:cNvSpPr/>
            <p:nvPr/>
          </p:nvSpPr>
          <p:spPr>
            <a:xfrm>
              <a:off x="4703800" y="1457975"/>
              <a:ext cx="36975" cy="359125"/>
            </a:xfrm>
            <a:custGeom>
              <a:avLst/>
              <a:gdLst/>
              <a:ahLst/>
              <a:cxnLst/>
              <a:rect l="l" t="t" r="r" b="b"/>
              <a:pathLst>
                <a:path w="1479" h="14365" extrusionOk="0">
                  <a:moveTo>
                    <a:pt x="289" y="0"/>
                  </a:moveTo>
                  <a:cubicBezTo>
                    <a:pt x="277" y="0"/>
                    <a:pt x="264" y="1"/>
                    <a:pt x="251" y="3"/>
                  </a:cubicBezTo>
                  <a:cubicBezTo>
                    <a:pt x="100" y="3"/>
                    <a:pt x="0" y="129"/>
                    <a:pt x="0" y="279"/>
                  </a:cubicBezTo>
                  <a:lnTo>
                    <a:pt x="952" y="14139"/>
                  </a:lnTo>
                  <a:cubicBezTo>
                    <a:pt x="978" y="14264"/>
                    <a:pt x="1078" y="14364"/>
                    <a:pt x="1203" y="14364"/>
                  </a:cubicBezTo>
                  <a:lnTo>
                    <a:pt x="1228" y="14364"/>
                  </a:lnTo>
                  <a:cubicBezTo>
                    <a:pt x="1379" y="14364"/>
                    <a:pt x="1479" y="14239"/>
                    <a:pt x="1479" y="14089"/>
                  </a:cubicBezTo>
                  <a:lnTo>
                    <a:pt x="526" y="229"/>
                  </a:lnTo>
                  <a:cubicBezTo>
                    <a:pt x="504" y="114"/>
                    <a:pt x="418" y="0"/>
                    <a:pt x="289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3"/>
            <p:cNvSpPr/>
            <p:nvPr/>
          </p:nvSpPr>
          <p:spPr>
            <a:xfrm>
              <a:off x="4341000" y="1449900"/>
              <a:ext cx="361550" cy="44500"/>
            </a:xfrm>
            <a:custGeom>
              <a:avLst/>
              <a:gdLst/>
              <a:ahLst/>
              <a:cxnLst/>
              <a:rect l="l" t="t" r="r" b="b"/>
              <a:pathLst>
                <a:path w="14462" h="1780" extrusionOk="0">
                  <a:moveTo>
                    <a:pt x="13961" y="0"/>
                  </a:moveTo>
                  <a:lnTo>
                    <a:pt x="1" y="1078"/>
                  </a:lnTo>
                  <a:lnTo>
                    <a:pt x="226" y="1780"/>
                  </a:lnTo>
                  <a:lnTo>
                    <a:pt x="14462" y="577"/>
                  </a:lnTo>
                  <a:lnTo>
                    <a:pt x="13961" y="0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3"/>
            <p:cNvSpPr/>
            <p:nvPr/>
          </p:nvSpPr>
          <p:spPr>
            <a:xfrm>
              <a:off x="4241375" y="1376600"/>
              <a:ext cx="486250" cy="101525"/>
            </a:xfrm>
            <a:custGeom>
              <a:avLst/>
              <a:gdLst/>
              <a:ahLst/>
              <a:cxnLst/>
              <a:rect l="l" t="t" r="r" b="b"/>
              <a:pathLst>
                <a:path w="19450" h="4061" extrusionOk="0">
                  <a:moveTo>
                    <a:pt x="10677" y="0"/>
                  </a:moveTo>
                  <a:lnTo>
                    <a:pt x="1" y="526"/>
                  </a:lnTo>
                  <a:lnTo>
                    <a:pt x="4211" y="4060"/>
                  </a:lnTo>
                  <a:lnTo>
                    <a:pt x="19449" y="2857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3"/>
            <p:cNvSpPr/>
            <p:nvPr/>
          </p:nvSpPr>
          <p:spPr>
            <a:xfrm>
              <a:off x="4882350" y="18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8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3"/>
            <p:cNvSpPr/>
            <p:nvPr/>
          </p:nvSpPr>
          <p:spPr>
            <a:xfrm>
              <a:off x="4316575" y="1122825"/>
              <a:ext cx="619075" cy="624050"/>
            </a:xfrm>
            <a:custGeom>
              <a:avLst/>
              <a:gdLst/>
              <a:ahLst/>
              <a:cxnLst/>
              <a:rect l="l" t="t" r="r" b="b"/>
              <a:pathLst>
                <a:path w="24763" h="24962" extrusionOk="0">
                  <a:moveTo>
                    <a:pt x="11955" y="5740"/>
                  </a:moveTo>
                  <a:cubicBezTo>
                    <a:pt x="11955" y="5740"/>
                    <a:pt x="11930" y="6116"/>
                    <a:pt x="11955" y="6717"/>
                  </a:cubicBezTo>
                  <a:lnTo>
                    <a:pt x="11404" y="6467"/>
                  </a:lnTo>
                  <a:cubicBezTo>
                    <a:pt x="11755" y="6016"/>
                    <a:pt x="11955" y="5740"/>
                    <a:pt x="11955" y="5740"/>
                  </a:cubicBezTo>
                  <a:close/>
                  <a:moveTo>
                    <a:pt x="13183" y="1"/>
                  </a:moveTo>
                  <a:cubicBezTo>
                    <a:pt x="12456" y="1"/>
                    <a:pt x="11629" y="301"/>
                    <a:pt x="10652" y="853"/>
                  </a:cubicBezTo>
                  <a:cubicBezTo>
                    <a:pt x="9875" y="1304"/>
                    <a:pt x="9023" y="1880"/>
                    <a:pt x="8020" y="2607"/>
                  </a:cubicBezTo>
                  <a:cubicBezTo>
                    <a:pt x="6216" y="3936"/>
                    <a:pt x="2231" y="6943"/>
                    <a:pt x="777" y="8046"/>
                  </a:cubicBezTo>
                  <a:cubicBezTo>
                    <a:pt x="527" y="8246"/>
                    <a:pt x="351" y="8372"/>
                    <a:pt x="276" y="8422"/>
                  </a:cubicBezTo>
                  <a:lnTo>
                    <a:pt x="226" y="8447"/>
                  </a:lnTo>
                  <a:cubicBezTo>
                    <a:pt x="176" y="8923"/>
                    <a:pt x="0" y="10677"/>
                    <a:pt x="1078" y="11755"/>
                  </a:cubicBezTo>
                  <a:cubicBezTo>
                    <a:pt x="1756" y="12450"/>
                    <a:pt x="2789" y="12790"/>
                    <a:pt x="3860" y="12790"/>
                  </a:cubicBezTo>
                  <a:cubicBezTo>
                    <a:pt x="4451" y="12790"/>
                    <a:pt x="5053" y="12687"/>
                    <a:pt x="5614" y="12482"/>
                  </a:cubicBezTo>
                  <a:cubicBezTo>
                    <a:pt x="6166" y="12306"/>
                    <a:pt x="7068" y="11454"/>
                    <a:pt x="8020" y="10427"/>
                  </a:cubicBezTo>
                  <a:cubicBezTo>
                    <a:pt x="8021" y="10427"/>
                    <a:pt x="8021" y="10427"/>
                    <a:pt x="8022" y="10427"/>
                  </a:cubicBezTo>
                  <a:cubicBezTo>
                    <a:pt x="8151" y="10427"/>
                    <a:pt x="13815" y="12182"/>
                    <a:pt x="14487" y="12281"/>
                  </a:cubicBezTo>
                  <a:cubicBezTo>
                    <a:pt x="15088" y="13109"/>
                    <a:pt x="15690" y="13911"/>
                    <a:pt x="16166" y="14512"/>
                  </a:cubicBezTo>
                  <a:cubicBezTo>
                    <a:pt x="16617" y="15114"/>
                    <a:pt x="16943" y="15515"/>
                    <a:pt x="16943" y="15515"/>
                  </a:cubicBezTo>
                  <a:cubicBezTo>
                    <a:pt x="16943" y="15515"/>
                    <a:pt x="17193" y="15640"/>
                    <a:pt x="17594" y="15690"/>
                  </a:cubicBezTo>
                  <a:cubicBezTo>
                    <a:pt x="17664" y="15695"/>
                    <a:pt x="17737" y="15698"/>
                    <a:pt x="17812" y="15698"/>
                  </a:cubicBezTo>
                  <a:cubicBezTo>
                    <a:pt x="18084" y="15698"/>
                    <a:pt x="18388" y="15658"/>
                    <a:pt x="18722" y="15540"/>
                  </a:cubicBezTo>
                  <a:lnTo>
                    <a:pt x="18772" y="15515"/>
                  </a:lnTo>
                  <a:lnTo>
                    <a:pt x="18772" y="15515"/>
                  </a:lnTo>
                  <a:cubicBezTo>
                    <a:pt x="18772" y="15515"/>
                    <a:pt x="18622" y="18071"/>
                    <a:pt x="19675" y="20151"/>
                  </a:cubicBezTo>
                  <a:cubicBezTo>
                    <a:pt x="20752" y="22231"/>
                    <a:pt x="23434" y="24788"/>
                    <a:pt x="23434" y="24788"/>
                  </a:cubicBezTo>
                  <a:cubicBezTo>
                    <a:pt x="23434" y="24788"/>
                    <a:pt x="23509" y="24813"/>
                    <a:pt x="23584" y="24813"/>
                  </a:cubicBezTo>
                  <a:cubicBezTo>
                    <a:pt x="23820" y="24867"/>
                    <a:pt x="24280" y="24961"/>
                    <a:pt x="24553" y="24961"/>
                  </a:cubicBezTo>
                  <a:cubicBezTo>
                    <a:pt x="24658" y="24961"/>
                    <a:pt x="24735" y="24948"/>
                    <a:pt x="24762" y="24913"/>
                  </a:cubicBezTo>
                  <a:cubicBezTo>
                    <a:pt x="24762" y="24913"/>
                    <a:pt x="23208" y="17169"/>
                    <a:pt x="22983" y="15740"/>
                  </a:cubicBezTo>
                  <a:cubicBezTo>
                    <a:pt x="22782" y="14286"/>
                    <a:pt x="22206" y="11329"/>
                    <a:pt x="21780" y="10878"/>
                  </a:cubicBezTo>
                  <a:cubicBezTo>
                    <a:pt x="21379" y="10427"/>
                    <a:pt x="17143" y="8246"/>
                    <a:pt x="17143" y="8246"/>
                  </a:cubicBezTo>
                  <a:cubicBezTo>
                    <a:pt x="17143" y="8246"/>
                    <a:pt x="16266" y="3209"/>
                    <a:pt x="15790" y="2131"/>
                  </a:cubicBezTo>
                  <a:cubicBezTo>
                    <a:pt x="15314" y="1028"/>
                    <a:pt x="14462" y="1"/>
                    <a:pt x="13183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3"/>
            <p:cNvSpPr/>
            <p:nvPr/>
          </p:nvSpPr>
          <p:spPr>
            <a:xfrm>
              <a:off x="4316575" y="1200525"/>
              <a:ext cx="439875" cy="314550"/>
            </a:xfrm>
            <a:custGeom>
              <a:avLst/>
              <a:gdLst/>
              <a:ahLst/>
              <a:cxnLst/>
              <a:rect l="l" t="t" r="r" b="b"/>
              <a:pathLst>
                <a:path w="17595" h="12582" extrusionOk="0">
                  <a:moveTo>
                    <a:pt x="11955" y="2632"/>
                  </a:moveTo>
                  <a:cubicBezTo>
                    <a:pt x="11955" y="2632"/>
                    <a:pt x="11930" y="3008"/>
                    <a:pt x="11955" y="3609"/>
                  </a:cubicBezTo>
                  <a:lnTo>
                    <a:pt x="11404" y="3359"/>
                  </a:lnTo>
                  <a:cubicBezTo>
                    <a:pt x="11755" y="2908"/>
                    <a:pt x="11955" y="2632"/>
                    <a:pt x="11955" y="2632"/>
                  </a:cubicBezTo>
                  <a:close/>
                  <a:moveTo>
                    <a:pt x="12807" y="0"/>
                  </a:moveTo>
                  <a:cubicBezTo>
                    <a:pt x="12807" y="1"/>
                    <a:pt x="8271" y="5289"/>
                    <a:pt x="7068" y="6041"/>
                  </a:cubicBezTo>
                  <a:cubicBezTo>
                    <a:pt x="6182" y="6594"/>
                    <a:pt x="4861" y="6971"/>
                    <a:pt x="3856" y="6971"/>
                  </a:cubicBezTo>
                  <a:cubicBezTo>
                    <a:pt x="3496" y="6971"/>
                    <a:pt x="3177" y="6923"/>
                    <a:pt x="2933" y="6818"/>
                  </a:cubicBezTo>
                  <a:cubicBezTo>
                    <a:pt x="2080" y="6467"/>
                    <a:pt x="1304" y="5815"/>
                    <a:pt x="777" y="4938"/>
                  </a:cubicBezTo>
                  <a:cubicBezTo>
                    <a:pt x="527" y="5138"/>
                    <a:pt x="351" y="5264"/>
                    <a:pt x="276" y="5314"/>
                  </a:cubicBezTo>
                  <a:lnTo>
                    <a:pt x="226" y="5339"/>
                  </a:lnTo>
                  <a:cubicBezTo>
                    <a:pt x="176" y="5815"/>
                    <a:pt x="0" y="7569"/>
                    <a:pt x="1078" y="8647"/>
                  </a:cubicBezTo>
                  <a:cubicBezTo>
                    <a:pt x="1756" y="9342"/>
                    <a:pt x="2789" y="9682"/>
                    <a:pt x="3860" y="9682"/>
                  </a:cubicBezTo>
                  <a:cubicBezTo>
                    <a:pt x="4451" y="9682"/>
                    <a:pt x="5053" y="9579"/>
                    <a:pt x="5614" y="9374"/>
                  </a:cubicBezTo>
                  <a:cubicBezTo>
                    <a:pt x="6166" y="9198"/>
                    <a:pt x="7068" y="8346"/>
                    <a:pt x="8020" y="7319"/>
                  </a:cubicBezTo>
                  <a:cubicBezTo>
                    <a:pt x="8021" y="7319"/>
                    <a:pt x="8021" y="7319"/>
                    <a:pt x="8022" y="7319"/>
                  </a:cubicBezTo>
                  <a:cubicBezTo>
                    <a:pt x="8151" y="7319"/>
                    <a:pt x="13815" y="9074"/>
                    <a:pt x="14487" y="9173"/>
                  </a:cubicBezTo>
                  <a:cubicBezTo>
                    <a:pt x="15088" y="10001"/>
                    <a:pt x="15690" y="10803"/>
                    <a:pt x="16166" y="11404"/>
                  </a:cubicBezTo>
                  <a:cubicBezTo>
                    <a:pt x="16617" y="12006"/>
                    <a:pt x="16943" y="12407"/>
                    <a:pt x="16943" y="12407"/>
                  </a:cubicBezTo>
                  <a:cubicBezTo>
                    <a:pt x="16943" y="12407"/>
                    <a:pt x="17193" y="12532"/>
                    <a:pt x="17594" y="12582"/>
                  </a:cubicBezTo>
                  <a:cubicBezTo>
                    <a:pt x="17068" y="11855"/>
                    <a:pt x="15088" y="9048"/>
                    <a:pt x="14010" y="6567"/>
                  </a:cubicBezTo>
                  <a:cubicBezTo>
                    <a:pt x="12757" y="3685"/>
                    <a:pt x="12807" y="1"/>
                    <a:pt x="12807" y="0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3"/>
            <p:cNvSpPr/>
            <p:nvPr/>
          </p:nvSpPr>
          <p:spPr>
            <a:xfrm>
              <a:off x="4772700" y="1449900"/>
              <a:ext cx="133500" cy="293250"/>
            </a:xfrm>
            <a:custGeom>
              <a:avLst/>
              <a:gdLst/>
              <a:ahLst/>
              <a:cxnLst/>
              <a:rect l="l" t="t" r="r" b="b"/>
              <a:pathLst>
                <a:path w="5340" h="11730" extrusionOk="0">
                  <a:moveTo>
                    <a:pt x="1" y="0"/>
                  </a:moveTo>
                  <a:lnTo>
                    <a:pt x="477" y="2432"/>
                  </a:lnTo>
                  <a:lnTo>
                    <a:pt x="477" y="2457"/>
                  </a:lnTo>
                  <a:lnTo>
                    <a:pt x="527" y="2432"/>
                  </a:lnTo>
                  <a:lnTo>
                    <a:pt x="527" y="2432"/>
                  </a:lnTo>
                  <a:cubicBezTo>
                    <a:pt x="527" y="2432"/>
                    <a:pt x="377" y="4988"/>
                    <a:pt x="1430" y="7068"/>
                  </a:cubicBezTo>
                  <a:cubicBezTo>
                    <a:pt x="2507" y="9148"/>
                    <a:pt x="5189" y="11705"/>
                    <a:pt x="5189" y="11705"/>
                  </a:cubicBezTo>
                  <a:cubicBezTo>
                    <a:pt x="5189" y="11705"/>
                    <a:pt x="5264" y="11730"/>
                    <a:pt x="5339" y="11730"/>
                  </a:cubicBezTo>
                  <a:cubicBezTo>
                    <a:pt x="4587" y="10502"/>
                    <a:pt x="3034" y="7820"/>
                    <a:pt x="2332" y="5865"/>
                  </a:cubicBezTo>
                  <a:cubicBezTo>
                    <a:pt x="1379" y="3259"/>
                    <a:pt x="1505" y="1379"/>
                    <a:pt x="1505" y="1379"/>
                  </a:cubicBezTo>
                  <a:cubicBezTo>
                    <a:pt x="552" y="702"/>
                    <a:pt x="151" y="226"/>
                    <a:pt x="1" y="0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3"/>
            <p:cNvSpPr/>
            <p:nvPr/>
          </p:nvSpPr>
          <p:spPr>
            <a:xfrm>
              <a:off x="4152400" y="867675"/>
              <a:ext cx="520700" cy="465700"/>
            </a:xfrm>
            <a:custGeom>
              <a:avLst/>
              <a:gdLst/>
              <a:ahLst/>
              <a:cxnLst/>
              <a:rect l="l" t="t" r="r" b="b"/>
              <a:pathLst>
                <a:path w="20828" h="18628" extrusionOk="0">
                  <a:moveTo>
                    <a:pt x="13004" y="1"/>
                  </a:moveTo>
                  <a:cubicBezTo>
                    <a:pt x="12916" y="1"/>
                    <a:pt x="12826" y="3"/>
                    <a:pt x="12733" y="6"/>
                  </a:cubicBezTo>
                  <a:cubicBezTo>
                    <a:pt x="12482" y="31"/>
                    <a:pt x="12181" y="56"/>
                    <a:pt x="11881" y="81"/>
                  </a:cubicBezTo>
                  <a:lnTo>
                    <a:pt x="11856" y="81"/>
                  </a:lnTo>
                  <a:cubicBezTo>
                    <a:pt x="11856" y="81"/>
                    <a:pt x="8196" y="182"/>
                    <a:pt x="5991" y="1134"/>
                  </a:cubicBezTo>
                  <a:cubicBezTo>
                    <a:pt x="5414" y="1385"/>
                    <a:pt x="4963" y="1635"/>
                    <a:pt x="4587" y="1886"/>
                  </a:cubicBezTo>
                  <a:cubicBezTo>
                    <a:pt x="3535" y="2588"/>
                    <a:pt x="3109" y="3289"/>
                    <a:pt x="2407" y="4192"/>
                  </a:cubicBezTo>
                  <a:cubicBezTo>
                    <a:pt x="1429" y="5395"/>
                    <a:pt x="1" y="8026"/>
                    <a:pt x="1" y="8026"/>
                  </a:cubicBezTo>
                  <a:cubicBezTo>
                    <a:pt x="1" y="8026"/>
                    <a:pt x="878" y="8728"/>
                    <a:pt x="1505" y="9279"/>
                  </a:cubicBezTo>
                  <a:cubicBezTo>
                    <a:pt x="1655" y="9405"/>
                    <a:pt x="1780" y="9555"/>
                    <a:pt x="1931" y="9705"/>
                  </a:cubicBezTo>
                  <a:cubicBezTo>
                    <a:pt x="2332" y="10157"/>
                    <a:pt x="2607" y="10583"/>
                    <a:pt x="2607" y="10583"/>
                  </a:cubicBezTo>
                  <a:cubicBezTo>
                    <a:pt x="2607" y="10583"/>
                    <a:pt x="5518" y="7599"/>
                    <a:pt x="5613" y="7599"/>
                  </a:cubicBezTo>
                  <a:cubicBezTo>
                    <a:pt x="5614" y="7599"/>
                    <a:pt x="5615" y="7599"/>
                    <a:pt x="5615" y="7600"/>
                  </a:cubicBezTo>
                  <a:cubicBezTo>
                    <a:pt x="5640" y="7675"/>
                    <a:pt x="5815" y="9054"/>
                    <a:pt x="6066" y="11159"/>
                  </a:cubicBezTo>
                  <a:cubicBezTo>
                    <a:pt x="6116" y="11535"/>
                    <a:pt x="6166" y="11861"/>
                    <a:pt x="6191" y="12162"/>
                  </a:cubicBezTo>
                  <a:cubicBezTo>
                    <a:pt x="6216" y="12262"/>
                    <a:pt x="6216" y="12337"/>
                    <a:pt x="6241" y="12437"/>
                  </a:cubicBezTo>
                  <a:cubicBezTo>
                    <a:pt x="6241" y="12512"/>
                    <a:pt x="6241" y="12613"/>
                    <a:pt x="6267" y="12713"/>
                  </a:cubicBezTo>
                  <a:cubicBezTo>
                    <a:pt x="6267" y="12788"/>
                    <a:pt x="6292" y="12863"/>
                    <a:pt x="6292" y="12913"/>
                  </a:cubicBezTo>
                  <a:cubicBezTo>
                    <a:pt x="6292" y="13014"/>
                    <a:pt x="6317" y="13114"/>
                    <a:pt x="6317" y="13214"/>
                  </a:cubicBezTo>
                  <a:cubicBezTo>
                    <a:pt x="6342" y="13415"/>
                    <a:pt x="6367" y="13590"/>
                    <a:pt x="6392" y="13766"/>
                  </a:cubicBezTo>
                  <a:cubicBezTo>
                    <a:pt x="6417" y="14041"/>
                    <a:pt x="6442" y="14292"/>
                    <a:pt x="6467" y="14568"/>
                  </a:cubicBezTo>
                  <a:cubicBezTo>
                    <a:pt x="6542" y="15570"/>
                    <a:pt x="6818" y="18302"/>
                    <a:pt x="6843" y="18628"/>
                  </a:cubicBezTo>
                  <a:cubicBezTo>
                    <a:pt x="6943" y="18553"/>
                    <a:pt x="7169" y="18377"/>
                    <a:pt x="7520" y="18127"/>
                  </a:cubicBezTo>
                  <a:cubicBezTo>
                    <a:pt x="9099" y="16923"/>
                    <a:pt x="12858" y="14091"/>
                    <a:pt x="14587" y="12813"/>
                  </a:cubicBezTo>
                  <a:cubicBezTo>
                    <a:pt x="15239" y="12362"/>
                    <a:pt x="15815" y="11936"/>
                    <a:pt x="16367" y="11585"/>
                  </a:cubicBezTo>
                  <a:cubicBezTo>
                    <a:pt x="16668" y="11385"/>
                    <a:pt x="16943" y="11209"/>
                    <a:pt x="17219" y="11059"/>
                  </a:cubicBezTo>
                  <a:cubicBezTo>
                    <a:pt x="17194" y="10908"/>
                    <a:pt x="17144" y="10683"/>
                    <a:pt x="17119" y="10432"/>
                  </a:cubicBezTo>
                  <a:cubicBezTo>
                    <a:pt x="17094" y="10357"/>
                    <a:pt x="17094" y="10282"/>
                    <a:pt x="17069" y="10207"/>
                  </a:cubicBezTo>
                  <a:cubicBezTo>
                    <a:pt x="17044" y="10056"/>
                    <a:pt x="17018" y="9906"/>
                    <a:pt x="16993" y="9756"/>
                  </a:cubicBezTo>
                  <a:lnTo>
                    <a:pt x="16993" y="9680"/>
                  </a:lnTo>
                  <a:cubicBezTo>
                    <a:pt x="16993" y="9630"/>
                    <a:pt x="16968" y="9580"/>
                    <a:pt x="16968" y="9530"/>
                  </a:cubicBezTo>
                  <a:cubicBezTo>
                    <a:pt x="16943" y="9405"/>
                    <a:pt x="16918" y="9254"/>
                    <a:pt x="16893" y="9104"/>
                  </a:cubicBezTo>
                  <a:cubicBezTo>
                    <a:pt x="16893" y="9054"/>
                    <a:pt x="16868" y="9004"/>
                    <a:pt x="16868" y="8954"/>
                  </a:cubicBezTo>
                  <a:cubicBezTo>
                    <a:pt x="16818" y="8578"/>
                    <a:pt x="16768" y="8202"/>
                    <a:pt x="16693" y="7801"/>
                  </a:cubicBezTo>
                  <a:cubicBezTo>
                    <a:pt x="16693" y="7625"/>
                    <a:pt x="16668" y="7450"/>
                    <a:pt x="16643" y="7274"/>
                  </a:cubicBezTo>
                  <a:cubicBezTo>
                    <a:pt x="16592" y="7024"/>
                    <a:pt x="16567" y="6798"/>
                    <a:pt x="16542" y="6547"/>
                  </a:cubicBezTo>
                  <a:lnTo>
                    <a:pt x="16542" y="6547"/>
                  </a:lnTo>
                  <a:cubicBezTo>
                    <a:pt x="16542" y="6548"/>
                    <a:pt x="17044" y="6999"/>
                    <a:pt x="17745" y="7650"/>
                  </a:cubicBezTo>
                  <a:cubicBezTo>
                    <a:pt x="18397" y="8227"/>
                    <a:pt x="19750" y="8954"/>
                    <a:pt x="19976" y="9079"/>
                  </a:cubicBezTo>
                  <a:lnTo>
                    <a:pt x="20026" y="9079"/>
                  </a:lnTo>
                  <a:cubicBezTo>
                    <a:pt x="20026" y="9079"/>
                    <a:pt x="20001" y="8954"/>
                    <a:pt x="20001" y="8703"/>
                  </a:cubicBezTo>
                  <a:cubicBezTo>
                    <a:pt x="20001" y="8527"/>
                    <a:pt x="20001" y="8277"/>
                    <a:pt x="20026" y="8026"/>
                  </a:cubicBezTo>
                  <a:cubicBezTo>
                    <a:pt x="20051" y="7675"/>
                    <a:pt x="20126" y="7274"/>
                    <a:pt x="20226" y="6898"/>
                  </a:cubicBezTo>
                  <a:cubicBezTo>
                    <a:pt x="20452" y="5921"/>
                    <a:pt x="20828" y="5344"/>
                    <a:pt x="20828" y="5344"/>
                  </a:cubicBezTo>
                  <a:cubicBezTo>
                    <a:pt x="20828" y="5344"/>
                    <a:pt x="19575" y="4192"/>
                    <a:pt x="18597" y="3139"/>
                  </a:cubicBezTo>
                  <a:cubicBezTo>
                    <a:pt x="17871" y="2337"/>
                    <a:pt x="17344" y="1735"/>
                    <a:pt x="16693" y="1284"/>
                  </a:cubicBezTo>
                  <a:cubicBezTo>
                    <a:pt x="16492" y="1134"/>
                    <a:pt x="16267" y="984"/>
                    <a:pt x="16016" y="858"/>
                  </a:cubicBezTo>
                  <a:cubicBezTo>
                    <a:pt x="15866" y="783"/>
                    <a:pt x="15715" y="708"/>
                    <a:pt x="15565" y="633"/>
                  </a:cubicBezTo>
                  <a:cubicBezTo>
                    <a:pt x="14911" y="306"/>
                    <a:pt x="14193" y="1"/>
                    <a:pt x="13004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3"/>
            <p:cNvSpPr/>
            <p:nvPr/>
          </p:nvSpPr>
          <p:spPr>
            <a:xfrm>
              <a:off x="4200650" y="983100"/>
              <a:ext cx="452400" cy="350275"/>
            </a:xfrm>
            <a:custGeom>
              <a:avLst/>
              <a:gdLst/>
              <a:ahLst/>
              <a:cxnLst/>
              <a:rect l="l" t="t" r="r" b="b"/>
              <a:pathLst>
                <a:path w="18096" h="14011" extrusionOk="0">
                  <a:moveTo>
                    <a:pt x="14462" y="1"/>
                  </a:moveTo>
                  <a:cubicBezTo>
                    <a:pt x="14462" y="1"/>
                    <a:pt x="13936" y="1730"/>
                    <a:pt x="14211" y="4662"/>
                  </a:cubicBezTo>
                  <a:cubicBezTo>
                    <a:pt x="14261" y="5289"/>
                    <a:pt x="14312" y="5865"/>
                    <a:pt x="14387" y="6367"/>
                  </a:cubicBezTo>
                  <a:cubicBezTo>
                    <a:pt x="13058" y="7269"/>
                    <a:pt x="10652" y="8873"/>
                    <a:pt x="9274" y="9374"/>
                  </a:cubicBezTo>
                  <a:cubicBezTo>
                    <a:pt x="8608" y="9614"/>
                    <a:pt x="7990" y="9726"/>
                    <a:pt x="7419" y="9726"/>
                  </a:cubicBezTo>
                  <a:cubicBezTo>
                    <a:pt x="6679" y="9726"/>
                    <a:pt x="6019" y="9538"/>
                    <a:pt x="5439" y="9199"/>
                  </a:cubicBezTo>
                  <a:cubicBezTo>
                    <a:pt x="5364" y="8347"/>
                    <a:pt x="5289" y="7720"/>
                    <a:pt x="5289" y="7720"/>
                  </a:cubicBezTo>
                  <a:lnTo>
                    <a:pt x="5289" y="7720"/>
                  </a:lnTo>
                  <a:cubicBezTo>
                    <a:pt x="5500" y="7802"/>
                    <a:pt x="5707" y="7835"/>
                    <a:pt x="5904" y="7835"/>
                  </a:cubicBezTo>
                  <a:cubicBezTo>
                    <a:pt x="6667" y="7835"/>
                    <a:pt x="7269" y="7344"/>
                    <a:pt x="7269" y="7344"/>
                  </a:cubicBezTo>
                  <a:cubicBezTo>
                    <a:pt x="7269" y="7344"/>
                    <a:pt x="6066" y="7219"/>
                    <a:pt x="5289" y="6367"/>
                  </a:cubicBezTo>
                  <a:cubicBezTo>
                    <a:pt x="4487" y="5540"/>
                    <a:pt x="4562" y="4111"/>
                    <a:pt x="4086" y="2908"/>
                  </a:cubicBezTo>
                  <a:cubicBezTo>
                    <a:pt x="3585" y="1680"/>
                    <a:pt x="2682" y="1454"/>
                    <a:pt x="2682" y="1454"/>
                  </a:cubicBezTo>
                  <a:cubicBezTo>
                    <a:pt x="2682" y="1454"/>
                    <a:pt x="702" y="4161"/>
                    <a:pt x="1" y="5088"/>
                  </a:cubicBezTo>
                  <a:cubicBezTo>
                    <a:pt x="402" y="5540"/>
                    <a:pt x="677" y="5966"/>
                    <a:pt x="677" y="5966"/>
                  </a:cubicBezTo>
                  <a:cubicBezTo>
                    <a:pt x="677" y="5966"/>
                    <a:pt x="3588" y="2982"/>
                    <a:pt x="3683" y="2982"/>
                  </a:cubicBezTo>
                  <a:cubicBezTo>
                    <a:pt x="3684" y="2982"/>
                    <a:pt x="3685" y="2982"/>
                    <a:pt x="3685" y="2983"/>
                  </a:cubicBezTo>
                  <a:cubicBezTo>
                    <a:pt x="3710" y="3058"/>
                    <a:pt x="3885" y="4437"/>
                    <a:pt x="4136" y="6542"/>
                  </a:cubicBezTo>
                  <a:cubicBezTo>
                    <a:pt x="4186" y="6918"/>
                    <a:pt x="4236" y="7244"/>
                    <a:pt x="4261" y="7545"/>
                  </a:cubicBezTo>
                  <a:cubicBezTo>
                    <a:pt x="4286" y="7645"/>
                    <a:pt x="4286" y="7720"/>
                    <a:pt x="4311" y="7820"/>
                  </a:cubicBezTo>
                  <a:cubicBezTo>
                    <a:pt x="4311" y="7895"/>
                    <a:pt x="4311" y="7996"/>
                    <a:pt x="4337" y="8096"/>
                  </a:cubicBezTo>
                  <a:cubicBezTo>
                    <a:pt x="4337" y="8171"/>
                    <a:pt x="4362" y="8246"/>
                    <a:pt x="4362" y="8296"/>
                  </a:cubicBezTo>
                  <a:cubicBezTo>
                    <a:pt x="4362" y="8397"/>
                    <a:pt x="4387" y="8497"/>
                    <a:pt x="4387" y="8597"/>
                  </a:cubicBezTo>
                  <a:cubicBezTo>
                    <a:pt x="4412" y="8798"/>
                    <a:pt x="4437" y="8973"/>
                    <a:pt x="4462" y="9149"/>
                  </a:cubicBezTo>
                  <a:cubicBezTo>
                    <a:pt x="4487" y="9424"/>
                    <a:pt x="4512" y="9675"/>
                    <a:pt x="4537" y="9951"/>
                  </a:cubicBezTo>
                  <a:cubicBezTo>
                    <a:pt x="4612" y="10953"/>
                    <a:pt x="4888" y="13685"/>
                    <a:pt x="4913" y="14011"/>
                  </a:cubicBezTo>
                  <a:cubicBezTo>
                    <a:pt x="5013" y="13936"/>
                    <a:pt x="5239" y="13760"/>
                    <a:pt x="5590" y="13510"/>
                  </a:cubicBezTo>
                  <a:cubicBezTo>
                    <a:pt x="7169" y="12306"/>
                    <a:pt x="10928" y="9474"/>
                    <a:pt x="12657" y="8196"/>
                  </a:cubicBezTo>
                  <a:cubicBezTo>
                    <a:pt x="13309" y="7745"/>
                    <a:pt x="13885" y="7319"/>
                    <a:pt x="14437" y="6968"/>
                  </a:cubicBezTo>
                  <a:cubicBezTo>
                    <a:pt x="14738" y="6768"/>
                    <a:pt x="15013" y="6592"/>
                    <a:pt x="15289" y="6442"/>
                  </a:cubicBezTo>
                  <a:cubicBezTo>
                    <a:pt x="15264" y="6291"/>
                    <a:pt x="15214" y="6066"/>
                    <a:pt x="15189" y="5815"/>
                  </a:cubicBezTo>
                  <a:cubicBezTo>
                    <a:pt x="15164" y="5740"/>
                    <a:pt x="15164" y="5665"/>
                    <a:pt x="15139" y="5590"/>
                  </a:cubicBezTo>
                  <a:cubicBezTo>
                    <a:pt x="15114" y="5439"/>
                    <a:pt x="15088" y="5289"/>
                    <a:pt x="15063" y="5139"/>
                  </a:cubicBezTo>
                  <a:lnTo>
                    <a:pt x="15063" y="5063"/>
                  </a:lnTo>
                  <a:cubicBezTo>
                    <a:pt x="15063" y="5013"/>
                    <a:pt x="15038" y="4963"/>
                    <a:pt x="15038" y="4913"/>
                  </a:cubicBezTo>
                  <a:cubicBezTo>
                    <a:pt x="15013" y="4788"/>
                    <a:pt x="14988" y="4637"/>
                    <a:pt x="14963" y="4487"/>
                  </a:cubicBezTo>
                  <a:cubicBezTo>
                    <a:pt x="14963" y="4437"/>
                    <a:pt x="14938" y="4387"/>
                    <a:pt x="14938" y="4337"/>
                  </a:cubicBezTo>
                  <a:cubicBezTo>
                    <a:pt x="14888" y="3961"/>
                    <a:pt x="14838" y="3585"/>
                    <a:pt x="14763" y="3184"/>
                  </a:cubicBezTo>
                  <a:cubicBezTo>
                    <a:pt x="14763" y="3008"/>
                    <a:pt x="14738" y="2833"/>
                    <a:pt x="14713" y="2657"/>
                  </a:cubicBezTo>
                  <a:cubicBezTo>
                    <a:pt x="14662" y="2407"/>
                    <a:pt x="14637" y="2181"/>
                    <a:pt x="14612" y="1930"/>
                  </a:cubicBezTo>
                  <a:lnTo>
                    <a:pt x="14612" y="1930"/>
                  </a:lnTo>
                  <a:cubicBezTo>
                    <a:pt x="14612" y="1931"/>
                    <a:pt x="15114" y="2382"/>
                    <a:pt x="15815" y="3033"/>
                  </a:cubicBezTo>
                  <a:cubicBezTo>
                    <a:pt x="16467" y="3610"/>
                    <a:pt x="17820" y="4337"/>
                    <a:pt x="18046" y="4462"/>
                  </a:cubicBezTo>
                  <a:lnTo>
                    <a:pt x="18096" y="4462"/>
                  </a:lnTo>
                  <a:cubicBezTo>
                    <a:pt x="18096" y="4462"/>
                    <a:pt x="18071" y="4337"/>
                    <a:pt x="18071" y="4086"/>
                  </a:cubicBezTo>
                  <a:cubicBezTo>
                    <a:pt x="18071" y="3910"/>
                    <a:pt x="18071" y="3660"/>
                    <a:pt x="18096" y="3409"/>
                  </a:cubicBezTo>
                  <a:cubicBezTo>
                    <a:pt x="17194" y="2632"/>
                    <a:pt x="15139" y="1304"/>
                    <a:pt x="14462" y="1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3"/>
            <p:cNvSpPr/>
            <p:nvPr/>
          </p:nvSpPr>
          <p:spPr>
            <a:xfrm>
              <a:off x="4449400" y="730450"/>
              <a:ext cx="438625" cy="420000"/>
            </a:xfrm>
            <a:custGeom>
              <a:avLst/>
              <a:gdLst/>
              <a:ahLst/>
              <a:cxnLst/>
              <a:rect l="l" t="t" r="r" b="b"/>
              <a:pathLst>
                <a:path w="17545" h="16800" extrusionOk="0">
                  <a:moveTo>
                    <a:pt x="7916" y="0"/>
                  </a:moveTo>
                  <a:cubicBezTo>
                    <a:pt x="7235" y="0"/>
                    <a:pt x="6633" y="56"/>
                    <a:pt x="6066" y="182"/>
                  </a:cubicBezTo>
                  <a:cubicBezTo>
                    <a:pt x="5239" y="332"/>
                    <a:pt x="4512" y="658"/>
                    <a:pt x="3860" y="1184"/>
                  </a:cubicBezTo>
                  <a:cubicBezTo>
                    <a:pt x="2933" y="1911"/>
                    <a:pt x="502" y="3941"/>
                    <a:pt x="51" y="4392"/>
                  </a:cubicBezTo>
                  <a:lnTo>
                    <a:pt x="1" y="5570"/>
                  </a:lnTo>
                  <a:cubicBezTo>
                    <a:pt x="435" y="5513"/>
                    <a:pt x="817" y="5488"/>
                    <a:pt x="1156" y="5488"/>
                  </a:cubicBezTo>
                  <a:cubicBezTo>
                    <a:pt x="1854" y="5488"/>
                    <a:pt x="2378" y="5594"/>
                    <a:pt x="2833" y="5746"/>
                  </a:cubicBezTo>
                  <a:cubicBezTo>
                    <a:pt x="3158" y="5846"/>
                    <a:pt x="3434" y="5996"/>
                    <a:pt x="3685" y="6122"/>
                  </a:cubicBezTo>
                  <a:cubicBezTo>
                    <a:pt x="3986" y="5871"/>
                    <a:pt x="4387" y="5495"/>
                    <a:pt x="4387" y="5495"/>
                  </a:cubicBezTo>
                  <a:lnTo>
                    <a:pt x="4813" y="6773"/>
                  </a:lnTo>
                  <a:lnTo>
                    <a:pt x="4863" y="6798"/>
                  </a:lnTo>
                  <a:cubicBezTo>
                    <a:pt x="5063" y="6949"/>
                    <a:pt x="5239" y="7099"/>
                    <a:pt x="5414" y="7275"/>
                  </a:cubicBezTo>
                  <a:cubicBezTo>
                    <a:pt x="5840" y="7651"/>
                    <a:pt x="6241" y="8077"/>
                    <a:pt x="6717" y="8628"/>
                  </a:cubicBezTo>
                  <a:cubicBezTo>
                    <a:pt x="7093" y="9029"/>
                    <a:pt x="7494" y="9430"/>
                    <a:pt x="7870" y="9781"/>
                  </a:cubicBezTo>
                  <a:cubicBezTo>
                    <a:pt x="8472" y="10382"/>
                    <a:pt x="8948" y="10833"/>
                    <a:pt x="8948" y="10833"/>
                  </a:cubicBezTo>
                  <a:cubicBezTo>
                    <a:pt x="8948" y="10833"/>
                    <a:pt x="8572" y="11410"/>
                    <a:pt x="8346" y="12387"/>
                  </a:cubicBezTo>
                  <a:cubicBezTo>
                    <a:pt x="8146" y="13064"/>
                    <a:pt x="8121" y="13766"/>
                    <a:pt x="8121" y="14192"/>
                  </a:cubicBezTo>
                  <a:cubicBezTo>
                    <a:pt x="8121" y="14443"/>
                    <a:pt x="8146" y="14568"/>
                    <a:pt x="8146" y="14568"/>
                  </a:cubicBezTo>
                  <a:lnTo>
                    <a:pt x="8096" y="14568"/>
                  </a:lnTo>
                  <a:lnTo>
                    <a:pt x="8221" y="15696"/>
                  </a:lnTo>
                  <a:cubicBezTo>
                    <a:pt x="8221" y="15696"/>
                    <a:pt x="11958" y="16800"/>
                    <a:pt x="14233" y="16800"/>
                  </a:cubicBezTo>
                  <a:cubicBezTo>
                    <a:pt x="14430" y="16800"/>
                    <a:pt x="14616" y="16791"/>
                    <a:pt x="14788" y="16773"/>
                  </a:cubicBezTo>
                  <a:cubicBezTo>
                    <a:pt x="16918" y="16573"/>
                    <a:pt x="17545" y="15821"/>
                    <a:pt x="17545" y="15821"/>
                  </a:cubicBezTo>
                  <a:cubicBezTo>
                    <a:pt x="17545" y="15821"/>
                    <a:pt x="17519" y="12713"/>
                    <a:pt x="17294" y="10307"/>
                  </a:cubicBezTo>
                  <a:cubicBezTo>
                    <a:pt x="17068" y="7876"/>
                    <a:pt x="17018" y="6297"/>
                    <a:pt x="16567" y="5495"/>
                  </a:cubicBezTo>
                  <a:cubicBezTo>
                    <a:pt x="16116" y="4693"/>
                    <a:pt x="15088" y="2939"/>
                    <a:pt x="13083" y="1610"/>
                  </a:cubicBezTo>
                  <a:lnTo>
                    <a:pt x="13058" y="1585"/>
                  </a:lnTo>
                  <a:cubicBezTo>
                    <a:pt x="11179" y="332"/>
                    <a:pt x="10201" y="31"/>
                    <a:pt x="8321" y="6"/>
                  </a:cubicBezTo>
                  <a:cubicBezTo>
                    <a:pt x="8183" y="2"/>
                    <a:pt x="8048" y="0"/>
                    <a:pt x="7916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3"/>
            <p:cNvSpPr/>
            <p:nvPr/>
          </p:nvSpPr>
          <p:spPr>
            <a:xfrm>
              <a:off x="4520200" y="839000"/>
              <a:ext cx="264450" cy="218075"/>
            </a:xfrm>
            <a:custGeom>
              <a:avLst/>
              <a:gdLst/>
              <a:ahLst/>
              <a:cxnLst/>
              <a:rect l="l" t="t" r="r" b="b"/>
              <a:pathLst>
                <a:path w="10578" h="8723" extrusionOk="0">
                  <a:moveTo>
                    <a:pt x="1730" y="0"/>
                  </a:moveTo>
                  <a:cubicBezTo>
                    <a:pt x="1680" y="0"/>
                    <a:pt x="577" y="953"/>
                    <a:pt x="1" y="1404"/>
                  </a:cubicBezTo>
                  <a:cubicBezTo>
                    <a:pt x="326" y="1504"/>
                    <a:pt x="602" y="1654"/>
                    <a:pt x="853" y="1780"/>
                  </a:cubicBezTo>
                  <a:cubicBezTo>
                    <a:pt x="1154" y="1529"/>
                    <a:pt x="1555" y="1153"/>
                    <a:pt x="1555" y="1153"/>
                  </a:cubicBezTo>
                  <a:lnTo>
                    <a:pt x="1981" y="2431"/>
                  </a:lnTo>
                  <a:lnTo>
                    <a:pt x="2031" y="2456"/>
                  </a:lnTo>
                  <a:cubicBezTo>
                    <a:pt x="2231" y="2607"/>
                    <a:pt x="2407" y="2757"/>
                    <a:pt x="2582" y="2933"/>
                  </a:cubicBezTo>
                  <a:cubicBezTo>
                    <a:pt x="3008" y="3309"/>
                    <a:pt x="3409" y="3735"/>
                    <a:pt x="3885" y="4286"/>
                  </a:cubicBezTo>
                  <a:cubicBezTo>
                    <a:pt x="4261" y="4687"/>
                    <a:pt x="4662" y="5088"/>
                    <a:pt x="5038" y="5439"/>
                  </a:cubicBezTo>
                  <a:cubicBezTo>
                    <a:pt x="6191" y="6441"/>
                    <a:pt x="8146" y="8722"/>
                    <a:pt x="8146" y="8722"/>
                  </a:cubicBezTo>
                  <a:lnTo>
                    <a:pt x="8973" y="8196"/>
                  </a:lnTo>
                  <a:cubicBezTo>
                    <a:pt x="9149" y="7569"/>
                    <a:pt x="10577" y="4386"/>
                    <a:pt x="10577" y="4386"/>
                  </a:cubicBezTo>
                  <a:lnTo>
                    <a:pt x="10577" y="4386"/>
                  </a:lnTo>
                  <a:cubicBezTo>
                    <a:pt x="10577" y="4386"/>
                    <a:pt x="8979" y="5307"/>
                    <a:pt x="7196" y="5307"/>
                  </a:cubicBezTo>
                  <a:cubicBezTo>
                    <a:pt x="6554" y="5307"/>
                    <a:pt x="5888" y="5188"/>
                    <a:pt x="5264" y="4862"/>
                  </a:cubicBezTo>
                  <a:cubicBezTo>
                    <a:pt x="2933" y="3634"/>
                    <a:pt x="2482" y="2557"/>
                    <a:pt x="2306" y="1905"/>
                  </a:cubicBezTo>
                  <a:cubicBezTo>
                    <a:pt x="2006" y="877"/>
                    <a:pt x="1755" y="0"/>
                    <a:pt x="1730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3"/>
            <p:cNvSpPr/>
            <p:nvPr/>
          </p:nvSpPr>
          <p:spPr>
            <a:xfrm>
              <a:off x="4601025" y="730450"/>
              <a:ext cx="174850" cy="82125"/>
            </a:xfrm>
            <a:custGeom>
              <a:avLst/>
              <a:gdLst/>
              <a:ahLst/>
              <a:cxnLst/>
              <a:rect l="l" t="t" r="r" b="b"/>
              <a:pathLst>
                <a:path w="6994" h="3285" extrusionOk="0">
                  <a:moveTo>
                    <a:pt x="1851" y="0"/>
                  </a:moveTo>
                  <a:cubicBezTo>
                    <a:pt x="1170" y="0"/>
                    <a:pt x="568" y="56"/>
                    <a:pt x="1" y="182"/>
                  </a:cubicBezTo>
                  <a:cubicBezTo>
                    <a:pt x="327" y="1109"/>
                    <a:pt x="1179" y="3039"/>
                    <a:pt x="2708" y="3239"/>
                  </a:cubicBezTo>
                  <a:cubicBezTo>
                    <a:pt x="2943" y="3270"/>
                    <a:pt x="3174" y="3285"/>
                    <a:pt x="3398" y="3285"/>
                  </a:cubicBezTo>
                  <a:cubicBezTo>
                    <a:pt x="5016" y="3285"/>
                    <a:pt x="6333" y="2532"/>
                    <a:pt x="6993" y="1585"/>
                  </a:cubicBezTo>
                  <a:cubicBezTo>
                    <a:pt x="5114" y="332"/>
                    <a:pt x="4136" y="31"/>
                    <a:pt x="2256" y="6"/>
                  </a:cubicBezTo>
                  <a:cubicBezTo>
                    <a:pt x="2118" y="2"/>
                    <a:pt x="1983" y="0"/>
                    <a:pt x="1851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3"/>
            <p:cNvSpPr/>
            <p:nvPr/>
          </p:nvSpPr>
          <p:spPr>
            <a:xfrm>
              <a:off x="4737625" y="910050"/>
              <a:ext cx="129100" cy="226600"/>
            </a:xfrm>
            <a:custGeom>
              <a:avLst/>
              <a:gdLst/>
              <a:ahLst/>
              <a:cxnLst/>
              <a:rect l="l" t="t" r="r" b="b"/>
              <a:pathLst>
                <a:path w="5164" h="9064" extrusionOk="0">
                  <a:moveTo>
                    <a:pt x="4793" y="1"/>
                  </a:moveTo>
                  <a:cubicBezTo>
                    <a:pt x="4749" y="1"/>
                    <a:pt x="4705" y="41"/>
                    <a:pt x="4662" y="141"/>
                  </a:cubicBezTo>
                  <a:cubicBezTo>
                    <a:pt x="4161" y="1319"/>
                    <a:pt x="3810" y="3123"/>
                    <a:pt x="3133" y="4752"/>
                  </a:cubicBezTo>
                  <a:cubicBezTo>
                    <a:pt x="2482" y="6406"/>
                    <a:pt x="0" y="7935"/>
                    <a:pt x="0" y="7935"/>
                  </a:cubicBezTo>
                  <a:cubicBezTo>
                    <a:pt x="0" y="7935"/>
                    <a:pt x="602" y="8487"/>
                    <a:pt x="652" y="9063"/>
                  </a:cubicBezTo>
                  <a:cubicBezTo>
                    <a:pt x="652" y="9063"/>
                    <a:pt x="3334" y="7108"/>
                    <a:pt x="4061" y="5830"/>
                  </a:cubicBezTo>
                  <a:cubicBezTo>
                    <a:pt x="4762" y="4527"/>
                    <a:pt x="5138" y="1695"/>
                    <a:pt x="5163" y="742"/>
                  </a:cubicBezTo>
                  <a:cubicBezTo>
                    <a:pt x="5163" y="742"/>
                    <a:pt x="4982" y="1"/>
                    <a:pt x="4793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3"/>
            <p:cNvSpPr/>
            <p:nvPr/>
          </p:nvSpPr>
          <p:spPr>
            <a:xfrm>
              <a:off x="4267075" y="867825"/>
              <a:ext cx="203650" cy="81925"/>
            </a:xfrm>
            <a:custGeom>
              <a:avLst/>
              <a:gdLst/>
              <a:ahLst/>
              <a:cxnLst/>
              <a:rect l="l" t="t" r="r" b="b"/>
              <a:pathLst>
                <a:path w="8146" h="3277" extrusionOk="0">
                  <a:moveTo>
                    <a:pt x="8146" y="0"/>
                  </a:moveTo>
                  <a:lnTo>
                    <a:pt x="8146" y="0"/>
                  </a:lnTo>
                  <a:cubicBezTo>
                    <a:pt x="7895" y="25"/>
                    <a:pt x="7594" y="50"/>
                    <a:pt x="7294" y="75"/>
                  </a:cubicBezTo>
                  <a:lnTo>
                    <a:pt x="7269" y="75"/>
                  </a:lnTo>
                  <a:cubicBezTo>
                    <a:pt x="7269" y="75"/>
                    <a:pt x="3609" y="176"/>
                    <a:pt x="1404" y="1128"/>
                  </a:cubicBezTo>
                  <a:cubicBezTo>
                    <a:pt x="827" y="1379"/>
                    <a:pt x="376" y="1629"/>
                    <a:pt x="0" y="1880"/>
                  </a:cubicBezTo>
                  <a:cubicBezTo>
                    <a:pt x="779" y="2499"/>
                    <a:pt x="2256" y="3276"/>
                    <a:pt x="4041" y="3276"/>
                  </a:cubicBezTo>
                  <a:cubicBezTo>
                    <a:pt x="4497" y="3276"/>
                    <a:pt x="4974" y="3225"/>
                    <a:pt x="5464" y="3108"/>
                  </a:cubicBezTo>
                  <a:cubicBezTo>
                    <a:pt x="7670" y="2557"/>
                    <a:pt x="8045" y="677"/>
                    <a:pt x="8146" y="0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3"/>
            <p:cNvSpPr/>
            <p:nvPr/>
          </p:nvSpPr>
          <p:spPr>
            <a:xfrm>
              <a:off x="4502650" y="1074575"/>
              <a:ext cx="251925" cy="117850"/>
            </a:xfrm>
            <a:custGeom>
              <a:avLst/>
              <a:gdLst/>
              <a:ahLst/>
              <a:cxnLst/>
              <a:rect l="l" t="t" r="r" b="b"/>
              <a:pathLst>
                <a:path w="10077" h="4714" extrusionOk="0">
                  <a:moveTo>
                    <a:pt x="7774" y="0"/>
                  </a:moveTo>
                  <a:cubicBezTo>
                    <a:pt x="7772" y="0"/>
                    <a:pt x="7771" y="0"/>
                    <a:pt x="7770" y="1"/>
                  </a:cubicBezTo>
                  <a:cubicBezTo>
                    <a:pt x="7770" y="1"/>
                    <a:pt x="7194" y="277"/>
                    <a:pt x="5815" y="878"/>
                  </a:cubicBezTo>
                  <a:cubicBezTo>
                    <a:pt x="4462" y="1480"/>
                    <a:pt x="3259" y="2056"/>
                    <a:pt x="3209" y="2081"/>
                  </a:cubicBezTo>
                  <a:cubicBezTo>
                    <a:pt x="3203" y="2083"/>
                    <a:pt x="3187" y="2084"/>
                    <a:pt x="3163" y="2084"/>
                  </a:cubicBezTo>
                  <a:cubicBezTo>
                    <a:pt x="3005" y="2084"/>
                    <a:pt x="2488" y="2045"/>
                    <a:pt x="2082" y="2045"/>
                  </a:cubicBezTo>
                  <a:cubicBezTo>
                    <a:pt x="1796" y="2045"/>
                    <a:pt x="1564" y="2064"/>
                    <a:pt x="1555" y="2131"/>
                  </a:cubicBezTo>
                  <a:cubicBezTo>
                    <a:pt x="1530" y="2307"/>
                    <a:pt x="2482" y="2607"/>
                    <a:pt x="2482" y="2607"/>
                  </a:cubicBezTo>
                  <a:cubicBezTo>
                    <a:pt x="2482" y="2607"/>
                    <a:pt x="302" y="3159"/>
                    <a:pt x="352" y="3359"/>
                  </a:cubicBezTo>
                  <a:cubicBezTo>
                    <a:pt x="362" y="3437"/>
                    <a:pt x="567" y="3462"/>
                    <a:pt x="823" y="3462"/>
                  </a:cubicBezTo>
                  <a:cubicBezTo>
                    <a:pt x="1226" y="3462"/>
                    <a:pt x="1754" y="3400"/>
                    <a:pt x="1831" y="3384"/>
                  </a:cubicBezTo>
                  <a:lnTo>
                    <a:pt x="1831" y="3384"/>
                  </a:lnTo>
                  <a:cubicBezTo>
                    <a:pt x="1705" y="3434"/>
                    <a:pt x="1" y="3936"/>
                    <a:pt x="226" y="4061"/>
                  </a:cubicBezTo>
                  <a:cubicBezTo>
                    <a:pt x="280" y="4093"/>
                    <a:pt x="387" y="4106"/>
                    <a:pt x="521" y="4106"/>
                  </a:cubicBezTo>
                  <a:cubicBezTo>
                    <a:pt x="1014" y="4106"/>
                    <a:pt x="1880" y="3936"/>
                    <a:pt x="1881" y="3936"/>
                  </a:cubicBezTo>
                  <a:lnTo>
                    <a:pt x="1881" y="3936"/>
                  </a:lnTo>
                  <a:cubicBezTo>
                    <a:pt x="1880" y="3936"/>
                    <a:pt x="953" y="4186"/>
                    <a:pt x="703" y="4387"/>
                  </a:cubicBezTo>
                  <a:cubicBezTo>
                    <a:pt x="653" y="4412"/>
                    <a:pt x="627" y="4462"/>
                    <a:pt x="678" y="4487"/>
                  </a:cubicBezTo>
                  <a:cubicBezTo>
                    <a:pt x="707" y="4520"/>
                    <a:pt x="766" y="4534"/>
                    <a:pt x="847" y="4534"/>
                  </a:cubicBezTo>
                  <a:cubicBezTo>
                    <a:pt x="1252" y="4534"/>
                    <a:pt x="2181" y="4178"/>
                    <a:pt x="2307" y="4136"/>
                  </a:cubicBezTo>
                  <a:lnTo>
                    <a:pt x="2307" y="4136"/>
                  </a:lnTo>
                  <a:cubicBezTo>
                    <a:pt x="2160" y="4210"/>
                    <a:pt x="1033" y="4714"/>
                    <a:pt x="1564" y="4714"/>
                  </a:cubicBezTo>
                  <a:cubicBezTo>
                    <a:pt x="1577" y="4714"/>
                    <a:pt x="1590" y="4713"/>
                    <a:pt x="1605" y="4713"/>
                  </a:cubicBezTo>
                  <a:cubicBezTo>
                    <a:pt x="2282" y="4688"/>
                    <a:pt x="3284" y="3961"/>
                    <a:pt x="3284" y="3961"/>
                  </a:cubicBezTo>
                  <a:cubicBezTo>
                    <a:pt x="3284" y="3961"/>
                    <a:pt x="3391" y="3979"/>
                    <a:pt x="3690" y="3979"/>
                  </a:cubicBezTo>
                  <a:cubicBezTo>
                    <a:pt x="4102" y="3979"/>
                    <a:pt x="4878" y="3945"/>
                    <a:pt x="6242" y="3785"/>
                  </a:cubicBezTo>
                  <a:cubicBezTo>
                    <a:pt x="8572" y="3510"/>
                    <a:pt x="10076" y="2482"/>
                    <a:pt x="10076" y="2482"/>
                  </a:cubicBezTo>
                  <a:cubicBezTo>
                    <a:pt x="10001" y="2181"/>
                    <a:pt x="9826" y="1881"/>
                    <a:pt x="9600" y="1605"/>
                  </a:cubicBezTo>
                  <a:cubicBezTo>
                    <a:pt x="8935" y="718"/>
                    <a:pt x="7857" y="0"/>
                    <a:pt x="777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3"/>
            <p:cNvSpPr/>
            <p:nvPr/>
          </p:nvSpPr>
          <p:spPr>
            <a:xfrm>
              <a:off x="4234500" y="882225"/>
              <a:ext cx="102150" cy="83400"/>
            </a:xfrm>
            <a:custGeom>
              <a:avLst/>
              <a:gdLst/>
              <a:ahLst/>
              <a:cxnLst/>
              <a:rect l="l" t="t" r="r" b="b"/>
              <a:pathLst>
                <a:path w="4086" h="3336" extrusionOk="0">
                  <a:moveTo>
                    <a:pt x="3133" y="1"/>
                  </a:moveTo>
                  <a:cubicBezTo>
                    <a:pt x="3133" y="1"/>
                    <a:pt x="1955" y="402"/>
                    <a:pt x="1203" y="953"/>
                  </a:cubicBezTo>
                  <a:cubicBezTo>
                    <a:pt x="451" y="1529"/>
                    <a:pt x="0" y="3108"/>
                    <a:pt x="226" y="3309"/>
                  </a:cubicBezTo>
                  <a:cubicBezTo>
                    <a:pt x="244" y="3323"/>
                    <a:pt x="262" y="3330"/>
                    <a:pt x="282" y="3330"/>
                  </a:cubicBezTo>
                  <a:cubicBezTo>
                    <a:pt x="538" y="3330"/>
                    <a:pt x="927" y="2207"/>
                    <a:pt x="927" y="2206"/>
                  </a:cubicBezTo>
                  <a:lnTo>
                    <a:pt x="927" y="2206"/>
                  </a:lnTo>
                  <a:cubicBezTo>
                    <a:pt x="927" y="2207"/>
                    <a:pt x="627" y="3259"/>
                    <a:pt x="927" y="3334"/>
                  </a:cubicBezTo>
                  <a:cubicBezTo>
                    <a:pt x="932" y="3335"/>
                    <a:pt x="937" y="3335"/>
                    <a:pt x="942" y="3335"/>
                  </a:cubicBezTo>
                  <a:cubicBezTo>
                    <a:pt x="1265" y="3335"/>
                    <a:pt x="1654" y="1730"/>
                    <a:pt x="1654" y="1730"/>
                  </a:cubicBezTo>
                  <a:lnTo>
                    <a:pt x="1654" y="1730"/>
                  </a:lnTo>
                  <a:cubicBezTo>
                    <a:pt x="1654" y="1730"/>
                    <a:pt x="1531" y="3209"/>
                    <a:pt x="1822" y="3209"/>
                  </a:cubicBezTo>
                  <a:cubicBezTo>
                    <a:pt x="1825" y="3209"/>
                    <a:pt x="1827" y="3209"/>
                    <a:pt x="1830" y="3209"/>
                  </a:cubicBezTo>
                  <a:cubicBezTo>
                    <a:pt x="2105" y="3209"/>
                    <a:pt x="2582" y="1103"/>
                    <a:pt x="2582" y="1103"/>
                  </a:cubicBezTo>
                  <a:cubicBezTo>
                    <a:pt x="2582" y="1103"/>
                    <a:pt x="3319" y="1736"/>
                    <a:pt x="3721" y="1736"/>
                  </a:cubicBezTo>
                  <a:cubicBezTo>
                    <a:pt x="3799" y="1736"/>
                    <a:pt x="3865" y="1712"/>
                    <a:pt x="3910" y="1655"/>
                  </a:cubicBezTo>
                  <a:cubicBezTo>
                    <a:pt x="4085" y="1404"/>
                    <a:pt x="3258" y="627"/>
                    <a:pt x="3258" y="627"/>
                  </a:cubicBezTo>
                  <a:lnTo>
                    <a:pt x="3659" y="627"/>
                  </a:lnTo>
                  <a:cubicBezTo>
                    <a:pt x="3659" y="627"/>
                    <a:pt x="3358" y="51"/>
                    <a:pt x="3133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3"/>
            <p:cNvSpPr/>
            <p:nvPr/>
          </p:nvSpPr>
          <p:spPr>
            <a:xfrm>
              <a:off x="4518325" y="1114675"/>
              <a:ext cx="236250" cy="77750"/>
            </a:xfrm>
            <a:custGeom>
              <a:avLst/>
              <a:gdLst/>
              <a:ahLst/>
              <a:cxnLst/>
              <a:rect l="l" t="t" r="r" b="b"/>
              <a:pathLst>
                <a:path w="9450" h="3110" extrusionOk="0">
                  <a:moveTo>
                    <a:pt x="8973" y="1"/>
                  </a:moveTo>
                  <a:cubicBezTo>
                    <a:pt x="8447" y="352"/>
                    <a:pt x="7519" y="928"/>
                    <a:pt x="6492" y="1254"/>
                  </a:cubicBezTo>
                  <a:cubicBezTo>
                    <a:pt x="4888" y="1755"/>
                    <a:pt x="2507" y="1906"/>
                    <a:pt x="2507" y="1906"/>
                  </a:cubicBezTo>
                  <a:cubicBezTo>
                    <a:pt x="2081" y="2332"/>
                    <a:pt x="803" y="2632"/>
                    <a:pt x="76" y="2783"/>
                  </a:cubicBezTo>
                  <a:cubicBezTo>
                    <a:pt x="26" y="2808"/>
                    <a:pt x="0" y="2858"/>
                    <a:pt x="51" y="2883"/>
                  </a:cubicBezTo>
                  <a:cubicBezTo>
                    <a:pt x="80" y="2916"/>
                    <a:pt x="139" y="2930"/>
                    <a:pt x="220" y="2930"/>
                  </a:cubicBezTo>
                  <a:cubicBezTo>
                    <a:pt x="625" y="2930"/>
                    <a:pt x="1554" y="2574"/>
                    <a:pt x="1680" y="2532"/>
                  </a:cubicBezTo>
                  <a:lnTo>
                    <a:pt x="1680" y="2532"/>
                  </a:lnTo>
                  <a:cubicBezTo>
                    <a:pt x="1533" y="2606"/>
                    <a:pt x="406" y="3110"/>
                    <a:pt x="937" y="3110"/>
                  </a:cubicBezTo>
                  <a:cubicBezTo>
                    <a:pt x="950" y="3110"/>
                    <a:pt x="963" y="3109"/>
                    <a:pt x="978" y="3109"/>
                  </a:cubicBezTo>
                  <a:cubicBezTo>
                    <a:pt x="1655" y="3084"/>
                    <a:pt x="2657" y="2357"/>
                    <a:pt x="2657" y="2357"/>
                  </a:cubicBezTo>
                  <a:cubicBezTo>
                    <a:pt x="2657" y="2357"/>
                    <a:pt x="2764" y="2375"/>
                    <a:pt x="3063" y="2375"/>
                  </a:cubicBezTo>
                  <a:cubicBezTo>
                    <a:pt x="3475" y="2375"/>
                    <a:pt x="4251" y="2341"/>
                    <a:pt x="5615" y="2181"/>
                  </a:cubicBezTo>
                  <a:cubicBezTo>
                    <a:pt x="7945" y="1906"/>
                    <a:pt x="9449" y="878"/>
                    <a:pt x="9449" y="878"/>
                  </a:cubicBezTo>
                  <a:cubicBezTo>
                    <a:pt x="9374" y="577"/>
                    <a:pt x="9199" y="277"/>
                    <a:pt x="8973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3"/>
            <p:cNvSpPr/>
            <p:nvPr/>
          </p:nvSpPr>
          <p:spPr>
            <a:xfrm>
              <a:off x="4652400" y="1001275"/>
              <a:ext cx="75225" cy="93850"/>
            </a:xfrm>
            <a:custGeom>
              <a:avLst/>
              <a:gdLst/>
              <a:ahLst/>
              <a:cxnLst/>
              <a:rect l="l" t="t" r="r" b="b"/>
              <a:pathLst>
                <a:path w="3009" h="3754" extrusionOk="0">
                  <a:moveTo>
                    <a:pt x="828" y="0"/>
                  </a:moveTo>
                  <a:cubicBezTo>
                    <a:pt x="828" y="0"/>
                    <a:pt x="527" y="502"/>
                    <a:pt x="226" y="1554"/>
                  </a:cubicBezTo>
                  <a:cubicBezTo>
                    <a:pt x="201" y="1655"/>
                    <a:pt x="176" y="1780"/>
                    <a:pt x="151" y="1880"/>
                  </a:cubicBezTo>
                  <a:cubicBezTo>
                    <a:pt x="126" y="2056"/>
                    <a:pt x="101" y="2181"/>
                    <a:pt x="76" y="2331"/>
                  </a:cubicBezTo>
                  <a:cubicBezTo>
                    <a:pt x="26" y="2757"/>
                    <a:pt x="1" y="3108"/>
                    <a:pt x="1" y="3359"/>
                  </a:cubicBezTo>
                  <a:cubicBezTo>
                    <a:pt x="1" y="3584"/>
                    <a:pt x="26" y="3735"/>
                    <a:pt x="26" y="3735"/>
                  </a:cubicBezTo>
                  <a:cubicBezTo>
                    <a:pt x="35" y="3748"/>
                    <a:pt x="51" y="3754"/>
                    <a:pt x="71" y="3754"/>
                  </a:cubicBezTo>
                  <a:cubicBezTo>
                    <a:pt x="165" y="3754"/>
                    <a:pt x="352" y="3635"/>
                    <a:pt x="352" y="3635"/>
                  </a:cubicBezTo>
                  <a:lnTo>
                    <a:pt x="953" y="3334"/>
                  </a:lnTo>
                  <a:lnTo>
                    <a:pt x="3008" y="2331"/>
                  </a:lnTo>
                  <a:cubicBezTo>
                    <a:pt x="3008" y="2331"/>
                    <a:pt x="1154" y="401"/>
                    <a:pt x="828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3"/>
            <p:cNvSpPr/>
            <p:nvPr/>
          </p:nvSpPr>
          <p:spPr>
            <a:xfrm>
              <a:off x="4652400" y="1059550"/>
              <a:ext cx="23850" cy="35575"/>
            </a:xfrm>
            <a:custGeom>
              <a:avLst/>
              <a:gdLst/>
              <a:ahLst/>
              <a:cxnLst/>
              <a:rect l="l" t="t" r="r" b="b"/>
              <a:pathLst>
                <a:path w="954" h="1423" extrusionOk="0">
                  <a:moveTo>
                    <a:pt x="76" y="0"/>
                  </a:moveTo>
                  <a:cubicBezTo>
                    <a:pt x="26" y="426"/>
                    <a:pt x="1" y="777"/>
                    <a:pt x="1" y="1028"/>
                  </a:cubicBezTo>
                  <a:cubicBezTo>
                    <a:pt x="1" y="1253"/>
                    <a:pt x="26" y="1404"/>
                    <a:pt x="26" y="1404"/>
                  </a:cubicBezTo>
                  <a:cubicBezTo>
                    <a:pt x="35" y="1417"/>
                    <a:pt x="51" y="1423"/>
                    <a:pt x="71" y="1423"/>
                  </a:cubicBezTo>
                  <a:cubicBezTo>
                    <a:pt x="165" y="1423"/>
                    <a:pt x="352" y="1304"/>
                    <a:pt x="352" y="1304"/>
                  </a:cubicBezTo>
                  <a:lnTo>
                    <a:pt x="953" y="1003"/>
                  </a:lnTo>
                  <a:cubicBezTo>
                    <a:pt x="678" y="727"/>
                    <a:pt x="377" y="376"/>
                    <a:pt x="76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3"/>
            <p:cNvSpPr/>
            <p:nvPr/>
          </p:nvSpPr>
          <p:spPr>
            <a:xfrm>
              <a:off x="4666825" y="728100"/>
              <a:ext cx="87125" cy="75975"/>
            </a:xfrm>
            <a:custGeom>
              <a:avLst/>
              <a:gdLst/>
              <a:ahLst/>
              <a:cxnLst/>
              <a:rect l="l" t="t" r="r" b="b"/>
              <a:pathLst>
                <a:path w="3485" h="3039" extrusionOk="0">
                  <a:moveTo>
                    <a:pt x="3484" y="0"/>
                  </a:moveTo>
                  <a:lnTo>
                    <a:pt x="3484" y="0"/>
                  </a:lnTo>
                  <a:cubicBezTo>
                    <a:pt x="3183" y="351"/>
                    <a:pt x="2632" y="978"/>
                    <a:pt x="2306" y="1278"/>
                  </a:cubicBezTo>
                  <a:cubicBezTo>
                    <a:pt x="2231" y="1328"/>
                    <a:pt x="2181" y="1379"/>
                    <a:pt x="2131" y="1404"/>
                  </a:cubicBezTo>
                  <a:cubicBezTo>
                    <a:pt x="1936" y="1512"/>
                    <a:pt x="1350" y="1694"/>
                    <a:pt x="662" y="1694"/>
                  </a:cubicBezTo>
                  <a:cubicBezTo>
                    <a:pt x="552" y="1694"/>
                    <a:pt x="440" y="1690"/>
                    <a:pt x="326" y="1679"/>
                  </a:cubicBezTo>
                  <a:cubicBezTo>
                    <a:pt x="226" y="1679"/>
                    <a:pt x="101" y="1654"/>
                    <a:pt x="0" y="1629"/>
                  </a:cubicBezTo>
                  <a:cubicBezTo>
                    <a:pt x="0" y="1679"/>
                    <a:pt x="0" y="1729"/>
                    <a:pt x="0" y="1754"/>
                  </a:cubicBezTo>
                  <a:cubicBezTo>
                    <a:pt x="51" y="2256"/>
                    <a:pt x="251" y="2882"/>
                    <a:pt x="853" y="3008"/>
                  </a:cubicBezTo>
                  <a:cubicBezTo>
                    <a:pt x="953" y="3029"/>
                    <a:pt x="1055" y="3038"/>
                    <a:pt x="1155" y="3038"/>
                  </a:cubicBezTo>
                  <a:cubicBezTo>
                    <a:pt x="1780" y="3038"/>
                    <a:pt x="2376" y="2662"/>
                    <a:pt x="2657" y="2231"/>
                  </a:cubicBezTo>
                  <a:cubicBezTo>
                    <a:pt x="2707" y="2130"/>
                    <a:pt x="2782" y="1980"/>
                    <a:pt x="2858" y="1780"/>
                  </a:cubicBezTo>
                  <a:cubicBezTo>
                    <a:pt x="3083" y="1278"/>
                    <a:pt x="3334" y="501"/>
                    <a:pt x="348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3"/>
            <p:cNvSpPr/>
            <p:nvPr/>
          </p:nvSpPr>
          <p:spPr>
            <a:xfrm>
              <a:off x="4254550" y="672475"/>
              <a:ext cx="198000" cy="269300"/>
            </a:xfrm>
            <a:custGeom>
              <a:avLst/>
              <a:gdLst/>
              <a:ahLst/>
              <a:cxnLst/>
              <a:rect l="l" t="t" r="r" b="b"/>
              <a:pathLst>
                <a:path w="7920" h="10772" extrusionOk="0">
                  <a:moveTo>
                    <a:pt x="6015" y="1949"/>
                  </a:moveTo>
                  <a:cubicBezTo>
                    <a:pt x="6090" y="1974"/>
                    <a:pt x="6140" y="2000"/>
                    <a:pt x="6216" y="2075"/>
                  </a:cubicBezTo>
                  <a:cubicBezTo>
                    <a:pt x="6692" y="2401"/>
                    <a:pt x="7394" y="3353"/>
                    <a:pt x="7494" y="4055"/>
                  </a:cubicBezTo>
                  <a:cubicBezTo>
                    <a:pt x="7594" y="4882"/>
                    <a:pt x="7544" y="6085"/>
                    <a:pt x="7494" y="7037"/>
                  </a:cubicBezTo>
                  <a:cubicBezTo>
                    <a:pt x="7444" y="7990"/>
                    <a:pt x="7068" y="8215"/>
                    <a:pt x="7068" y="8215"/>
                  </a:cubicBezTo>
                  <a:cubicBezTo>
                    <a:pt x="7068" y="8215"/>
                    <a:pt x="6892" y="8065"/>
                    <a:pt x="6541" y="7814"/>
                  </a:cubicBezTo>
                  <a:cubicBezTo>
                    <a:pt x="6348" y="7676"/>
                    <a:pt x="6117" y="7622"/>
                    <a:pt x="5809" y="7622"/>
                  </a:cubicBezTo>
                  <a:cubicBezTo>
                    <a:pt x="5559" y="7622"/>
                    <a:pt x="5258" y="7658"/>
                    <a:pt x="4887" y="7714"/>
                  </a:cubicBezTo>
                  <a:cubicBezTo>
                    <a:pt x="4085" y="7864"/>
                    <a:pt x="3634" y="9017"/>
                    <a:pt x="3634" y="9017"/>
                  </a:cubicBezTo>
                  <a:cubicBezTo>
                    <a:pt x="3634" y="9017"/>
                    <a:pt x="3584" y="8992"/>
                    <a:pt x="3509" y="8942"/>
                  </a:cubicBezTo>
                  <a:cubicBezTo>
                    <a:pt x="3384" y="8842"/>
                    <a:pt x="3183" y="8641"/>
                    <a:pt x="2957" y="8290"/>
                  </a:cubicBezTo>
                  <a:cubicBezTo>
                    <a:pt x="2582" y="7689"/>
                    <a:pt x="1704" y="6686"/>
                    <a:pt x="1780" y="5258"/>
                  </a:cubicBezTo>
                  <a:cubicBezTo>
                    <a:pt x="1805" y="4456"/>
                    <a:pt x="2005" y="3754"/>
                    <a:pt x="2256" y="3278"/>
                  </a:cubicBezTo>
                  <a:cubicBezTo>
                    <a:pt x="2431" y="2902"/>
                    <a:pt x="2632" y="2626"/>
                    <a:pt x="2782" y="2551"/>
                  </a:cubicBezTo>
                  <a:lnTo>
                    <a:pt x="2782" y="2526"/>
                  </a:lnTo>
                  <a:lnTo>
                    <a:pt x="2857" y="2501"/>
                  </a:lnTo>
                  <a:cubicBezTo>
                    <a:pt x="2948" y="2467"/>
                    <a:pt x="3054" y="2453"/>
                    <a:pt x="3177" y="2453"/>
                  </a:cubicBezTo>
                  <a:cubicBezTo>
                    <a:pt x="3327" y="2453"/>
                    <a:pt x="3503" y="2473"/>
                    <a:pt x="3709" y="2501"/>
                  </a:cubicBezTo>
                  <a:cubicBezTo>
                    <a:pt x="3904" y="2519"/>
                    <a:pt x="4112" y="2536"/>
                    <a:pt x="4358" y="2536"/>
                  </a:cubicBezTo>
                  <a:cubicBezTo>
                    <a:pt x="4460" y="2536"/>
                    <a:pt x="4569" y="2533"/>
                    <a:pt x="4687" y="2526"/>
                  </a:cubicBezTo>
                  <a:cubicBezTo>
                    <a:pt x="5614" y="2501"/>
                    <a:pt x="5790" y="2025"/>
                    <a:pt x="5965" y="1949"/>
                  </a:cubicBezTo>
                  <a:close/>
                  <a:moveTo>
                    <a:pt x="4518" y="1"/>
                  </a:moveTo>
                  <a:cubicBezTo>
                    <a:pt x="4438" y="1"/>
                    <a:pt x="4353" y="7"/>
                    <a:pt x="4261" y="20"/>
                  </a:cubicBezTo>
                  <a:cubicBezTo>
                    <a:pt x="3459" y="95"/>
                    <a:pt x="3183" y="295"/>
                    <a:pt x="2782" y="621"/>
                  </a:cubicBezTo>
                  <a:cubicBezTo>
                    <a:pt x="2381" y="947"/>
                    <a:pt x="1830" y="1298"/>
                    <a:pt x="1153" y="1473"/>
                  </a:cubicBezTo>
                  <a:cubicBezTo>
                    <a:pt x="226" y="1699"/>
                    <a:pt x="0" y="3152"/>
                    <a:pt x="125" y="3929"/>
                  </a:cubicBezTo>
                  <a:cubicBezTo>
                    <a:pt x="226" y="4606"/>
                    <a:pt x="551" y="5433"/>
                    <a:pt x="927" y="5859"/>
                  </a:cubicBezTo>
                  <a:cubicBezTo>
                    <a:pt x="978" y="5909"/>
                    <a:pt x="1028" y="5959"/>
                    <a:pt x="1078" y="6010"/>
                  </a:cubicBezTo>
                  <a:cubicBezTo>
                    <a:pt x="1529" y="6360"/>
                    <a:pt x="1704" y="6536"/>
                    <a:pt x="1830" y="7037"/>
                  </a:cubicBezTo>
                  <a:cubicBezTo>
                    <a:pt x="1905" y="7213"/>
                    <a:pt x="1980" y="7538"/>
                    <a:pt x="2130" y="7889"/>
                  </a:cubicBezTo>
                  <a:cubicBezTo>
                    <a:pt x="2331" y="8416"/>
                    <a:pt x="2657" y="9067"/>
                    <a:pt x="3158" y="9644"/>
                  </a:cubicBezTo>
                  <a:cubicBezTo>
                    <a:pt x="3786" y="10366"/>
                    <a:pt x="4356" y="10772"/>
                    <a:pt x="5229" y="10772"/>
                  </a:cubicBezTo>
                  <a:cubicBezTo>
                    <a:pt x="5507" y="10772"/>
                    <a:pt x="5815" y="10731"/>
                    <a:pt x="6166" y="10646"/>
                  </a:cubicBezTo>
                  <a:cubicBezTo>
                    <a:pt x="7594" y="10270"/>
                    <a:pt x="7644" y="9092"/>
                    <a:pt x="7770" y="8290"/>
                  </a:cubicBezTo>
                  <a:cubicBezTo>
                    <a:pt x="7770" y="8190"/>
                    <a:pt x="7795" y="8090"/>
                    <a:pt x="7795" y="7964"/>
                  </a:cubicBezTo>
                  <a:cubicBezTo>
                    <a:pt x="7870" y="7112"/>
                    <a:pt x="7870" y="5784"/>
                    <a:pt x="7870" y="5784"/>
                  </a:cubicBezTo>
                  <a:cubicBezTo>
                    <a:pt x="7870" y="5784"/>
                    <a:pt x="7820" y="4882"/>
                    <a:pt x="7845" y="4005"/>
                  </a:cubicBezTo>
                  <a:cubicBezTo>
                    <a:pt x="7845" y="3879"/>
                    <a:pt x="7845" y="3754"/>
                    <a:pt x="7870" y="3629"/>
                  </a:cubicBezTo>
                  <a:cubicBezTo>
                    <a:pt x="7920" y="2651"/>
                    <a:pt x="7544" y="1548"/>
                    <a:pt x="6968" y="1047"/>
                  </a:cubicBezTo>
                  <a:cubicBezTo>
                    <a:pt x="6366" y="521"/>
                    <a:pt x="6191" y="822"/>
                    <a:pt x="5639" y="446"/>
                  </a:cubicBezTo>
                  <a:cubicBezTo>
                    <a:pt x="5181" y="154"/>
                    <a:pt x="4913" y="1"/>
                    <a:pt x="4518" y="1"/>
                  </a:cubicBezTo>
                  <a:close/>
                </a:path>
              </a:pathLst>
            </a:custGeom>
            <a:solidFill>
              <a:srgbClr val="FF9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3"/>
            <p:cNvSpPr/>
            <p:nvPr/>
          </p:nvSpPr>
          <p:spPr>
            <a:xfrm>
              <a:off x="4254550" y="709300"/>
              <a:ext cx="194875" cy="232475"/>
            </a:xfrm>
            <a:custGeom>
              <a:avLst/>
              <a:gdLst/>
              <a:ahLst/>
              <a:cxnLst/>
              <a:rect l="l" t="t" r="r" b="b"/>
              <a:pathLst>
                <a:path w="7795" h="9299" extrusionOk="0">
                  <a:moveTo>
                    <a:pt x="1153" y="0"/>
                  </a:moveTo>
                  <a:cubicBezTo>
                    <a:pt x="226" y="226"/>
                    <a:pt x="0" y="1679"/>
                    <a:pt x="125" y="2456"/>
                  </a:cubicBezTo>
                  <a:cubicBezTo>
                    <a:pt x="226" y="3133"/>
                    <a:pt x="551" y="3960"/>
                    <a:pt x="927" y="4386"/>
                  </a:cubicBezTo>
                  <a:cubicBezTo>
                    <a:pt x="978" y="4436"/>
                    <a:pt x="1028" y="4486"/>
                    <a:pt x="1078" y="4537"/>
                  </a:cubicBezTo>
                  <a:cubicBezTo>
                    <a:pt x="1529" y="4887"/>
                    <a:pt x="1704" y="5063"/>
                    <a:pt x="1830" y="5564"/>
                  </a:cubicBezTo>
                  <a:cubicBezTo>
                    <a:pt x="1905" y="5740"/>
                    <a:pt x="1980" y="6065"/>
                    <a:pt x="2130" y="6416"/>
                  </a:cubicBezTo>
                  <a:cubicBezTo>
                    <a:pt x="2331" y="6943"/>
                    <a:pt x="2657" y="7594"/>
                    <a:pt x="3158" y="8171"/>
                  </a:cubicBezTo>
                  <a:cubicBezTo>
                    <a:pt x="3786" y="8893"/>
                    <a:pt x="4356" y="9299"/>
                    <a:pt x="5229" y="9299"/>
                  </a:cubicBezTo>
                  <a:cubicBezTo>
                    <a:pt x="5507" y="9299"/>
                    <a:pt x="5815" y="9258"/>
                    <a:pt x="6166" y="9173"/>
                  </a:cubicBezTo>
                  <a:cubicBezTo>
                    <a:pt x="7594" y="8797"/>
                    <a:pt x="7644" y="7619"/>
                    <a:pt x="7770" y="6817"/>
                  </a:cubicBezTo>
                  <a:cubicBezTo>
                    <a:pt x="7770" y="6717"/>
                    <a:pt x="7795" y="6617"/>
                    <a:pt x="7795" y="6491"/>
                  </a:cubicBezTo>
                  <a:cubicBezTo>
                    <a:pt x="7781" y="6490"/>
                    <a:pt x="7769" y="6489"/>
                    <a:pt x="7757" y="6489"/>
                  </a:cubicBezTo>
                  <a:cubicBezTo>
                    <a:pt x="7417" y="6489"/>
                    <a:pt x="7384" y="7150"/>
                    <a:pt x="7118" y="8045"/>
                  </a:cubicBezTo>
                  <a:cubicBezTo>
                    <a:pt x="6925" y="8654"/>
                    <a:pt x="6133" y="9034"/>
                    <a:pt x="5369" y="9034"/>
                  </a:cubicBezTo>
                  <a:cubicBezTo>
                    <a:pt x="4844" y="9034"/>
                    <a:pt x="4331" y="8855"/>
                    <a:pt x="4035" y="8446"/>
                  </a:cubicBezTo>
                  <a:cubicBezTo>
                    <a:pt x="3684" y="7945"/>
                    <a:pt x="3584" y="7720"/>
                    <a:pt x="3509" y="7469"/>
                  </a:cubicBezTo>
                  <a:cubicBezTo>
                    <a:pt x="3384" y="7369"/>
                    <a:pt x="3183" y="7168"/>
                    <a:pt x="2957" y="6817"/>
                  </a:cubicBezTo>
                  <a:cubicBezTo>
                    <a:pt x="2582" y="6216"/>
                    <a:pt x="1704" y="5213"/>
                    <a:pt x="1780" y="3785"/>
                  </a:cubicBezTo>
                  <a:cubicBezTo>
                    <a:pt x="1805" y="2983"/>
                    <a:pt x="2005" y="2281"/>
                    <a:pt x="2256" y="1805"/>
                  </a:cubicBezTo>
                  <a:cubicBezTo>
                    <a:pt x="2231" y="1504"/>
                    <a:pt x="2005" y="1755"/>
                    <a:pt x="1679" y="1278"/>
                  </a:cubicBezTo>
                  <a:cubicBezTo>
                    <a:pt x="1278" y="702"/>
                    <a:pt x="1078" y="702"/>
                    <a:pt x="1153" y="0"/>
                  </a:cubicBezTo>
                  <a:close/>
                </a:path>
              </a:pathLst>
            </a:custGeom>
            <a:solidFill>
              <a:srgbClr val="E8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3"/>
            <p:cNvSpPr/>
            <p:nvPr/>
          </p:nvSpPr>
          <p:spPr>
            <a:xfrm>
              <a:off x="4606050" y="602225"/>
              <a:ext cx="198625" cy="168275"/>
            </a:xfrm>
            <a:custGeom>
              <a:avLst/>
              <a:gdLst/>
              <a:ahLst/>
              <a:cxnLst/>
              <a:rect l="l" t="t" r="r" b="b"/>
              <a:pathLst>
                <a:path w="7945" h="6731" extrusionOk="0">
                  <a:moveTo>
                    <a:pt x="1518" y="1"/>
                  </a:moveTo>
                  <a:cubicBezTo>
                    <a:pt x="1336" y="1"/>
                    <a:pt x="1184" y="44"/>
                    <a:pt x="1077" y="44"/>
                  </a:cubicBezTo>
                  <a:cubicBezTo>
                    <a:pt x="1037" y="44"/>
                    <a:pt x="1004" y="38"/>
                    <a:pt x="978" y="23"/>
                  </a:cubicBezTo>
                  <a:cubicBezTo>
                    <a:pt x="552" y="398"/>
                    <a:pt x="301" y="1200"/>
                    <a:pt x="151" y="2203"/>
                  </a:cubicBezTo>
                  <a:cubicBezTo>
                    <a:pt x="0" y="3456"/>
                    <a:pt x="226" y="5486"/>
                    <a:pt x="1454" y="6288"/>
                  </a:cubicBezTo>
                  <a:cubicBezTo>
                    <a:pt x="1629" y="6388"/>
                    <a:pt x="1805" y="6489"/>
                    <a:pt x="1980" y="6539"/>
                  </a:cubicBezTo>
                  <a:cubicBezTo>
                    <a:pt x="2131" y="6589"/>
                    <a:pt x="2281" y="6639"/>
                    <a:pt x="2431" y="6664"/>
                  </a:cubicBezTo>
                  <a:cubicBezTo>
                    <a:pt x="2532" y="6689"/>
                    <a:pt x="2657" y="6714"/>
                    <a:pt x="2757" y="6714"/>
                  </a:cubicBezTo>
                  <a:cubicBezTo>
                    <a:pt x="2881" y="6726"/>
                    <a:pt x="3003" y="6731"/>
                    <a:pt x="3122" y="6731"/>
                  </a:cubicBezTo>
                  <a:cubicBezTo>
                    <a:pt x="3797" y="6731"/>
                    <a:pt x="4370" y="6567"/>
                    <a:pt x="4562" y="6439"/>
                  </a:cubicBezTo>
                  <a:cubicBezTo>
                    <a:pt x="4637" y="6388"/>
                    <a:pt x="4687" y="6338"/>
                    <a:pt x="4737" y="6313"/>
                  </a:cubicBezTo>
                  <a:cubicBezTo>
                    <a:pt x="5188" y="5937"/>
                    <a:pt x="5514" y="5511"/>
                    <a:pt x="5915" y="5035"/>
                  </a:cubicBezTo>
                  <a:cubicBezTo>
                    <a:pt x="6040" y="4860"/>
                    <a:pt x="6141" y="4759"/>
                    <a:pt x="6141" y="4759"/>
                  </a:cubicBezTo>
                  <a:cubicBezTo>
                    <a:pt x="6141" y="4759"/>
                    <a:pt x="7093" y="4584"/>
                    <a:pt x="7494" y="3907"/>
                  </a:cubicBezTo>
                  <a:cubicBezTo>
                    <a:pt x="7913" y="3267"/>
                    <a:pt x="7944" y="2553"/>
                    <a:pt x="7516" y="2553"/>
                  </a:cubicBezTo>
                  <a:cubicBezTo>
                    <a:pt x="7509" y="2553"/>
                    <a:pt x="7502" y="2553"/>
                    <a:pt x="7494" y="2554"/>
                  </a:cubicBezTo>
                  <a:cubicBezTo>
                    <a:pt x="7394" y="2579"/>
                    <a:pt x="7268" y="2654"/>
                    <a:pt x="7168" y="2729"/>
                  </a:cubicBezTo>
                  <a:cubicBezTo>
                    <a:pt x="6893" y="3256"/>
                    <a:pt x="6517" y="3607"/>
                    <a:pt x="6517" y="3607"/>
                  </a:cubicBezTo>
                  <a:cubicBezTo>
                    <a:pt x="6517" y="3607"/>
                    <a:pt x="6542" y="2604"/>
                    <a:pt x="6366" y="1927"/>
                  </a:cubicBezTo>
                  <a:cubicBezTo>
                    <a:pt x="6341" y="1827"/>
                    <a:pt x="6316" y="1752"/>
                    <a:pt x="6266" y="1652"/>
                  </a:cubicBezTo>
                  <a:cubicBezTo>
                    <a:pt x="6065" y="1100"/>
                    <a:pt x="5740" y="649"/>
                    <a:pt x="5464" y="649"/>
                  </a:cubicBezTo>
                  <a:cubicBezTo>
                    <a:pt x="5225" y="669"/>
                    <a:pt x="4670" y="1069"/>
                    <a:pt x="3898" y="1069"/>
                  </a:cubicBezTo>
                  <a:cubicBezTo>
                    <a:pt x="3699" y="1069"/>
                    <a:pt x="3485" y="1042"/>
                    <a:pt x="3258" y="975"/>
                  </a:cubicBezTo>
                  <a:cubicBezTo>
                    <a:pt x="2131" y="649"/>
                    <a:pt x="2106" y="123"/>
                    <a:pt x="1730" y="23"/>
                  </a:cubicBezTo>
                  <a:cubicBezTo>
                    <a:pt x="1655" y="7"/>
                    <a:pt x="1585" y="1"/>
                    <a:pt x="1518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3"/>
            <p:cNvSpPr/>
            <p:nvPr/>
          </p:nvSpPr>
          <p:spPr>
            <a:xfrm>
              <a:off x="4655550" y="643500"/>
              <a:ext cx="149125" cy="134850"/>
            </a:xfrm>
            <a:custGeom>
              <a:avLst/>
              <a:gdLst/>
              <a:ahLst/>
              <a:cxnLst/>
              <a:rect l="l" t="t" r="r" b="b"/>
              <a:pathLst>
                <a:path w="5965" h="5394" extrusionOk="0">
                  <a:moveTo>
                    <a:pt x="4286" y="1"/>
                  </a:moveTo>
                  <a:lnTo>
                    <a:pt x="4286" y="1"/>
                  </a:lnTo>
                  <a:cubicBezTo>
                    <a:pt x="4336" y="828"/>
                    <a:pt x="4211" y="1755"/>
                    <a:pt x="3584" y="2808"/>
                  </a:cubicBezTo>
                  <a:cubicBezTo>
                    <a:pt x="2782" y="4186"/>
                    <a:pt x="1705" y="4813"/>
                    <a:pt x="0" y="4888"/>
                  </a:cubicBezTo>
                  <a:cubicBezTo>
                    <a:pt x="151" y="4938"/>
                    <a:pt x="301" y="4988"/>
                    <a:pt x="451" y="5013"/>
                  </a:cubicBezTo>
                  <a:cubicBezTo>
                    <a:pt x="451" y="5063"/>
                    <a:pt x="451" y="5113"/>
                    <a:pt x="451" y="5138"/>
                  </a:cubicBezTo>
                  <a:cubicBezTo>
                    <a:pt x="876" y="5270"/>
                    <a:pt x="1436" y="5393"/>
                    <a:pt x="2029" y="5393"/>
                  </a:cubicBezTo>
                  <a:cubicBezTo>
                    <a:pt x="2452" y="5393"/>
                    <a:pt x="2891" y="5331"/>
                    <a:pt x="3309" y="5164"/>
                  </a:cubicBezTo>
                  <a:cubicBezTo>
                    <a:pt x="3534" y="4662"/>
                    <a:pt x="3785" y="3885"/>
                    <a:pt x="3935" y="3384"/>
                  </a:cubicBezTo>
                  <a:cubicBezTo>
                    <a:pt x="4060" y="3209"/>
                    <a:pt x="4161" y="3108"/>
                    <a:pt x="4161" y="3108"/>
                  </a:cubicBezTo>
                  <a:cubicBezTo>
                    <a:pt x="4161" y="3108"/>
                    <a:pt x="5113" y="2933"/>
                    <a:pt x="5514" y="2256"/>
                  </a:cubicBezTo>
                  <a:cubicBezTo>
                    <a:pt x="5933" y="1616"/>
                    <a:pt x="5964" y="902"/>
                    <a:pt x="5536" y="902"/>
                  </a:cubicBezTo>
                  <a:cubicBezTo>
                    <a:pt x="5529" y="902"/>
                    <a:pt x="5522" y="902"/>
                    <a:pt x="5514" y="903"/>
                  </a:cubicBezTo>
                  <a:cubicBezTo>
                    <a:pt x="5414" y="928"/>
                    <a:pt x="5288" y="1003"/>
                    <a:pt x="5188" y="1078"/>
                  </a:cubicBezTo>
                  <a:cubicBezTo>
                    <a:pt x="4913" y="1605"/>
                    <a:pt x="4537" y="1956"/>
                    <a:pt x="4537" y="1956"/>
                  </a:cubicBezTo>
                  <a:cubicBezTo>
                    <a:pt x="4537" y="1956"/>
                    <a:pt x="4562" y="953"/>
                    <a:pt x="4386" y="276"/>
                  </a:cubicBezTo>
                  <a:cubicBezTo>
                    <a:pt x="4361" y="176"/>
                    <a:pt x="4336" y="101"/>
                    <a:pt x="428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3"/>
            <p:cNvSpPr/>
            <p:nvPr/>
          </p:nvSpPr>
          <p:spPr>
            <a:xfrm>
              <a:off x="4263150" y="818950"/>
              <a:ext cx="44675" cy="51475"/>
            </a:xfrm>
            <a:custGeom>
              <a:avLst/>
              <a:gdLst/>
              <a:ahLst/>
              <a:cxnLst/>
              <a:rect l="l" t="t" r="r" b="b"/>
              <a:pathLst>
                <a:path w="1787" h="2059" extrusionOk="0">
                  <a:moveTo>
                    <a:pt x="583" y="0"/>
                  </a:moveTo>
                  <a:cubicBezTo>
                    <a:pt x="433" y="50"/>
                    <a:pt x="283" y="176"/>
                    <a:pt x="207" y="426"/>
                  </a:cubicBezTo>
                  <a:cubicBezTo>
                    <a:pt x="1" y="1000"/>
                    <a:pt x="930" y="2058"/>
                    <a:pt x="1608" y="2058"/>
                  </a:cubicBezTo>
                  <a:cubicBezTo>
                    <a:pt x="1670" y="2058"/>
                    <a:pt x="1730" y="2049"/>
                    <a:pt x="1786" y="2030"/>
                  </a:cubicBezTo>
                  <a:cubicBezTo>
                    <a:pt x="1636" y="1679"/>
                    <a:pt x="1561" y="1354"/>
                    <a:pt x="1486" y="1178"/>
                  </a:cubicBezTo>
                  <a:cubicBezTo>
                    <a:pt x="1360" y="677"/>
                    <a:pt x="1185" y="501"/>
                    <a:pt x="734" y="151"/>
                  </a:cubicBezTo>
                  <a:cubicBezTo>
                    <a:pt x="684" y="100"/>
                    <a:pt x="634" y="50"/>
                    <a:pt x="583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3"/>
            <p:cNvSpPr/>
            <p:nvPr/>
          </p:nvSpPr>
          <p:spPr>
            <a:xfrm>
              <a:off x="4297150" y="721200"/>
              <a:ext cx="147275" cy="176725"/>
            </a:xfrm>
            <a:custGeom>
              <a:avLst/>
              <a:gdLst/>
              <a:ahLst/>
              <a:cxnLst/>
              <a:rect l="l" t="t" r="r" b="b"/>
              <a:pathLst>
                <a:path w="5891" h="7069" extrusionOk="0">
                  <a:moveTo>
                    <a:pt x="4261" y="0"/>
                  </a:moveTo>
                  <a:cubicBezTo>
                    <a:pt x="4086" y="76"/>
                    <a:pt x="3910" y="552"/>
                    <a:pt x="2983" y="577"/>
                  </a:cubicBezTo>
                  <a:cubicBezTo>
                    <a:pt x="2865" y="584"/>
                    <a:pt x="2756" y="587"/>
                    <a:pt x="2654" y="587"/>
                  </a:cubicBezTo>
                  <a:cubicBezTo>
                    <a:pt x="2408" y="587"/>
                    <a:pt x="2200" y="570"/>
                    <a:pt x="2005" y="552"/>
                  </a:cubicBezTo>
                  <a:cubicBezTo>
                    <a:pt x="1799" y="524"/>
                    <a:pt x="1623" y="504"/>
                    <a:pt x="1473" y="504"/>
                  </a:cubicBezTo>
                  <a:cubicBezTo>
                    <a:pt x="1350" y="504"/>
                    <a:pt x="1244" y="518"/>
                    <a:pt x="1153" y="552"/>
                  </a:cubicBezTo>
                  <a:lnTo>
                    <a:pt x="1078" y="602"/>
                  </a:lnTo>
                  <a:cubicBezTo>
                    <a:pt x="903" y="702"/>
                    <a:pt x="677" y="1028"/>
                    <a:pt x="477" y="1504"/>
                  </a:cubicBezTo>
                  <a:cubicBezTo>
                    <a:pt x="276" y="1980"/>
                    <a:pt x="101" y="2607"/>
                    <a:pt x="76" y="3309"/>
                  </a:cubicBezTo>
                  <a:cubicBezTo>
                    <a:pt x="0" y="4737"/>
                    <a:pt x="878" y="5740"/>
                    <a:pt x="1253" y="6341"/>
                  </a:cubicBezTo>
                  <a:cubicBezTo>
                    <a:pt x="1629" y="6943"/>
                    <a:pt x="1930" y="7068"/>
                    <a:pt x="1930" y="7068"/>
                  </a:cubicBezTo>
                  <a:cubicBezTo>
                    <a:pt x="1930" y="7068"/>
                    <a:pt x="1955" y="7018"/>
                    <a:pt x="2005" y="6918"/>
                  </a:cubicBezTo>
                  <a:cubicBezTo>
                    <a:pt x="2156" y="6592"/>
                    <a:pt x="2582" y="5890"/>
                    <a:pt x="3183" y="5765"/>
                  </a:cubicBezTo>
                  <a:cubicBezTo>
                    <a:pt x="3554" y="5709"/>
                    <a:pt x="3855" y="5673"/>
                    <a:pt x="4105" y="5673"/>
                  </a:cubicBezTo>
                  <a:cubicBezTo>
                    <a:pt x="4413" y="5673"/>
                    <a:pt x="4644" y="5727"/>
                    <a:pt x="4837" y="5865"/>
                  </a:cubicBezTo>
                  <a:cubicBezTo>
                    <a:pt x="5188" y="6116"/>
                    <a:pt x="5364" y="6266"/>
                    <a:pt x="5364" y="6266"/>
                  </a:cubicBezTo>
                  <a:cubicBezTo>
                    <a:pt x="5364" y="6266"/>
                    <a:pt x="5740" y="6041"/>
                    <a:pt x="5790" y="5088"/>
                  </a:cubicBezTo>
                  <a:cubicBezTo>
                    <a:pt x="5840" y="4136"/>
                    <a:pt x="5890" y="2933"/>
                    <a:pt x="5790" y="2106"/>
                  </a:cubicBezTo>
                  <a:cubicBezTo>
                    <a:pt x="5690" y="1404"/>
                    <a:pt x="4988" y="452"/>
                    <a:pt x="4512" y="126"/>
                  </a:cubicBezTo>
                  <a:cubicBezTo>
                    <a:pt x="4411" y="51"/>
                    <a:pt x="4336" y="25"/>
                    <a:pt x="4261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3"/>
            <p:cNvSpPr/>
            <p:nvPr/>
          </p:nvSpPr>
          <p:spPr>
            <a:xfrm>
              <a:off x="4263150" y="818950"/>
              <a:ext cx="44675" cy="51475"/>
            </a:xfrm>
            <a:custGeom>
              <a:avLst/>
              <a:gdLst/>
              <a:ahLst/>
              <a:cxnLst/>
              <a:rect l="l" t="t" r="r" b="b"/>
              <a:pathLst>
                <a:path w="1787" h="2059" extrusionOk="0">
                  <a:moveTo>
                    <a:pt x="583" y="0"/>
                  </a:moveTo>
                  <a:cubicBezTo>
                    <a:pt x="433" y="50"/>
                    <a:pt x="283" y="176"/>
                    <a:pt x="207" y="426"/>
                  </a:cubicBezTo>
                  <a:cubicBezTo>
                    <a:pt x="1" y="1000"/>
                    <a:pt x="930" y="2058"/>
                    <a:pt x="1608" y="2058"/>
                  </a:cubicBezTo>
                  <a:cubicBezTo>
                    <a:pt x="1670" y="2058"/>
                    <a:pt x="1730" y="2049"/>
                    <a:pt x="1786" y="2030"/>
                  </a:cubicBezTo>
                  <a:cubicBezTo>
                    <a:pt x="1636" y="1679"/>
                    <a:pt x="1561" y="1354"/>
                    <a:pt x="1486" y="1178"/>
                  </a:cubicBezTo>
                  <a:cubicBezTo>
                    <a:pt x="1360" y="677"/>
                    <a:pt x="1185" y="501"/>
                    <a:pt x="734" y="151"/>
                  </a:cubicBezTo>
                  <a:cubicBezTo>
                    <a:pt x="684" y="100"/>
                    <a:pt x="634" y="50"/>
                    <a:pt x="583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3"/>
            <p:cNvSpPr/>
            <p:nvPr/>
          </p:nvSpPr>
          <p:spPr>
            <a:xfrm>
              <a:off x="4297150" y="758800"/>
              <a:ext cx="50150" cy="139125"/>
            </a:xfrm>
            <a:custGeom>
              <a:avLst/>
              <a:gdLst/>
              <a:ahLst/>
              <a:cxnLst/>
              <a:rect l="l" t="t" r="r" b="b"/>
              <a:pathLst>
                <a:path w="2006" h="5565" extrusionOk="0">
                  <a:moveTo>
                    <a:pt x="477" y="0"/>
                  </a:moveTo>
                  <a:lnTo>
                    <a:pt x="477" y="0"/>
                  </a:lnTo>
                  <a:cubicBezTo>
                    <a:pt x="276" y="476"/>
                    <a:pt x="101" y="1103"/>
                    <a:pt x="76" y="1805"/>
                  </a:cubicBezTo>
                  <a:cubicBezTo>
                    <a:pt x="0" y="3233"/>
                    <a:pt x="878" y="4236"/>
                    <a:pt x="1253" y="4837"/>
                  </a:cubicBezTo>
                  <a:cubicBezTo>
                    <a:pt x="1629" y="5439"/>
                    <a:pt x="1930" y="5564"/>
                    <a:pt x="1930" y="5564"/>
                  </a:cubicBezTo>
                  <a:cubicBezTo>
                    <a:pt x="1930" y="5564"/>
                    <a:pt x="1955" y="5514"/>
                    <a:pt x="2005" y="5414"/>
                  </a:cubicBezTo>
                  <a:cubicBezTo>
                    <a:pt x="1805" y="5038"/>
                    <a:pt x="1454" y="4436"/>
                    <a:pt x="978" y="3484"/>
                  </a:cubicBezTo>
                  <a:cubicBezTo>
                    <a:pt x="401" y="2281"/>
                    <a:pt x="376" y="877"/>
                    <a:pt x="477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3"/>
            <p:cNvSpPr/>
            <p:nvPr/>
          </p:nvSpPr>
          <p:spPr>
            <a:xfrm>
              <a:off x="4737000" y="1510675"/>
              <a:ext cx="104650" cy="66450"/>
            </a:xfrm>
            <a:custGeom>
              <a:avLst/>
              <a:gdLst/>
              <a:ahLst/>
              <a:cxnLst/>
              <a:rect l="l" t="t" r="r" b="b"/>
              <a:pathLst>
                <a:path w="4186" h="2658" extrusionOk="0">
                  <a:moveTo>
                    <a:pt x="101" y="1"/>
                  </a:moveTo>
                  <a:cubicBezTo>
                    <a:pt x="101" y="1"/>
                    <a:pt x="0" y="953"/>
                    <a:pt x="101" y="1655"/>
                  </a:cubicBezTo>
                  <a:cubicBezTo>
                    <a:pt x="101" y="1655"/>
                    <a:pt x="702" y="1905"/>
                    <a:pt x="1830" y="2281"/>
                  </a:cubicBezTo>
                  <a:cubicBezTo>
                    <a:pt x="2958" y="2632"/>
                    <a:pt x="4186" y="2657"/>
                    <a:pt x="4186" y="2657"/>
                  </a:cubicBezTo>
                  <a:lnTo>
                    <a:pt x="1930" y="1"/>
                  </a:lnTo>
                  <a:cubicBezTo>
                    <a:pt x="1930" y="1"/>
                    <a:pt x="1496" y="112"/>
                    <a:pt x="954" y="112"/>
                  </a:cubicBezTo>
                  <a:cubicBezTo>
                    <a:pt x="683" y="112"/>
                    <a:pt x="385" y="84"/>
                    <a:pt x="101" y="1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3"/>
            <p:cNvSpPr/>
            <p:nvPr/>
          </p:nvSpPr>
          <p:spPr>
            <a:xfrm>
              <a:off x="4896150" y="1742500"/>
              <a:ext cx="90250" cy="66450"/>
            </a:xfrm>
            <a:custGeom>
              <a:avLst/>
              <a:gdLst/>
              <a:ahLst/>
              <a:cxnLst/>
              <a:rect l="l" t="t" r="r" b="b"/>
              <a:pathLst>
                <a:path w="3610" h="2658" extrusionOk="0">
                  <a:moveTo>
                    <a:pt x="251" y="1"/>
                  </a:moveTo>
                  <a:cubicBezTo>
                    <a:pt x="251" y="1"/>
                    <a:pt x="0" y="778"/>
                    <a:pt x="25" y="1354"/>
                  </a:cubicBezTo>
                  <a:cubicBezTo>
                    <a:pt x="25" y="1354"/>
                    <a:pt x="2832" y="2432"/>
                    <a:pt x="3609" y="2657"/>
                  </a:cubicBezTo>
                  <a:lnTo>
                    <a:pt x="1554" y="126"/>
                  </a:lnTo>
                  <a:cubicBezTo>
                    <a:pt x="1554" y="126"/>
                    <a:pt x="777" y="101"/>
                    <a:pt x="251" y="1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3"/>
            <p:cNvSpPr/>
            <p:nvPr/>
          </p:nvSpPr>
          <p:spPr>
            <a:xfrm>
              <a:off x="4450025" y="772575"/>
              <a:ext cx="10050" cy="44525"/>
            </a:xfrm>
            <a:custGeom>
              <a:avLst/>
              <a:gdLst/>
              <a:ahLst/>
              <a:cxnLst/>
              <a:rect l="l" t="t" r="r" b="b"/>
              <a:pathLst>
                <a:path w="402" h="1781" extrusionOk="0">
                  <a:moveTo>
                    <a:pt x="26" y="1"/>
                  </a:moveTo>
                  <a:cubicBezTo>
                    <a:pt x="1" y="878"/>
                    <a:pt x="51" y="1780"/>
                    <a:pt x="51" y="1780"/>
                  </a:cubicBezTo>
                  <a:cubicBezTo>
                    <a:pt x="126" y="1730"/>
                    <a:pt x="226" y="1605"/>
                    <a:pt x="276" y="1304"/>
                  </a:cubicBezTo>
                  <a:cubicBezTo>
                    <a:pt x="402" y="828"/>
                    <a:pt x="251" y="126"/>
                    <a:pt x="51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4305300" y="797000"/>
              <a:ext cx="50150" cy="23225"/>
            </a:xfrm>
            <a:custGeom>
              <a:avLst/>
              <a:gdLst/>
              <a:ahLst/>
              <a:cxnLst/>
              <a:rect l="l" t="t" r="r" b="b"/>
              <a:pathLst>
                <a:path w="2006" h="929" extrusionOk="0">
                  <a:moveTo>
                    <a:pt x="1373" y="1"/>
                  </a:moveTo>
                  <a:cubicBezTo>
                    <a:pt x="1183" y="1"/>
                    <a:pt x="993" y="56"/>
                    <a:pt x="802" y="151"/>
                  </a:cubicBezTo>
                  <a:cubicBezTo>
                    <a:pt x="401" y="327"/>
                    <a:pt x="0" y="928"/>
                    <a:pt x="251" y="928"/>
                  </a:cubicBezTo>
                  <a:cubicBezTo>
                    <a:pt x="426" y="928"/>
                    <a:pt x="501" y="828"/>
                    <a:pt x="1178" y="552"/>
                  </a:cubicBezTo>
                  <a:cubicBezTo>
                    <a:pt x="1855" y="277"/>
                    <a:pt x="2005" y="227"/>
                    <a:pt x="2005" y="227"/>
                  </a:cubicBezTo>
                  <a:cubicBezTo>
                    <a:pt x="1795" y="69"/>
                    <a:pt x="1584" y="1"/>
                    <a:pt x="1373" y="1"/>
                  </a:cubicBezTo>
                  <a:close/>
                </a:path>
              </a:pathLst>
            </a:custGeom>
            <a:solidFill>
              <a:srgbClr val="FF9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4386125" y="779775"/>
              <a:ext cx="50150" cy="16625"/>
            </a:xfrm>
            <a:custGeom>
              <a:avLst/>
              <a:gdLst/>
              <a:ahLst/>
              <a:cxnLst/>
              <a:rect l="l" t="t" r="r" b="b"/>
              <a:pathLst>
                <a:path w="2006" h="665" extrusionOk="0">
                  <a:moveTo>
                    <a:pt x="1343" y="1"/>
                  </a:moveTo>
                  <a:cubicBezTo>
                    <a:pt x="1284" y="1"/>
                    <a:pt x="1221" y="5"/>
                    <a:pt x="1153" y="13"/>
                  </a:cubicBezTo>
                  <a:cubicBezTo>
                    <a:pt x="552" y="63"/>
                    <a:pt x="0" y="490"/>
                    <a:pt x="126" y="665"/>
                  </a:cubicBezTo>
                  <a:cubicBezTo>
                    <a:pt x="126" y="665"/>
                    <a:pt x="677" y="565"/>
                    <a:pt x="1178" y="490"/>
                  </a:cubicBezTo>
                  <a:cubicBezTo>
                    <a:pt x="1705" y="389"/>
                    <a:pt x="2005" y="464"/>
                    <a:pt x="2005" y="339"/>
                  </a:cubicBezTo>
                  <a:cubicBezTo>
                    <a:pt x="2005" y="228"/>
                    <a:pt x="1790" y="1"/>
                    <a:pt x="1343" y="1"/>
                  </a:cubicBezTo>
                  <a:close/>
                </a:path>
              </a:pathLst>
            </a:custGeom>
            <a:solidFill>
              <a:srgbClr val="FF9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4624225" y="541400"/>
              <a:ext cx="172950" cy="151000"/>
            </a:xfrm>
            <a:custGeom>
              <a:avLst/>
              <a:gdLst/>
              <a:ahLst/>
              <a:cxnLst/>
              <a:rect l="l" t="t" r="r" b="b"/>
              <a:pathLst>
                <a:path w="6918" h="6040" extrusionOk="0">
                  <a:moveTo>
                    <a:pt x="3489" y="0"/>
                  </a:moveTo>
                  <a:cubicBezTo>
                    <a:pt x="3335" y="0"/>
                    <a:pt x="3175" y="8"/>
                    <a:pt x="3008" y="24"/>
                  </a:cubicBezTo>
                  <a:cubicBezTo>
                    <a:pt x="1128" y="200"/>
                    <a:pt x="526" y="1152"/>
                    <a:pt x="251" y="1503"/>
                  </a:cubicBezTo>
                  <a:cubicBezTo>
                    <a:pt x="0" y="1854"/>
                    <a:pt x="25" y="2280"/>
                    <a:pt x="251" y="2456"/>
                  </a:cubicBezTo>
                  <a:cubicBezTo>
                    <a:pt x="276" y="2481"/>
                    <a:pt x="326" y="2481"/>
                    <a:pt x="376" y="2481"/>
                  </a:cubicBezTo>
                  <a:cubicBezTo>
                    <a:pt x="489" y="2481"/>
                    <a:pt x="644" y="2438"/>
                    <a:pt x="820" y="2438"/>
                  </a:cubicBezTo>
                  <a:cubicBezTo>
                    <a:pt x="879" y="2438"/>
                    <a:pt x="940" y="2443"/>
                    <a:pt x="1003" y="2456"/>
                  </a:cubicBezTo>
                  <a:cubicBezTo>
                    <a:pt x="1379" y="2556"/>
                    <a:pt x="1404" y="3082"/>
                    <a:pt x="2531" y="3408"/>
                  </a:cubicBezTo>
                  <a:cubicBezTo>
                    <a:pt x="2758" y="3475"/>
                    <a:pt x="2972" y="3502"/>
                    <a:pt x="3171" y="3502"/>
                  </a:cubicBezTo>
                  <a:cubicBezTo>
                    <a:pt x="3943" y="3502"/>
                    <a:pt x="4498" y="3102"/>
                    <a:pt x="4737" y="3082"/>
                  </a:cubicBezTo>
                  <a:cubicBezTo>
                    <a:pt x="4812" y="3082"/>
                    <a:pt x="4887" y="3107"/>
                    <a:pt x="4963" y="3157"/>
                  </a:cubicBezTo>
                  <a:cubicBezTo>
                    <a:pt x="5213" y="3358"/>
                    <a:pt x="5489" y="3834"/>
                    <a:pt x="5639" y="4360"/>
                  </a:cubicBezTo>
                  <a:cubicBezTo>
                    <a:pt x="5815" y="5037"/>
                    <a:pt x="5790" y="6040"/>
                    <a:pt x="5790" y="6040"/>
                  </a:cubicBezTo>
                  <a:cubicBezTo>
                    <a:pt x="5790" y="6040"/>
                    <a:pt x="6166" y="5689"/>
                    <a:pt x="6441" y="5162"/>
                  </a:cubicBezTo>
                  <a:cubicBezTo>
                    <a:pt x="6541" y="4937"/>
                    <a:pt x="6667" y="4686"/>
                    <a:pt x="6717" y="4410"/>
                  </a:cubicBezTo>
                  <a:cubicBezTo>
                    <a:pt x="6917" y="3483"/>
                    <a:pt x="6541" y="1904"/>
                    <a:pt x="6216" y="1353"/>
                  </a:cubicBezTo>
                  <a:cubicBezTo>
                    <a:pt x="6065" y="1102"/>
                    <a:pt x="5765" y="751"/>
                    <a:pt x="5313" y="476"/>
                  </a:cubicBezTo>
                  <a:cubicBezTo>
                    <a:pt x="4873" y="203"/>
                    <a:pt x="4274" y="0"/>
                    <a:pt x="3489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4615450" y="638200"/>
              <a:ext cx="47000" cy="21700"/>
            </a:xfrm>
            <a:custGeom>
              <a:avLst/>
              <a:gdLst/>
              <a:ahLst/>
              <a:cxnLst/>
              <a:rect l="l" t="t" r="r" b="b"/>
              <a:pathLst>
                <a:path w="1880" h="868" extrusionOk="0">
                  <a:moveTo>
                    <a:pt x="674" y="0"/>
                  </a:moveTo>
                  <a:cubicBezTo>
                    <a:pt x="303" y="0"/>
                    <a:pt x="0" y="213"/>
                    <a:pt x="0" y="213"/>
                  </a:cubicBezTo>
                  <a:cubicBezTo>
                    <a:pt x="0" y="213"/>
                    <a:pt x="476" y="213"/>
                    <a:pt x="852" y="488"/>
                  </a:cubicBezTo>
                  <a:cubicBezTo>
                    <a:pt x="1135" y="711"/>
                    <a:pt x="1304" y="868"/>
                    <a:pt x="1464" y="868"/>
                  </a:cubicBezTo>
                  <a:cubicBezTo>
                    <a:pt x="1502" y="868"/>
                    <a:pt x="1540" y="859"/>
                    <a:pt x="1579" y="839"/>
                  </a:cubicBezTo>
                  <a:cubicBezTo>
                    <a:pt x="1880" y="714"/>
                    <a:pt x="1504" y="263"/>
                    <a:pt x="1003" y="62"/>
                  </a:cubicBezTo>
                  <a:cubicBezTo>
                    <a:pt x="891" y="18"/>
                    <a:pt x="780" y="0"/>
                    <a:pt x="674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3"/>
            <p:cNvSpPr/>
            <p:nvPr/>
          </p:nvSpPr>
          <p:spPr>
            <a:xfrm>
              <a:off x="4692075" y="654700"/>
              <a:ext cx="47450" cy="20150"/>
            </a:xfrm>
            <a:custGeom>
              <a:avLst/>
              <a:gdLst/>
              <a:ahLst/>
              <a:cxnLst/>
              <a:rect l="l" t="t" r="r" b="b"/>
              <a:pathLst>
                <a:path w="1898" h="806" extrusionOk="0">
                  <a:moveTo>
                    <a:pt x="699" y="1"/>
                  </a:moveTo>
                  <a:cubicBezTo>
                    <a:pt x="209" y="1"/>
                    <a:pt x="1" y="260"/>
                    <a:pt x="43" y="430"/>
                  </a:cubicBezTo>
                  <a:cubicBezTo>
                    <a:pt x="86" y="544"/>
                    <a:pt x="203" y="553"/>
                    <a:pt x="398" y="553"/>
                  </a:cubicBezTo>
                  <a:cubicBezTo>
                    <a:pt x="430" y="553"/>
                    <a:pt x="465" y="552"/>
                    <a:pt x="502" y="552"/>
                  </a:cubicBezTo>
                  <a:cubicBezTo>
                    <a:pt x="631" y="552"/>
                    <a:pt x="787" y="555"/>
                    <a:pt x="970" y="580"/>
                  </a:cubicBezTo>
                  <a:cubicBezTo>
                    <a:pt x="1497" y="655"/>
                    <a:pt x="1873" y="806"/>
                    <a:pt x="1873" y="806"/>
                  </a:cubicBezTo>
                  <a:cubicBezTo>
                    <a:pt x="1898" y="731"/>
                    <a:pt x="1672" y="154"/>
                    <a:pt x="995" y="29"/>
                  </a:cubicBezTo>
                  <a:cubicBezTo>
                    <a:pt x="887" y="10"/>
                    <a:pt x="789" y="1"/>
                    <a:pt x="699" y="1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3"/>
            <p:cNvSpPr/>
            <p:nvPr/>
          </p:nvSpPr>
          <p:spPr>
            <a:xfrm>
              <a:off x="4276475" y="832100"/>
              <a:ext cx="20075" cy="26350"/>
            </a:xfrm>
            <a:custGeom>
              <a:avLst/>
              <a:gdLst/>
              <a:ahLst/>
              <a:cxnLst/>
              <a:rect l="l" t="t" r="r" b="b"/>
              <a:pathLst>
                <a:path w="803" h="1054" extrusionOk="0">
                  <a:moveTo>
                    <a:pt x="0" y="1"/>
                  </a:moveTo>
                  <a:lnTo>
                    <a:pt x="25" y="51"/>
                  </a:lnTo>
                  <a:cubicBezTo>
                    <a:pt x="25" y="51"/>
                    <a:pt x="502" y="351"/>
                    <a:pt x="752" y="1028"/>
                  </a:cubicBezTo>
                  <a:lnTo>
                    <a:pt x="777" y="1053"/>
                  </a:lnTo>
                  <a:lnTo>
                    <a:pt x="802" y="1003"/>
                  </a:lnTo>
                  <a:cubicBezTo>
                    <a:pt x="577" y="301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4277725" y="839000"/>
              <a:ext cx="15675" cy="15675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326" y="0"/>
                  </a:moveTo>
                  <a:lnTo>
                    <a:pt x="301" y="25"/>
                  </a:lnTo>
                  <a:cubicBezTo>
                    <a:pt x="276" y="25"/>
                    <a:pt x="0" y="401"/>
                    <a:pt x="151" y="577"/>
                  </a:cubicBezTo>
                  <a:cubicBezTo>
                    <a:pt x="201" y="627"/>
                    <a:pt x="251" y="627"/>
                    <a:pt x="301" y="627"/>
                  </a:cubicBezTo>
                  <a:cubicBezTo>
                    <a:pt x="452" y="627"/>
                    <a:pt x="602" y="476"/>
                    <a:pt x="627" y="476"/>
                  </a:cubicBezTo>
                  <a:lnTo>
                    <a:pt x="627" y="426"/>
                  </a:lnTo>
                  <a:lnTo>
                    <a:pt x="577" y="426"/>
                  </a:lnTo>
                  <a:cubicBezTo>
                    <a:pt x="577" y="426"/>
                    <a:pt x="423" y="564"/>
                    <a:pt x="297" y="564"/>
                  </a:cubicBezTo>
                  <a:cubicBezTo>
                    <a:pt x="261" y="564"/>
                    <a:pt x="228" y="554"/>
                    <a:pt x="201" y="527"/>
                  </a:cubicBezTo>
                  <a:cubicBezTo>
                    <a:pt x="101" y="426"/>
                    <a:pt x="276" y="151"/>
                    <a:pt x="351" y="50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4279600" y="820825"/>
              <a:ext cx="62050" cy="21950"/>
            </a:xfrm>
            <a:custGeom>
              <a:avLst/>
              <a:gdLst/>
              <a:ahLst/>
              <a:cxnLst/>
              <a:rect l="l" t="t" r="r" b="b"/>
              <a:pathLst>
                <a:path w="2482" h="878" extrusionOk="0">
                  <a:moveTo>
                    <a:pt x="1" y="0"/>
                  </a:moveTo>
                  <a:lnTo>
                    <a:pt x="26" y="51"/>
                  </a:lnTo>
                  <a:cubicBezTo>
                    <a:pt x="51" y="101"/>
                    <a:pt x="1730" y="627"/>
                    <a:pt x="2432" y="878"/>
                  </a:cubicBezTo>
                  <a:lnTo>
                    <a:pt x="2482" y="853"/>
                  </a:lnTo>
                  <a:lnTo>
                    <a:pt x="2457" y="802"/>
                  </a:lnTo>
                  <a:cubicBezTo>
                    <a:pt x="1529" y="502"/>
                    <a:pt x="126" y="51"/>
                    <a:pt x="5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4339125" y="823200"/>
              <a:ext cx="34475" cy="40250"/>
            </a:xfrm>
            <a:custGeom>
              <a:avLst/>
              <a:gdLst/>
              <a:ahLst/>
              <a:cxnLst/>
              <a:rect l="l" t="t" r="r" b="b"/>
              <a:pathLst>
                <a:path w="1379" h="1610" extrusionOk="0">
                  <a:moveTo>
                    <a:pt x="777" y="56"/>
                  </a:moveTo>
                  <a:cubicBezTo>
                    <a:pt x="978" y="81"/>
                    <a:pt x="1103" y="156"/>
                    <a:pt x="1178" y="331"/>
                  </a:cubicBezTo>
                  <a:cubicBezTo>
                    <a:pt x="1304" y="657"/>
                    <a:pt x="1128" y="1209"/>
                    <a:pt x="928" y="1409"/>
                  </a:cubicBezTo>
                  <a:cubicBezTo>
                    <a:pt x="853" y="1509"/>
                    <a:pt x="727" y="1560"/>
                    <a:pt x="602" y="1560"/>
                  </a:cubicBezTo>
                  <a:cubicBezTo>
                    <a:pt x="351" y="1560"/>
                    <a:pt x="101" y="1384"/>
                    <a:pt x="101" y="1033"/>
                  </a:cubicBezTo>
                  <a:cubicBezTo>
                    <a:pt x="76" y="707"/>
                    <a:pt x="176" y="432"/>
                    <a:pt x="326" y="256"/>
                  </a:cubicBezTo>
                  <a:cubicBezTo>
                    <a:pt x="452" y="131"/>
                    <a:pt x="602" y="56"/>
                    <a:pt x="752" y="56"/>
                  </a:cubicBezTo>
                  <a:close/>
                  <a:moveTo>
                    <a:pt x="711" y="1"/>
                  </a:moveTo>
                  <a:cubicBezTo>
                    <a:pt x="558" y="1"/>
                    <a:pt x="411" y="75"/>
                    <a:pt x="301" y="206"/>
                  </a:cubicBezTo>
                  <a:cubicBezTo>
                    <a:pt x="101" y="407"/>
                    <a:pt x="1" y="707"/>
                    <a:pt x="26" y="1033"/>
                  </a:cubicBezTo>
                  <a:cubicBezTo>
                    <a:pt x="51" y="1434"/>
                    <a:pt x="326" y="1610"/>
                    <a:pt x="602" y="1610"/>
                  </a:cubicBezTo>
                  <a:cubicBezTo>
                    <a:pt x="752" y="1610"/>
                    <a:pt x="878" y="1560"/>
                    <a:pt x="978" y="1459"/>
                  </a:cubicBezTo>
                  <a:cubicBezTo>
                    <a:pt x="1178" y="1259"/>
                    <a:pt x="1379" y="657"/>
                    <a:pt x="1229" y="306"/>
                  </a:cubicBezTo>
                  <a:cubicBezTo>
                    <a:pt x="1153" y="106"/>
                    <a:pt x="1003" y="6"/>
                    <a:pt x="777" y="6"/>
                  </a:cubicBezTo>
                  <a:cubicBezTo>
                    <a:pt x="755" y="2"/>
                    <a:pt x="733" y="1"/>
                    <a:pt x="71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4400525" y="811725"/>
              <a:ext cx="27600" cy="39825"/>
            </a:xfrm>
            <a:custGeom>
              <a:avLst/>
              <a:gdLst/>
              <a:ahLst/>
              <a:cxnLst/>
              <a:rect l="l" t="t" r="r" b="b"/>
              <a:pathLst>
                <a:path w="1104" h="1593" extrusionOk="0">
                  <a:moveTo>
                    <a:pt x="702" y="64"/>
                  </a:moveTo>
                  <a:cubicBezTo>
                    <a:pt x="878" y="89"/>
                    <a:pt x="953" y="214"/>
                    <a:pt x="1003" y="415"/>
                  </a:cubicBezTo>
                  <a:cubicBezTo>
                    <a:pt x="1053" y="816"/>
                    <a:pt x="828" y="1367"/>
                    <a:pt x="627" y="1467"/>
                  </a:cubicBezTo>
                  <a:cubicBezTo>
                    <a:pt x="570" y="1505"/>
                    <a:pt x="512" y="1522"/>
                    <a:pt x="456" y="1522"/>
                  </a:cubicBezTo>
                  <a:cubicBezTo>
                    <a:pt x="366" y="1522"/>
                    <a:pt x="279" y="1479"/>
                    <a:pt x="201" y="1417"/>
                  </a:cubicBezTo>
                  <a:cubicBezTo>
                    <a:pt x="101" y="1267"/>
                    <a:pt x="51" y="1066"/>
                    <a:pt x="101" y="841"/>
                  </a:cubicBezTo>
                  <a:cubicBezTo>
                    <a:pt x="176" y="314"/>
                    <a:pt x="327" y="64"/>
                    <a:pt x="602" y="64"/>
                  </a:cubicBezTo>
                  <a:close/>
                  <a:moveTo>
                    <a:pt x="604" y="1"/>
                  </a:moveTo>
                  <a:cubicBezTo>
                    <a:pt x="302" y="1"/>
                    <a:pt x="115" y="261"/>
                    <a:pt x="26" y="816"/>
                  </a:cubicBezTo>
                  <a:cubicBezTo>
                    <a:pt x="1" y="1091"/>
                    <a:pt x="26" y="1317"/>
                    <a:pt x="151" y="1442"/>
                  </a:cubicBezTo>
                  <a:cubicBezTo>
                    <a:pt x="226" y="1542"/>
                    <a:pt x="352" y="1592"/>
                    <a:pt x="452" y="1592"/>
                  </a:cubicBezTo>
                  <a:cubicBezTo>
                    <a:pt x="527" y="1592"/>
                    <a:pt x="602" y="1567"/>
                    <a:pt x="652" y="1542"/>
                  </a:cubicBezTo>
                  <a:cubicBezTo>
                    <a:pt x="903" y="1417"/>
                    <a:pt x="1103" y="816"/>
                    <a:pt x="1053" y="415"/>
                  </a:cubicBezTo>
                  <a:cubicBezTo>
                    <a:pt x="1028" y="189"/>
                    <a:pt x="903" y="39"/>
                    <a:pt x="728" y="14"/>
                  </a:cubicBezTo>
                  <a:cubicBezTo>
                    <a:pt x="685" y="5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3"/>
            <p:cNvSpPr/>
            <p:nvPr/>
          </p:nvSpPr>
          <p:spPr>
            <a:xfrm>
              <a:off x="4369825" y="822900"/>
              <a:ext cx="35125" cy="9225"/>
            </a:xfrm>
            <a:custGeom>
              <a:avLst/>
              <a:gdLst/>
              <a:ahLst/>
              <a:cxnLst/>
              <a:rect l="l" t="t" r="r" b="b"/>
              <a:pathLst>
                <a:path w="1405" h="369" extrusionOk="0">
                  <a:moveTo>
                    <a:pt x="1171" y="1"/>
                  </a:moveTo>
                  <a:cubicBezTo>
                    <a:pt x="897" y="1"/>
                    <a:pt x="405" y="54"/>
                    <a:pt x="1" y="318"/>
                  </a:cubicBezTo>
                  <a:lnTo>
                    <a:pt x="1" y="369"/>
                  </a:lnTo>
                  <a:lnTo>
                    <a:pt x="51" y="369"/>
                  </a:lnTo>
                  <a:cubicBezTo>
                    <a:pt x="445" y="100"/>
                    <a:pt x="941" y="62"/>
                    <a:pt x="1192" y="62"/>
                  </a:cubicBezTo>
                  <a:cubicBezTo>
                    <a:pt x="1293" y="62"/>
                    <a:pt x="1354" y="68"/>
                    <a:pt x="1354" y="68"/>
                  </a:cubicBezTo>
                  <a:lnTo>
                    <a:pt x="1404" y="43"/>
                  </a:lnTo>
                  <a:lnTo>
                    <a:pt x="1379" y="18"/>
                  </a:lnTo>
                  <a:cubicBezTo>
                    <a:pt x="1364" y="10"/>
                    <a:pt x="1287" y="1"/>
                    <a:pt x="117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3"/>
            <p:cNvSpPr/>
            <p:nvPr/>
          </p:nvSpPr>
          <p:spPr>
            <a:xfrm>
              <a:off x="4423725" y="771950"/>
              <a:ext cx="24450" cy="45775"/>
            </a:xfrm>
            <a:custGeom>
              <a:avLst/>
              <a:gdLst/>
              <a:ahLst/>
              <a:cxnLst/>
              <a:rect l="l" t="t" r="r" b="b"/>
              <a:pathLst>
                <a:path w="978" h="1831" extrusionOk="0">
                  <a:moveTo>
                    <a:pt x="927" y="0"/>
                  </a:moveTo>
                  <a:lnTo>
                    <a:pt x="927" y="26"/>
                  </a:lnTo>
                  <a:cubicBezTo>
                    <a:pt x="902" y="51"/>
                    <a:pt x="852" y="126"/>
                    <a:pt x="777" y="276"/>
                  </a:cubicBezTo>
                  <a:cubicBezTo>
                    <a:pt x="677" y="452"/>
                    <a:pt x="576" y="677"/>
                    <a:pt x="451" y="903"/>
                  </a:cubicBezTo>
                  <a:cubicBezTo>
                    <a:pt x="226" y="1329"/>
                    <a:pt x="0" y="1780"/>
                    <a:pt x="0" y="1780"/>
                  </a:cubicBezTo>
                  <a:lnTo>
                    <a:pt x="25" y="1830"/>
                  </a:lnTo>
                  <a:lnTo>
                    <a:pt x="50" y="1805"/>
                  </a:lnTo>
                  <a:cubicBezTo>
                    <a:pt x="351" y="1229"/>
                    <a:pt x="927" y="126"/>
                    <a:pt x="977" y="51"/>
                  </a:cubicBezTo>
                  <a:lnTo>
                    <a:pt x="977" y="2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4376725" y="808925"/>
              <a:ext cx="25700" cy="55775"/>
            </a:xfrm>
            <a:custGeom>
              <a:avLst/>
              <a:gdLst/>
              <a:ahLst/>
              <a:cxnLst/>
              <a:rect l="l" t="t" r="r" b="b"/>
              <a:pathLst>
                <a:path w="1028" h="2231" extrusionOk="0">
                  <a:moveTo>
                    <a:pt x="577" y="0"/>
                  </a:moveTo>
                  <a:lnTo>
                    <a:pt x="577" y="50"/>
                  </a:lnTo>
                  <a:cubicBezTo>
                    <a:pt x="577" y="100"/>
                    <a:pt x="903" y="1454"/>
                    <a:pt x="978" y="2131"/>
                  </a:cubicBezTo>
                  <a:cubicBezTo>
                    <a:pt x="905" y="2145"/>
                    <a:pt x="724" y="2159"/>
                    <a:pt x="517" y="2159"/>
                  </a:cubicBezTo>
                  <a:cubicBezTo>
                    <a:pt x="365" y="2159"/>
                    <a:pt x="199" y="2152"/>
                    <a:pt x="50" y="2131"/>
                  </a:cubicBezTo>
                  <a:lnTo>
                    <a:pt x="0" y="2156"/>
                  </a:lnTo>
                  <a:lnTo>
                    <a:pt x="25" y="2181"/>
                  </a:lnTo>
                  <a:cubicBezTo>
                    <a:pt x="176" y="2206"/>
                    <a:pt x="326" y="2231"/>
                    <a:pt x="476" y="2231"/>
                  </a:cubicBezTo>
                  <a:cubicBezTo>
                    <a:pt x="752" y="2231"/>
                    <a:pt x="978" y="2181"/>
                    <a:pt x="1003" y="2181"/>
                  </a:cubicBezTo>
                  <a:lnTo>
                    <a:pt x="1028" y="2156"/>
                  </a:lnTo>
                  <a:cubicBezTo>
                    <a:pt x="978" y="1479"/>
                    <a:pt x="652" y="50"/>
                    <a:pt x="627" y="25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4371700" y="87532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1379" y="1"/>
                  </a:moveTo>
                  <a:cubicBezTo>
                    <a:pt x="1027" y="336"/>
                    <a:pt x="500" y="386"/>
                    <a:pt x="219" y="386"/>
                  </a:cubicBezTo>
                  <a:cubicBezTo>
                    <a:pt x="101" y="386"/>
                    <a:pt x="26" y="377"/>
                    <a:pt x="26" y="377"/>
                  </a:cubicBezTo>
                  <a:lnTo>
                    <a:pt x="1" y="402"/>
                  </a:lnTo>
                  <a:lnTo>
                    <a:pt x="26" y="427"/>
                  </a:lnTo>
                  <a:cubicBezTo>
                    <a:pt x="26" y="427"/>
                    <a:pt x="101" y="452"/>
                    <a:pt x="226" y="452"/>
                  </a:cubicBezTo>
                  <a:cubicBezTo>
                    <a:pt x="527" y="452"/>
                    <a:pt x="1053" y="402"/>
                    <a:pt x="1429" y="51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E2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4634875" y="664175"/>
              <a:ext cx="28200" cy="57675"/>
            </a:xfrm>
            <a:custGeom>
              <a:avLst/>
              <a:gdLst/>
              <a:ahLst/>
              <a:cxnLst/>
              <a:rect l="l" t="t" r="r" b="b"/>
              <a:pathLst>
                <a:path w="1128" h="2307" extrusionOk="0">
                  <a:moveTo>
                    <a:pt x="877" y="1"/>
                  </a:moveTo>
                  <a:cubicBezTo>
                    <a:pt x="827" y="51"/>
                    <a:pt x="0" y="1855"/>
                    <a:pt x="50" y="2281"/>
                  </a:cubicBezTo>
                  <a:lnTo>
                    <a:pt x="50" y="2306"/>
                  </a:lnTo>
                  <a:lnTo>
                    <a:pt x="75" y="2306"/>
                  </a:lnTo>
                  <a:cubicBezTo>
                    <a:pt x="100" y="2306"/>
                    <a:pt x="727" y="2231"/>
                    <a:pt x="1128" y="1931"/>
                  </a:cubicBezTo>
                  <a:lnTo>
                    <a:pt x="1128" y="1880"/>
                  </a:lnTo>
                  <a:lnTo>
                    <a:pt x="1078" y="1880"/>
                  </a:lnTo>
                  <a:cubicBezTo>
                    <a:pt x="752" y="2131"/>
                    <a:pt x="226" y="2231"/>
                    <a:pt x="100" y="2256"/>
                  </a:cubicBezTo>
                  <a:cubicBezTo>
                    <a:pt x="100" y="1755"/>
                    <a:pt x="877" y="126"/>
                    <a:pt x="927" y="51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4656800" y="735600"/>
              <a:ext cx="37000" cy="5675"/>
            </a:xfrm>
            <a:custGeom>
              <a:avLst/>
              <a:gdLst/>
              <a:ahLst/>
              <a:cxnLst/>
              <a:rect l="l" t="t" r="r" b="b"/>
              <a:pathLst>
                <a:path w="1480" h="227" extrusionOk="0">
                  <a:moveTo>
                    <a:pt x="0" y="1"/>
                  </a:moveTo>
                  <a:lnTo>
                    <a:pt x="25" y="51"/>
                  </a:lnTo>
                  <a:cubicBezTo>
                    <a:pt x="25" y="51"/>
                    <a:pt x="376" y="226"/>
                    <a:pt x="878" y="226"/>
                  </a:cubicBezTo>
                  <a:cubicBezTo>
                    <a:pt x="1053" y="226"/>
                    <a:pt x="1254" y="201"/>
                    <a:pt x="1454" y="151"/>
                  </a:cubicBezTo>
                  <a:lnTo>
                    <a:pt x="1479" y="126"/>
                  </a:lnTo>
                  <a:lnTo>
                    <a:pt x="1454" y="101"/>
                  </a:lnTo>
                  <a:cubicBezTo>
                    <a:pt x="1254" y="151"/>
                    <a:pt x="1066" y="170"/>
                    <a:pt x="896" y="170"/>
                  </a:cubicBezTo>
                  <a:cubicBezTo>
                    <a:pt x="389" y="170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E2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3"/>
            <p:cNvSpPr/>
            <p:nvPr/>
          </p:nvSpPr>
          <p:spPr>
            <a:xfrm>
              <a:off x="4765825" y="680475"/>
              <a:ext cx="22575" cy="24450"/>
            </a:xfrm>
            <a:custGeom>
              <a:avLst/>
              <a:gdLst/>
              <a:ahLst/>
              <a:cxnLst/>
              <a:rect l="l" t="t" r="r" b="b"/>
              <a:pathLst>
                <a:path w="903" h="978" extrusionOk="0">
                  <a:moveTo>
                    <a:pt x="852" y="0"/>
                  </a:moveTo>
                  <a:cubicBezTo>
                    <a:pt x="827" y="0"/>
                    <a:pt x="276" y="251"/>
                    <a:pt x="0" y="928"/>
                  </a:cubicBezTo>
                  <a:lnTo>
                    <a:pt x="0" y="978"/>
                  </a:lnTo>
                  <a:lnTo>
                    <a:pt x="25" y="978"/>
                  </a:lnTo>
                  <a:lnTo>
                    <a:pt x="50" y="953"/>
                  </a:lnTo>
                  <a:cubicBezTo>
                    <a:pt x="326" y="301"/>
                    <a:pt x="877" y="50"/>
                    <a:pt x="877" y="50"/>
                  </a:cubicBezTo>
                  <a:lnTo>
                    <a:pt x="903" y="2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3"/>
            <p:cNvSpPr/>
            <p:nvPr/>
          </p:nvSpPr>
          <p:spPr>
            <a:xfrm>
              <a:off x="4769575" y="686100"/>
              <a:ext cx="16950" cy="10675"/>
            </a:xfrm>
            <a:custGeom>
              <a:avLst/>
              <a:gdLst/>
              <a:ahLst/>
              <a:cxnLst/>
              <a:rect l="l" t="t" r="r" b="b"/>
              <a:pathLst>
                <a:path w="678" h="427" extrusionOk="0">
                  <a:moveTo>
                    <a:pt x="352" y="1"/>
                  </a:moveTo>
                  <a:lnTo>
                    <a:pt x="352" y="26"/>
                  </a:lnTo>
                  <a:cubicBezTo>
                    <a:pt x="352" y="51"/>
                    <a:pt x="377" y="76"/>
                    <a:pt x="452" y="101"/>
                  </a:cubicBezTo>
                  <a:cubicBezTo>
                    <a:pt x="502" y="151"/>
                    <a:pt x="602" y="201"/>
                    <a:pt x="602" y="226"/>
                  </a:cubicBezTo>
                  <a:lnTo>
                    <a:pt x="602" y="252"/>
                  </a:lnTo>
                  <a:cubicBezTo>
                    <a:pt x="527" y="327"/>
                    <a:pt x="226" y="377"/>
                    <a:pt x="26" y="377"/>
                  </a:cubicBezTo>
                  <a:lnTo>
                    <a:pt x="1" y="402"/>
                  </a:lnTo>
                  <a:lnTo>
                    <a:pt x="26" y="427"/>
                  </a:lnTo>
                  <a:cubicBezTo>
                    <a:pt x="76" y="427"/>
                    <a:pt x="552" y="427"/>
                    <a:pt x="652" y="302"/>
                  </a:cubicBezTo>
                  <a:lnTo>
                    <a:pt x="677" y="226"/>
                  </a:lnTo>
                  <a:cubicBezTo>
                    <a:pt x="652" y="151"/>
                    <a:pt x="552" y="101"/>
                    <a:pt x="477" y="51"/>
                  </a:cubicBezTo>
                  <a:lnTo>
                    <a:pt x="402" y="2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3"/>
            <p:cNvSpPr/>
            <p:nvPr/>
          </p:nvSpPr>
          <p:spPr>
            <a:xfrm>
              <a:off x="4292125" y="1057675"/>
              <a:ext cx="29475" cy="110925"/>
            </a:xfrm>
            <a:custGeom>
              <a:avLst/>
              <a:gdLst/>
              <a:ahLst/>
              <a:cxnLst/>
              <a:rect l="l" t="t" r="r" b="b"/>
              <a:pathLst>
                <a:path w="1179" h="4437" extrusionOk="0">
                  <a:moveTo>
                    <a:pt x="1" y="0"/>
                  </a:moveTo>
                  <a:cubicBezTo>
                    <a:pt x="1" y="0"/>
                    <a:pt x="226" y="1880"/>
                    <a:pt x="327" y="2607"/>
                  </a:cubicBezTo>
                  <a:cubicBezTo>
                    <a:pt x="427" y="3359"/>
                    <a:pt x="803" y="4085"/>
                    <a:pt x="1129" y="4411"/>
                  </a:cubicBezTo>
                  <a:lnTo>
                    <a:pt x="1154" y="4436"/>
                  </a:lnTo>
                  <a:lnTo>
                    <a:pt x="1179" y="4411"/>
                  </a:lnTo>
                  <a:lnTo>
                    <a:pt x="1179" y="4361"/>
                  </a:lnTo>
                  <a:cubicBezTo>
                    <a:pt x="878" y="4035"/>
                    <a:pt x="477" y="3333"/>
                    <a:pt x="402" y="2607"/>
                  </a:cubicBezTo>
                  <a:cubicBezTo>
                    <a:pt x="302" y="188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3"/>
            <p:cNvSpPr/>
            <p:nvPr/>
          </p:nvSpPr>
          <p:spPr>
            <a:xfrm>
              <a:off x="4376100" y="1121575"/>
              <a:ext cx="150400" cy="50150"/>
            </a:xfrm>
            <a:custGeom>
              <a:avLst/>
              <a:gdLst/>
              <a:ahLst/>
              <a:cxnLst/>
              <a:rect l="l" t="t" r="r" b="b"/>
              <a:pathLst>
                <a:path w="6016" h="2006" extrusionOk="0">
                  <a:moveTo>
                    <a:pt x="5965" y="1"/>
                  </a:moveTo>
                  <a:cubicBezTo>
                    <a:pt x="5965" y="1"/>
                    <a:pt x="5188" y="26"/>
                    <a:pt x="3609" y="652"/>
                  </a:cubicBezTo>
                  <a:cubicBezTo>
                    <a:pt x="2106" y="1254"/>
                    <a:pt x="351" y="1830"/>
                    <a:pt x="0" y="1955"/>
                  </a:cubicBezTo>
                  <a:lnTo>
                    <a:pt x="0" y="1980"/>
                  </a:lnTo>
                  <a:lnTo>
                    <a:pt x="25" y="2006"/>
                  </a:lnTo>
                  <a:cubicBezTo>
                    <a:pt x="376" y="1905"/>
                    <a:pt x="2131" y="1304"/>
                    <a:pt x="3634" y="702"/>
                  </a:cubicBezTo>
                  <a:cubicBezTo>
                    <a:pt x="5188" y="101"/>
                    <a:pt x="5965" y="76"/>
                    <a:pt x="5990" y="76"/>
                  </a:cubicBezTo>
                  <a:lnTo>
                    <a:pt x="6015" y="51"/>
                  </a:lnTo>
                  <a:lnTo>
                    <a:pt x="5965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3"/>
            <p:cNvSpPr/>
            <p:nvPr/>
          </p:nvSpPr>
          <p:spPr>
            <a:xfrm>
              <a:off x="4560300" y="921075"/>
              <a:ext cx="10050" cy="134725"/>
            </a:xfrm>
            <a:custGeom>
              <a:avLst/>
              <a:gdLst/>
              <a:ahLst/>
              <a:cxnLst/>
              <a:rect l="l" t="t" r="r" b="b"/>
              <a:pathLst>
                <a:path w="402" h="5389" extrusionOk="0">
                  <a:moveTo>
                    <a:pt x="352" y="0"/>
                  </a:moveTo>
                  <a:cubicBezTo>
                    <a:pt x="352" y="0"/>
                    <a:pt x="151" y="326"/>
                    <a:pt x="76" y="1980"/>
                  </a:cubicBezTo>
                  <a:cubicBezTo>
                    <a:pt x="1" y="3635"/>
                    <a:pt x="301" y="5339"/>
                    <a:pt x="327" y="5364"/>
                  </a:cubicBezTo>
                  <a:lnTo>
                    <a:pt x="352" y="5389"/>
                  </a:lnTo>
                  <a:lnTo>
                    <a:pt x="377" y="5339"/>
                  </a:lnTo>
                  <a:cubicBezTo>
                    <a:pt x="377" y="5314"/>
                    <a:pt x="76" y="3609"/>
                    <a:pt x="151" y="1980"/>
                  </a:cubicBezTo>
                  <a:cubicBezTo>
                    <a:pt x="201" y="376"/>
                    <a:pt x="402" y="26"/>
                    <a:pt x="402" y="26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3"/>
            <p:cNvSpPr/>
            <p:nvPr/>
          </p:nvSpPr>
          <p:spPr>
            <a:xfrm>
              <a:off x="4565325" y="1028850"/>
              <a:ext cx="88375" cy="67050"/>
            </a:xfrm>
            <a:custGeom>
              <a:avLst/>
              <a:gdLst/>
              <a:ahLst/>
              <a:cxnLst/>
              <a:rect l="l" t="t" r="r" b="b"/>
              <a:pathLst>
                <a:path w="3535" h="2682" extrusionOk="0">
                  <a:moveTo>
                    <a:pt x="25" y="0"/>
                  </a:moveTo>
                  <a:lnTo>
                    <a:pt x="0" y="50"/>
                  </a:lnTo>
                  <a:cubicBezTo>
                    <a:pt x="25" y="75"/>
                    <a:pt x="627" y="802"/>
                    <a:pt x="1303" y="1304"/>
                  </a:cubicBezTo>
                  <a:cubicBezTo>
                    <a:pt x="1955" y="1780"/>
                    <a:pt x="3459" y="2657"/>
                    <a:pt x="3484" y="2657"/>
                  </a:cubicBezTo>
                  <a:lnTo>
                    <a:pt x="3509" y="2682"/>
                  </a:lnTo>
                  <a:lnTo>
                    <a:pt x="3534" y="2657"/>
                  </a:lnTo>
                  <a:lnTo>
                    <a:pt x="3509" y="2607"/>
                  </a:lnTo>
                  <a:cubicBezTo>
                    <a:pt x="3509" y="2607"/>
                    <a:pt x="2005" y="1730"/>
                    <a:pt x="1329" y="1253"/>
                  </a:cubicBezTo>
                  <a:cubicBezTo>
                    <a:pt x="677" y="752"/>
                    <a:pt x="75" y="25"/>
                    <a:pt x="50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3"/>
            <p:cNvSpPr/>
            <p:nvPr/>
          </p:nvSpPr>
          <p:spPr>
            <a:xfrm>
              <a:off x="4588500" y="875325"/>
              <a:ext cx="255050" cy="248775"/>
            </a:xfrm>
            <a:custGeom>
              <a:avLst/>
              <a:gdLst/>
              <a:ahLst/>
              <a:cxnLst/>
              <a:rect l="l" t="t" r="r" b="b"/>
              <a:pathLst>
                <a:path w="10202" h="9951" extrusionOk="0">
                  <a:moveTo>
                    <a:pt x="10151" y="1"/>
                  </a:moveTo>
                  <a:cubicBezTo>
                    <a:pt x="10101" y="26"/>
                    <a:pt x="8873" y="1204"/>
                    <a:pt x="7845" y="2933"/>
                  </a:cubicBezTo>
                  <a:cubicBezTo>
                    <a:pt x="6868" y="4612"/>
                    <a:pt x="6291" y="6592"/>
                    <a:pt x="6241" y="6743"/>
                  </a:cubicBezTo>
                  <a:cubicBezTo>
                    <a:pt x="6116" y="6843"/>
                    <a:pt x="4988" y="7620"/>
                    <a:pt x="3635" y="8272"/>
                  </a:cubicBezTo>
                  <a:cubicBezTo>
                    <a:pt x="2808" y="8673"/>
                    <a:pt x="1554" y="9249"/>
                    <a:pt x="76" y="9876"/>
                  </a:cubicBezTo>
                  <a:cubicBezTo>
                    <a:pt x="51" y="9876"/>
                    <a:pt x="1" y="9901"/>
                    <a:pt x="1" y="9901"/>
                  </a:cubicBezTo>
                  <a:lnTo>
                    <a:pt x="1" y="9951"/>
                  </a:lnTo>
                  <a:lnTo>
                    <a:pt x="26" y="9951"/>
                  </a:lnTo>
                  <a:cubicBezTo>
                    <a:pt x="51" y="9951"/>
                    <a:pt x="76" y="9951"/>
                    <a:pt x="101" y="9926"/>
                  </a:cubicBezTo>
                  <a:cubicBezTo>
                    <a:pt x="1579" y="9299"/>
                    <a:pt x="2833" y="8748"/>
                    <a:pt x="3660" y="8322"/>
                  </a:cubicBezTo>
                  <a:cubicBezTo>
                    <a:pt x="5088" y="7620"/>
                    <a:pt x="6266" y="6818"/>
                    <a:pt x="6266" y="6793"/>
                  </a:cubicBezTo>
                  <a:lnTo>
                    <a:pt x="6291" y="6793"/>
                  </a:lnTo>
                  <a:cubicBezTo>
                    <a:pt x="6291" y="6768"/>
                    <a:pt x="6893" y="4713"/>
                    <a:pt x="7895" y="2983"/>
                  </a:cubicBezTo>
                  <a:cubicBezTo>
                    <a:pt x="8923" y="1229"/>
                    <a:pt x="10126" y="101"/>
                    <a:pt x="10176" y="51"/>
                  </a:cubicBezTo>
                  <a:lnTo>
                    <a:pt x="10201" y="26"/>
                  </a:lnTo>
                  <a:lnTo>
                    <a:pt x="1015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3"/>
            <p:cNvSpPr/>
            <p:nvPr/>
          </p:nvSpPr>
          <p:spPr>
            <a:xfrm>
              <a:off x="4731975" y="928600"/>
              <a:ext cx="136000" cy="208675"/>
            </a:xfrm>
            <a:custGeom>
              <a:avLst/>
              <a:gdLst/>
              <a:ahLst/>
              <a:cxnLst/>
              <a:rect l="l" t="t" r="r" b="b"/>
              <a:pathLst>
                <a:path w="5440" h="8347" extrusionOk="0">
                  <a:moveTo>
                    <a:pt x="5389" y="0"/>
                  </a:moveTo>
                  <a:lnTo>
                    <a:pt x="5364" y="25"/>
                  </a:lnTo>
                  <a:cubicBezTo>
                    <a:pt x="5314" y="702"/>
                    <a:pt x="5089" y="3058"/>
                    <a:pt x="4412" y="4687"/>
                  </a:cubicBezTo>
                  <a:cubicBezTo>
                    <a:pt x="3810" y="6040"/>
                    <a:pt x="1931" y="7720"/>
                    <a:pt x="928" y="8271"/>
                  </a:cubicBezTo>
                  <a:cubicBezTo>
                    <a:pt x="878" y="8121"/>
                    <a:pt x="653" y="7494"/>
                    <a:pt x="51" y="6943"/>
                  </a:cubicBezTo>
                  <a:lnTo>
                    <a:pt x="1" y="6943"/>
                  </a:lnTo>
                  <a:lnTo>
                    <a:pt x="1" y="6993"/>
                  </a:lnTo>
                  <a:cubicBezTo>
                    <a:pt x="703" y="7619"/>
                    <a:pt x="878" y="8321"/>
                    <a:pt x="878" y="8321"/>
                  </a:cubicBezTo>
                  <a:lnTo>
                    <a:pt x="878" y="8346"/>
                  </a:lnTo>
                  <a:lnTo>
                    <a:pt x="903" y="8346"/>
                  </a:lnTo>
                  <a:cubicBezTo>
                    <a:pt x="1956" y="7795"/>
                    <a:pt x="3861" y="6116"/>
                    <a:pt x="4462" y="4712"/>
                  </a:cubicBezTo>
                  <a:cubicBezTo>
                    <a:pt x="5164" y="3083"/>
                    <a:pt x="5389" y="702"/>
                    <a:pt x="5440" y="25"/>
                  </a:cubicBezTo>
                  <a:lnTo>
                    <a:pt x="538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3"/>
            <p:cNvSpPr/>
            <p:nvPr/>
          </p:nvSpPr>
          <p:spPr>
            <a:xfrm>
              <a:off x="4612300" y="1217450"/>
              <a:ext cx="91525" cy="246875"/>
            </a:xfrm>
            <a:custGeom>
              <a:avLst/>
              <a:gdLst/>
              <a:ahLst/>
              <a:cxnLst/>
              <a:rect l="l" t="t" r="r" b="b"/>
              <a:pathLst>
                <a:path w="3661" h="9875" extrusionOk="0">
                  <a:moveTo>
                    <a:pt x="527" y="0"/>
                  </a:moveTo>
                  <a:lnTo>
                    <a:pt x="502" y="25"/>
                  </a:lnTo>
                  <a:cubicBezTo>
                    <a:pt x="477" y="25"/>
                    <a:pt x="176" y="978"/>
                    <a:pt x="101" y="2130"/>
                  </a:cubicBezTo>
                  <a:cubicBezTo>
                    <a:pt x="1" y="3308"/>
                    <a:pt x="577" y="5288"/>
                    <a:pt x="1229" y="6516"/>
                  </a:cubicBezTo>
                  <a:cubicBezTo>
                    <a:pt x="1730" y="7469"/>
                    <a:pt x="2307" y="8196"/>
                    <a:pt x="2958" y="9023"/>
                  </a:cubicBezTo>
                  <a:cubicBezTo>
                    <a:pt x="3184" y="9298"/>
                    <a:pt x="3384" y="9574"/>
                    <a:pt x="3610" y="9875"/>
                  </a:cubicBezTo>
                  <a:lnTo>
                    <a:pt x="3660" y="9875"/>
                  </a:lnTo>
                  <a:lnTo>
                    <a:pt x="3660" y="9825"/>
                  </a:lnTo>
                  <a:cubicBezTo>
                    <a:pt x="3435" y="9524"/>
                    <a:pt x="3234" y="9248"/>
                    <a:pt x="3008" y="8998"/>
                  </a:cubicBezTo>
                  <a:cubicBezTo>
                    <a:pt x="2357" y="8146"/>
                    <a:pt x="1780" y="7444"/>
                    <a:pt x="1279" y="6491"/>
                  </a:cubicBezTo>
                  <a:cubicBezTo>
                    <a:pt x="653" y="5288"/>
                    <a:pt x="51" y="3308"/>
                    <a:pt x="151" y="2130"/>
                  </a:cubicBezTo>
                  <a:cubicBezTo>
                    <a:pt x="252" y="978"/>
                    <a:pt x="552" y="50"/>
                    <a:pt x="552" y="50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3"/>
            <p:cNvSpPr/>
            <p:nvPr/>
          </p:nvSpPr>
          <p:spPr>
            <a:xfrm>
              <a:off x="4493250" y="1265675"/>
              <a:ext cx="123475" cy="142275"/>
            </a:xfrm>
            <a:custGeom>
              <a:avLst/>
              <a:gdLst/>
              <a:ahLst/>
              <a:cxnLst/>
              <a:rect l="l" t="t" r="r" b="b"/>
              <a:pathLst>
                <a:path w="4939" h="5691" extrusionOk="0">
                  <a:moveTo>
                    <a:pt x="4888" y="1"/>
                  </a:moveTo>
                  <a:cubicBezTo>
                    <a:pt x="4863" y="1"/>
                    <a:pt x="3961" y="1079"/>
                    <a:pt x="2833" y="2357"/>
                  </a:cubicBezTo>
                  <a:cubicBezTo>
                    <a:pt x="2407" y="2858"/>
                    <a:pt x="1956" y="3384"/>
                    <a:pt x="1530" y="3886"/>
                  </a:cubicBezTo>
                  <a:cubicBezTo>
                    <a:pt x="878" y="4688"/>
                    <a:pt x="302" y="5364"/>
                    <a:pt x="1" y="5640"/>
                  </a:cubicBezTo>
                  <a:lnTo>
                    <a:pt x="1" y="5690"/>
                  </a:lnTo>
                  <a:lnTo>
                    <a:pt x="51" y="5690"/>
                  </a:lnTo>
                  <a:cubicBezTo>
                    <a:pt x="352" y="5415"/>
                    <a:pt x="928" y="4738"/>
                    <a:pt x="1580" y="3936"/>
                  </a:cubicBezTo>
                  <a:cubicBezTo>
                    <a:pt x="2006" y="3435"/>
                    <a:pt x="2457" y="2908"/>
                    <a:pt x="2883" y="2407"/>
                  </a:cubicBezTo>
                  <a:cubicBezTo>
                    <a:pt x="4011" y="1129"/>
                    <a:pt x="4913" y="51"/>
                    <a:pt x="4938" y="51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3"/>
            <p:cNvSpPr/>
            <p:nvPr/>
          </p:nvSpPr>
          <p:spPr>
            <a:xfrm>
              <a:off x="4743275" y="1318950"/>
              <a:ext cx="43250" cy="192375"/>
            </a:xfrm>
            <a:custGeom>
              <a:avLst/>
              <a:gdLst/>
              <a:ahLst/>
              <a:cxnLst/>
              <a:rect l="l" t="t" r="r" b="b"/>
              <a:pathLst>
                <a:path w="1730" h="7695" extrusionOk="0">
                  <a:moveTo>
                    <a:pt x="25" y="0"/>
                  </a:moveTo>
                  <a:lnTo>
                    <a:pt x="0" y="50"/>
                  </a:lnTo>
                  <a:cubicBezTo>
                    <a:pt x="125" y="727"/>
                    <a:pt x="1654" y="7619"/>
                    <a:pt x="1654" y="7670"/>
                  </a:cubicBezTo>
                  <a:lnTo>
                    <a:pt x="1704" y="7695"/>
                  </a:lnTo>
                  <a:lnTo>
                    <a:pt x="1729" y="7670"/>
                  </a:lnTo>
                  <a:cubicBezTo>
                    <a:pt x="1704" y="7594"/>
                    <a:pt x="175" y="702"/>
                    <a:pt x="50" y="5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3"/>
            <p:cNvSpPr/>
            <p:nvPr/>
          </p:nvSpPr>
          <p:spPr>
            <a:xfrm>
              <a:off x="4344775" y="818950"/>
              <a:ext cx="9425" cy="26950"/>
            </a:xfrm>
            <a:custGeom>
              <a:avLst/>
              <a:gdLst/>
              <a:ahLst/>
              <a:cxnLst/>
              <a:rect l="l" t="t" r="r" b="b"/>
              <a:pathLst>
                <a:path w="377" h="1078" extrusionOk="0">
                  <a:moveTo>
                    <a:pt x="201" y="0"/>
                  </a:moveTo>
                  <a:cubicBezTo>
                    <a:pt x="100" y="0"/>
                    <a:pt x="0" y="251"/>
                    <a:pt x="0" y="552"/>
                  </a:cubicBezTo>
                  <a:cubicBezTo>
                    <a:pt x="0" y="827"/>
                    <a:pt x="100" y="1078"/>
                    <a:pt x="201" y="1078"/>
                  </a:cubicBezTo>
                  <a:cubicBezTo>
                    <a:pt x="276" y="1078"/>
                    <a:pt x="376" y="827"/>
                    <a:pt x="376" y="552"/>
                  </a:cubicBezTo>
                  <a:cubicBezTo>
                    <a:pt x="376" y="251"/>
                    <a:pt x="276" y="0"/>
                    <a:pt x="2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3"/>
            <p:cNvSpPr/>
            <p:nvPr/>
          </p:nvSpPr>
          <p:spPr>
            <a:xfrm>
              <a:off x="4413050" y="802025"/>
              <a:ext cx="8800" cy="26975"/>
            </a:xfrm>
            <a:custGeom>
              <a:avLst/>
              <a:gdLst/>
              <a:ahLst/>
              <a:cxnLst/>
              <a:rect l="l" t="t" r="r" b="b"/>
              <a:pathLst>
                <a:path w="352" h="1079" extrusionOk="0">
                  <a:moveTo>
                    <a:pt x="176" y="1"/>
                  </a:moveTo>
                  <a:cubicBezTo>
                    <a:pt x="76" y="1"/>
                    <a:pt x="1" y="251"/>
                    <a:pt x="1" y="527"/>
                  </a:cubicBezTo>
                  <a:cubicBezTo>
                    <a:pt x="1" y="828"/>
                    <a:pt x="76" y="1078"/>
                    <a:pt x="176" y="1078"/>
                  </a:cubicBezTo>
                  <a:cubicBezTo>
                    <a:pt x="252" y="1078"/>
                    <a:pt x="352" y="828"/>
                    <a:pt x="352" y="527"/>
                  </a:cubicBezTo>
                  <a:cubicBezTo>
                    <a:pt x="352" y="251"/>
                    <a:pt x="252" y="1"/>
                    <a:pt x="17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3"/>
            <p:cNvSpPr/>
            <p:nvPr/>
          </p:nvSpPr>
          <p:spPr>
            <a:xfrm>
              <a:off x="4626100" y="662875"/>
              <a:ext cx="12550" cy="27700"/>
            </a:xfrm>
            <a:custGeom>
              <a:avLst/>
              <a:gdLst/>
              <a:ahLst/>
              <a:cxnLst/>
              <a:rect l="l" t="t" r="r" b="b"/>
              <a:pathLst>
                <a:path w="502" h="1108" extrusionOk="0">
                  <a:moveTo>
                    <a:pt x="411" y="1"/>
                  </a:moveTo>
                  <a:cubicBezTo>
                    <a:pt x="313" y="1"/>
                    <a:pt x="196" y="218"/>
                    <a:pt x="101" y="504"/>
                  </a:cubicBezTo>
                  <a:cubicBezTo>
                    <a:pt x="0" y="830"/>
                    <a:pt x="0" y="1080"/>
                    <a:pt x="75" y="1105"/>
                  </a:cubicBezTo>
                  <a:cubicBezTo>
                    <a:pt x="81" y="1107"/>
                    <a:pt x="86" y="1107"/>
                    <a:pt x="91" y="1107"/>
                  </a:cubicBezTo>
                  <a:cubicBezTo>
                    <a:pt x="191" y="1107"/>
                    <a:pt x="330" y="890"/>
                    <a:pt x="401" y="604"/>
                  </a:cubicBezTo>
                  <a:cubicBezTo>
                    <a:pt x="502" y="303"/>
                    <a:pt x="502" y="28"/>
                    <a:pt x="426" y="3"/>
                  </a:cubicBezTo>
                  <a:cubicBezTo>
                    <a:pt x="421" y="1"/>
                    <a:pt x="416" y="1"/>
                    <a:pt x="411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3"/>
            <p:cNvSpPr/>
            <p:nvPr/>
          </p:nvSpPr>
          <p:spPr>
            <a:xfrm>
              <a:off x="4683750" y="674800"/>
              <a:ext cx="12550" cy="28300"/>
            </a:xfrm>
            <a:custGeom>
              <a:avLst/>
              <a:gdLst/>
              <a:ahLst/>
              <a:cxnLst/>
              <a:rect l="l" t="t" r="r" b="b"/>
              <a:pathLst>
                <a:path w="502" h="1132" extrusionOk="0">
                  <a:moveTo>
                    <a:pt x="390" y="0"/>
                  </a:moveTo>
                  <a:cubicBezTo>
                    <a:pt x="312" y="0"/>
                    <a:pt x="171" y="241"/>
                    <a:pt x="75" y="528"/>
                  </a:cubicBezTo>
                  <a:cubicBezTo>
                    <a:pt x="0" y="829"/>
                    <a:pt x="0" y="1105"/>
                    <a:pt x="75" y="1130"/>
                  </a:cubicBezTo>
                  <a:cubicBezTo>
                    <a:pt x="80" y="1131"/>
                    <a:pt x="86" y="1131"/>
                    <a:pt x="91" y="1131"/>
                  </a:cubicBezTo>
                  <a:cubicBezTo>
                    <a:pt x="188" y="1131"/>
                    <a:pt x="306" y="914"/>
                    <a:pt x="401" y="628"/>
                  </a:cubicBezTo>
                  <a:cubicBezTo>
                    <a:pt x="501" y="303"/>
                    <a:pt x="501" y="52"/>
                    <a:pt x="401" y="2"/>
                  </a:cubicBezTo>
                  <a:cubicBezTo>
                    <a:pt x="398" y="1"/>
                    <a:pt x="394" y="0"/>
                    <a:pt x="39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3"/>
            <p:cNvSpPr/>
            <p:nvPr/>
          </p:nvSpPr>
          <p:spPr>
            <a:xfrm>
              <a:off x="4448775" y="866600"/>
              <a:ext cx="245025" cy="157250"/>
            </a:xfrm>
            <a:custGeom>
              <a:avLst/>
              <a:gdLst/>
              <a:ahLst/>
              <a:cxnLst/>
              <a:rect l="l" t="t" r="r" b="b"/>
              <a:pathLst>
                <a:path w="9801" h="6290" extrusionOk="0">
                  <a:moveTo>
                    <a:pt x="1156" y="1"/>
                  </a:moveTo>
                  <a:cubicBezTo>
                    <a:pt x="587" y="1"/>
                    <a:pt x="136" y="72"/>
                    <a:pt x="1" y="99"/>
                  </a:cubicBezTo>
                  <a:lnTo>
                    <a:pt x="1" y="124"/>
                  </a:lnTo>
                  <a:lnTo>
                    <a:pt x="26" y="149"/>
                  </a:lnTo>
                  <a:cubicBezTo>
                    <a:pt x="161" y="136"/>
                    <a:pt x="605" y="64"/>
                    <a:pt x="1166" y="64"/>
                  </a:cubicBezTo>
                  <a:cubicBezTo>
                    <a:pt x="1642" y="64"/>
                    <a:pt x="2203" y="116"/>
                    <a:pt x="2732" y="300"/>
                  </a:cubicBezTo>
                  <a:cubicBezTo>
                    <a:pt x="3935" y="701"/>
                    <a:pt x="4863" y="1227"/>
                    <a:pt x="5564" y="1979"/>
                  </a:cubicBezTo>
                  <a:cubicBezTo>
                    <a:pt x="5790" y="2205"/>
                    <a:pt x="6066" y="2505"/>
                    <a:pt x="6366" y="2806"/>
                  </a:cubicBezTo>
                  <a:cubicBezTo>
                    <a:pt x="7043" y="3533"/>
                    <a:pt x="7820" y="4335"/>
                    <a:pt x="8296" y="4786"/>
                  </a:cubicBezTo>
                  <a:cubicBezTo>
                    <a:pt x="8948" y="5413"/>
                    <a:pt x="9750" y="6265"/>
                    <a:pt x="9750" y="6290"/>
                  </a:cubicBezTo>
                  <a:lnTo>
                    <a:pt x="9800" y="6290"/>
                  </a:lnTo>
                  <a:lnTo>
                    <a:pt x="9800" y="6240"/>
                  </a:lnTo>
                  <a:cubicBezTo>
                    <a:pt x="9800" y="6240"/>
                    <a:pt x="8998" y="5362"/>
                    <a:pt x="8321" y="4736"/>
                  </a:cubicBezTo>
                  <a:cubicBezTo>
                    <a:pt x="7870" y="4310"/>
                    <a:pt x="7093" y="3483"/>
                    <a:pt x="6417" y="2781"/>
                  </a:cubicBezTo>
                  <a:cubicBezTo>
                    <a:pt x="6116" y="2455"/>
                    <a:pt x="5840" y="2154"/>
                    <a:pt x="5615" y="1929"/>
                  </a:cubicBezTo>
                  <a:cubicBezTo>
                    <a:pt x="4888" y="1177"/>
                    <a:pt x="3986" y="651"/>
                    <a:pt x="2732" y="225"/>
                  </a:cubicBezTo>
                  <a:cubicBezTo>
                    <a:pt x="2203" y="52"/>
                    <a:pt x="1638" y="1"/>
                    <a:pt x="1156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3"/>
            <p:cNvSpPr/>
            <p:nvPr/>
          </p:nvSpPr>
          <p:spPr>
            <a:xfrm>
              <a:off x="4540875" y="862175"/>
              <a:ext cx="22575" cy="21950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853" y="1"/>
                  </a:moveTo>
                  <a:cubicBezTo>
                    <a:pt x="677" y="251"/>
                    <a:pt x="26" y="828"/>
                    <a:pt x="1" y="828"/>
                  </a:cubicBezTo>
                  <a:lnTo>
                    <a:pt x="1" y="878"/>
                  </a:lnTo>
                  <a:lnTo>
                    <a:pt x="51" y="878"/>
                  </a:lnTo>
                  <a:cubicBezTo>
                    <a:pt x="76" y="853"/>
                    <a:pt x="728" y="276"/>
                    <a:pt x="903" y="51"/>
                  </a:cubicBezTo>
                  <a:lnTo>
                    <a:pt x="903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3"/>
            <p:cNvSpPr/>
            <p:nvPr/>
          </p:nvSpPr>
          <p:spPr>
            <a:xfrm>
              <a:off x="4557800" y="867200"/>
              <a:ext cx="12550" cy="33225"/>
            </a:xfrm>
            <a:custGeom>
              <a:avLst/>
              <a:gdLst/>
              <a:ahLst/>
              <a:cxnLst/>
              <a:rect l="l" t="t" r="r" b="b"/>
              <a:pathLst>
                <a:path w="502" h="1329" extrusionOk="0">
                  <a:moveTo>
                    <a:pt x="26" y="0"/>
                  </a:moveTo>
                  <a:lnTo>
                    <a:pt x="0" y="25"/>
                  </a:lnTo>
                  <a:lnTo>
                    <a:pt x="452" y="1303"/>
                  </a:lnTo>
                  <a:lnTo>
                    <a:pt x="477" y="1328"/>
                  </a:lnTo>
                  <a:lnTo>
                    <a:pt x="502" y="127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3"/>
            <p:cNvSpPr/>
            <p:nvPr/>
          </p:nvSpPr>
          <p:spPr>
            <a:xfrm>
              <a:off x="4651775" y="1001275"/>
              <a:ext cx="21975" cy="94625"/>
            </a:xfrm>
            <a:custGeom>
              <a:avLst/>
              <a:gdLst/>
              <a:ahLst/>
              <a:cxnLst/>
              <a:rect l="l" t="t" r="r" b="b"/>
              <a:pathLst>
                <a:path w="879" h="3785" extrusionOk="0">
                  <a:moveTo>
                    <a:pt x="878" y="0"/>
                  </a:moveTo>
                  <a:lnTo>
                    <a:pt x="828" y="26"/>
                  </a:lnTo>
                  <a:cubicBezTo>
                    <a:pt x="828" y="26"/>
                    <a:pt x="352" y="727"/>
                    <a:pt x="201" y="1630"/>
                  </a:cubicBezTo>
                  <a:cubicBezTo>
                    <a:pt x="51" y="2557"/>
                    <a:pt x="1" y="3735"/>
                    <a:pt x="1" y="3760"/>
                  </a:cubicBezTo>
                  <a:lnTo>
                    <a:pt x="51" y="3785"/>
                  </a:lnTo>
                  <a:lnTo>
                    <a:pt x="76" y="3760"/>
                  </a:lnTo>
                  <a:cubicBezTo>
                    <a:pt x="76" y="3735"/>
                    <a:pt x="126" y="2557"/>
                    <a:pt x="251" y="1655"/>
                  </a:cubicBezTo>
                  <a:cubicBezTo>
                    <a:pt x="402" y="752"/>
                    <a:pt x="878" y="51"/>
                    <a:pt x="878" y="5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3"/>
            <p:cNvSpPr/>
            <p:nvPr/>
          </p:nvSpPr>
          <p:spPr>
            <a:xfrm>
              <a:off x="4269575" y="727475"/>
              <a:ext cx="11300" cy="36350"/>
            </a:xfrm>
            <a:custGeom>
              <a:avLst/>
              <a:gdLst/>
              <a:ahLst/>
              <a:cxnLst/>
              <a:rect l="l" t="t" r="r" b="b"/>
              <a:pathLst>
                <a:path w="452" h="1454" extrusionOk="0">
                  <a:moveTo>
                    <a:pt x="402" y="0"/>
                  </a:moveTo>
                  <a:cubicBezTo>
                    <a:pt x="1" y="551"/>
                    <a:pt x="151" y="1429"/>
                    <a:pt x="151" y="1429"/>
                  </a:cubicBezTo>
                  <a:lnTo>
                    <a:pt x="201" y="1454"/>
                  </a:lnTo>
                  <a:lnTo>
                    <a:pt x="226" y="1429"/>
                  </a:lnTo>
                  <a:cubicBezTo>
                    <a:pt x="226" y="1429"/>
                    <a:pt x="76" y="551"/>
                    <a:pt x="452" y="25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3"/>
            <p:cNvSpPr/>
            <p:nvPr/>
          </p:nvSpPr>
          <p:spPr>
            <a:xfrm>
              <a:off x="4346025" y="711175"/>
              <a:ext cx="36350" cy="10675"/>
            </a:xfrm>
            <a:custGeom>
              <a:avLst/>
              <a:gdLst/>
              <a:ahLst/>
              <a:cxnLst/>
              <a:rect l="l" t="t" r="r" b="b"/>
              <a:pathLst>
                <a:path w="1454" h="427" extrusionOk="0">
                  <a:moveTo>
                    <a:pt x="1429" y="0"/>
                  </a:moveTo>
                  <a:lnTo>
                    <a:pt x="1379" y="25"/>
                  </a:lnTo>
                  <a:cubicBezTo>
                    <a:pt x="1379" y="326"/>
                    <a:pt x="376" y="376"/>
                    <a:pt x="25" y="376"/>
                  </a:cubicBezTo>
                  <a:lnTo>
                    <a:pt x="0" y="401"/>
                  </a:lnTo>
                  <a:lnTo>
                    <a:pt x="25" y="426"/>
                  </a:lnTo>
                  <a:lnTo>
                    <a:pt x="75" y="426"/>
                  </a:lnTo>
                  <a:cubicBezTo>
                    <a:pt x="276" y="426"/>
                    <a:pt x="1429" y="426"/>
                    <a:pt x="1454" y="51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3"/>
            <p:cNvSpPr/>
            <p:nvPr/>
          </p:nvSpPr>
          <p:spPr>
            <a:xfrm>
              <a:off x="4363550" y="682225"/>
              <a:ext cx="21975" cy="11425"/>
            </a:xfrm>
            <a:custGeom>
              <a:avLst/>
              <a:gdLst/>
              <a:ahLst/>
              <a:cxnLst/>
              <a:rect l="l" t="t" r="r" b="b"/>
              <a:pathLst>
                <a:path w="879" h="457" extrusionOk="0">
                  <a:moveTo>
                    <a:pt x="222" y="1"/>
                  </a:moveTo>
                  <a:cubicBezTo>
                    <a:pt x="162" y="1"/>
                    <a:pt x="96" y="10"/>
                    <a:pt x="26" y="31"/>
                  </a:cubicBezTo>
                  <a:lnTo>
                    <a:pt x="1" y="81"/>
                  </a:lnTo>
                  <a:lnTo>
                    <a:pt x="26" y="106"/>
                  </a:lnTo>
                  <a:cubicBezTo>
                    <a:pt x="96" y="84"/>
                    <a:pt x="161" y="74"/>
                    <a:pt x="221" y="74"/>
                  </a:cubicBezTo>
                  <a:cubicBezTo>
                    <a:pt x="503" y="74"/>
                    <a:pt x="675" y="287"/>
                    <a:pt x="778" y="432"/>
                  </a:cubicBezTo>
                  <a:lnTo>
                    <a:pt x="828" y="457"/>
                  </a:lnTo>
                  <a:lnTo>
                    <a:pt x="853" y="457"/>
                  </a:lnTo>
                  <a:lnTo>
                    <a:pt x="878" y="407"/>
                  </a:lnTo>
                  <a:lnTo>
                    <a:pt x="828" y="381"/>
                  </a:lnTo>
                  <a:cubicBezTo>
                    <a:pt x="723" y="235"/>
                    <a:pt x="531" y="1"/>
                    <a:pt x="222" y="1"/>
                  </a:cubicBez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3"/>
            <p:cNvSpPr/>
            <p:nvPr/>
          </p:nvSpPr>
          <p:spPr>
            <a:xfrm>
              <a:off x="4423725" y="720575"/>
              <a:ext cx="17550" cy="31350"/>
            </a:xfrm>
            <a:custGeom>
              <a:avLst/>
              <a:gdLst/>
              <a:ahLst/>
              <a:cxnLst/>
              <a:rect l="l" t="t" r="r" b="b"/>
              <a:pathLst>
                <a:path w="702" h="1254" extrusionOk="0">
                  <a:moveTo>
                    <a:pt x="0" y="0"/>
                  </a:moveTo>
                  <a:lnTo>
                    <a:pt x="0" y="50"/>
                  </a:lnTo>
                  <a:cubicBezTo>
                    <a:pt x="226" y="201"/>
                    <a:pt x="602" y="978"/>
                    <a:pt x="627" y="1228"/>
                  </a:cubicBezTo>
                  <a:lnTo>
                    <a:pt x="652" y="1253"/>
                  </a:lnTo>
                  <a:lnTo>
                    <a:pt x="702" y="1228"/>
                  </a:lnTo>
                  <a:cubicBezTo>
                    <a:pt x="652" y="953"/>
                    <a:pt x="276" y="176"/>
                    <a:pt x="50" y="0"/>
                  </a:cubicBezTo>
                  <a:close/>
                </a:path>
              </a:pathLst>
            </a:custGeom>
            <a:solidFill>
              <a:srgbClr val="FFB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3"/>
            <p:cNvSpPr/>
            <p:nvPr/>
          </p:nvSpPr>
          <p:spPr>
            <a:xfrm>
              <a:off x="4765200" y="1037625"/>
              <a:ext cx="67675" cy="95025"/>
            </a:xfrm>
            <a:custGeom>
              <a:avLst/>
              <a:gdLst/>
              <a:ahLst/>
              <a:cxnLst/>
              <a:rect l="l" t="t" r="r" b="b"/>
              <a:pathLst>
                <a:path w="2707" h="3801" extrusionOk="0">
                  <a:moveTo>
                    <a:pt x="2456" y="0"/>
                  </a:moveTo>
                  <a:cubicBezTo>
                    <a:pt x="2181" y="0"/>
                    <a:pt x="1955" y="1780"/>
                    <a:pt x="1955" y="1780"/>
                  </a:cubicBezTo>
                  <a:cubicBezTo>
                    <a:pt x="1955" y="1780"/>
                    <a:pt x="1930" y="752"/>
                    <a:pt x="1604" y="727"/>
                  </a:cubicBezTo>
                  <a:cubicBezTo>
                    <a:pt x="1598" y="726"/>
                    <a:pt x="1592" y="726"/>
                    <a:pt x="1586" y="726"/>
                  </a:cubicBezTo>
                  <a:cubicBezTo>
                    <a:pt x="1282" y="726"/>
                    <a:pt x="1379" y="1955"/>
                    <a:pt x="1379" y="1955"/>
                  </a:cubicBezTo>
                  <a:cubicBezTo>
                    <a:pt x="1379" y="1955"/>
                    <a:pt x="1283" y="976"/>
                    <a:pt x="952" y="976"/>
                  </a:cubicBezTo>
                  <a:cubicBezTo>
                    <a:pt x="944" y="976"/>
                    <a:pt x="936" y="976"/>
                    <a:pt x="928" y="978"/>
                  </a:cubicBezTo>
                  <a:cubicBezTo>
                    <a:pt x="577" y="1028"/>
                    <a:pt x="752" y="2582"/>
                    <a:pt x="752" y="2582"/>
                  </a:cubicBezTo>
                  <a:cubicBezTo>
                    <a:pt x="752" y="2582"/>
                    <a:pt x="537" y="1577"/>
                    <a:pt x="270" y="1577"/>
                  </a:cubicBezTo>
                  <a:cubicBezTo>
                    <a:pt x="264" y="1577"/>
                    <a:pt x="257" y="1578"/>
                    <a:pt x="251" y="1579"/>
                  </a:cubicBezTo>
                  <a:cubicBezTo>
                    <a:pt x="0" y="1629"/>
                    <a:pt x="100" y="2983"/>
                    <a:pt x="251" y="3434"/>
                  </a:cubicBezTo>
                  <a:cubicBezTo>
                    <a:pt x="327" y="3675"/>
                    <a:pt x="474" y="3800"/>
                    <a:pt x="610" y="3800"/>
                  </a:cubicBezTo>
                  <a:cubicBezTo>
                    <a:pt x="743" y="3800"/>
                    <a:pt x="865" y="3681"/>
                    <a:pt x="902" y="3434"/>
                  </a:cubicBezTo>
                  <a:cubicBezTo>
                    <a:pt x="902" y="3434"/>
                    <a:pt x="945" y="3561"/>
                    <a:pt x="1051" y="3561"/>
                  </a:cubicBezTo>
                  <a:cubicBezTo>
                    <a:pt x="1086" y="3561"/>
                    <a:pt x="1128" y="3547"/>
                    <a:pt x="1178" y="3509"/>
                  </a:cubicBezTo>
                  <a:cubicBezTo>
                    <a:pt x="1379" y="3359"/>
                    <a:pt x="1379" y="2607"/>
                    <a:pt x="1379" y="2607"/>
                  </a:cubicBezTo>
                  <a:cubicBezTo>
                    <a:pt x="1379" y="2607"/>
                    <a:pt x="1488" y="3065"/>
                    <a:pt x="1625" y="3065"/>
                  </a:cubicBezTo>
                  <a:cubicBezTo>
                    <a:pt x="1634" y="3065"/>
                    <a:pt x="1644" y="3063"/>
                    <a:pt x="1654" y="3058"/>
                  </a:cubicBezTo>
                  <a:cubicBezTo>
                    <a:pt x="1805" y="2983"/>
                    <a:pt x="1955" y="2331"/>
                    <a:pt x="1955" y="2331"/>
                  </a:cubicBezTo>
                  <a:lnTo>
                    <a:pt x="1955" y="2582"/>
                  </a:lnTo>
                  <a:cubicBezTo>
                    <a:pt x="2281" y="2557"/>
                    <a:pt x="2532" y="1830"/>
                    <a:pt x="2607" y="1228"/>
                  </a:cubicBezTo>
                  <a:cubicBezTo>
                    <a:pt x="2657" y="627"/>
                    <a:pt x="2707" y="0"/>
                    <a:pt x="2456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3"/>
            <p:cNvSpPr/>
            <p:nvPr/>
          </p:nvSpPr>
          <p:spPr>
            <a:xfrm>
              <a:off x="4748275" y="553275"/>
              <a:ext cx="48900" cy="139125"/>
            </a:xfrm>
            <a:custGeom>
              <a:avLst/>
              <a:gdLst/>
              <a:ahLst/>
              <a:cxnLst/>
              <a:rect l="l" t="t" r="r" b="b"/>
              <a:pathLst>
                <a:path w="1956" h="5565" extrusionOk="0">
                  <a:moveTo>
                    <a:pt x="351" y="1"/>
                  </a:moveTo>
                  <a:lnTo>
                    <a:pt x="351" y="1"/>
                  </a:lnTo>
                  <a:cubicBezTo>
                    <a:pt x="602" y="1003"/>
                    <a:pt x="602" y="2006"/>
                    <a:pt x="1" y="2682"/>
                  </a:cubicBezTo>
                  <a:cubicBezTo>
                    <a:pt x="251" y="2883"/>
                    <a:pt x="527" y="3359"/>
                    <a:pt x="677" y="3885"/>
                  </a:cubicBezTo>
                  <a:cubicBezTo>
                    <a:pt x="853" y="4562"/>
                    <a:pt x="828" y="5565"/>
                    <a:pt x="828" y="5565"/>
                  </a:cubicBezTo>
                  <a:cubicBezTo>
                    <a:pt x="828" y="5565"/>
                    <a:pt x="1204" y="5214"/>
                    <a:pt x="1479" y="4687"/>
                  </a:cubicBezTo>
                  <a:cubicBezTo>
                    <a:pt x="1579" y="4462"/>
                    <a:pt x="1705" y="4211"/>
                    <a:pt x="1755" y="3935"/>
                  </a:cubicBezTo>
                  <a:cubicBezTo>
                    <a:pt x="1955" y="3008"/>
                    <a:pt x="1579" y="1429"/>
                    <a:pt x="1254" y="878"/>
                  </a:cubicBezTo>
                  <a:cubicBezTo>
                    <a:pt x="1103" y="627"/>
                    <a:pt x="803" y="276"/>
                    <a:pt x="351" y="1"/>
                  </a:cubicBezTo>
                  <a:close/>
                </a:path>
              </a:pathLst>
            </a:custGeom>
            <a:solidFill>
              <a:srgbClr val="700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3"/>
            <p:cNvSpPr/>
            <p:nvPr/>
          </p:nvSpPr>
          <p:spPr>
            <a:xfrm>
              <a:off x="4226350" y="1271825"/>
              <a:ext cx="127200" cy="225725"/>
            </a:xfrm>
            <a:custGeom>
              <a:avLst/>
              <a:gdLst/>
              <a:ahLst/>
              <a:cxnLst/>
              <a:rect l="l" t="t" r="r" b="b"/>
              <a:pathLst>
                <a:path w="5088" h="9029" extrusionOk="0">
                  <a:moveTo>
                    <a:pt x="294" y="1"/>
                  </a:moveTo>
                  <a:cubicBezTo>
                    <a:pt x="199" y="1"/>
                    <a:pt x="105" y="65"/>
                    <a:pt x="50" y="156"/>
                  </a:cubicBezTo>
                  <a:cubicBezTo>
                    <a:pt x="0" y="281"/>
                    <a:pt x="50" y="432"/>
                    <a:pt x="176" y="482"/>
                  </a:cubicBezTo>
                  <a:lnTo>
                    <a:pt x="4211" y="2387"/>
                  </a:lnTo>
                  <a:lnTo>
                    <a:pt x="4562" y="8778"/>
                  </a:lnTo>
                  <a:cubicBezTo>
                    <a:pt x="4562" y="8928"/>
                    <a:pt x="4687" y="9028"/>
                    <a:pt x="4812" y="9028"/>
                  </a:cubicBezTo>
                  <a:lnTo>
                    <a:pt x="4837" y="9028"/>
                  </a:lnTo>
                  <a:cubicBezTo>
                    <a:pt x="4963" y="9028"/>
                    <a:pt x="5088" y="8903"/>
                    <a:pt x="5063" y="8753"/>
                  </a:cubicBezTo>
                  <a:lnTo>
                    <a:pt x="4712" y="2211"/>
                  </a:lnTo>
                  <a:cubicBezTo>
                    <a:pt x="4712" y="2111"/>
                    <a:pt x="4662" y="2036"/>
                    <a:pt x="4587" y="1986"/>
                  </a:cubicBezTo>
                  <a:lnTo>
                    <a:pt x="401" y="31"/>
                  </a:lnTo>
                  <a:cubicBezTo>
                    <a:pt x="367" y="10"/>
                    <a:pt x="330" y="1"/>
                    <a:pt x="294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3"/>
            <p:cNvSpPr/>
            <p:nvPr/>
          </p:nvSpPr>
          <p:spPr>
            <a:xfrm>
              <a:off x="4340375" y="1471825"/>
              <a:ext cx="35125" cy="337750"/>
            </a:xfrm>
            <a:custGeom>
              <a:avLst/>
              <a:gdLst/>
              <a:ahLst/>
              <a:cxnLst/>
              <a:rect l="l" t="t" r="r" b="b"/>
              <a:pathLst>
                <a:path w="1405" h="13510" extrusionOk="0">
                  <a:moveTo>
                    <a:pt x="251" y="1"/>
                  </a:moveTo>
                  <a:cubicBezTo>
                    <a:pt x="101" y="1"/>
                    <a:pt x="1" y="126"/>
                    <a:pt x="1" y="276"/>
                  </a:cubicBezTo>
                  <a:lnTo>
                    <a:pt x="878" y="13284"/>
                  </a:lnTo>
                  <a:cubicBezTo>
                    <a:pt x="878" y="13409"/>
                    <a:pt x="1003" y="13509"/>
                    <a:pt x="1128" y="13509"/>
                  </a:cubicBezTo>
                  <a:lnTo>
                    <a:pt x="1154" y="13509"/>
                  </a:lnTo>
                  <a:cubicBezTo>
                    <a:pt x="1279" y="13509"/>
                    <a:pt x="1404" y="13384"/>
                    <a:pt x="1379" y="13234"/>
                  </a:cubicBezTo>
                  <a:lnTo>
                    <a:pt x="502" y="251"/>
                  </a:lnTo>
                  <a:cubicBezTo>
                    <a:pt x="502" y="101"/>
                    <a:pt x="377" y="1"/>
                    <a:pt x="251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3"/>
            <p:cNvSpPr/>
            <p:nvPr/>
          </p:nvSpPr>
          <p:spPr>
            <a:xfrm>
              <a:off x="4228225" y="1301400"/>
              <a:ext cx="111550" cy="181100"/>
            </a:xfrm>
            <a:custGeom>
              <a:avLst/>
              <a:gdLst/>
              <a:ahLst/>
              <a:cxnLst/>
              <a:rect l="l" t="t" r="r" b="b"/>
              <a:pathLst>
                <a:path w="4462" h="7244" extrusionOk="0">
                  <a:moveTo>
                    <a:pt x="0" y="1"/>
                  </a:moveTo>
                  <a:lnTo>
                    <a:pt x="376" y="4762"/>
                  </a:lnTo>
                  <a:lnTo>
                    <a:pt x="4462" y="7244"/>
                  </a:lnTo>
                  <a:lnTo>
                    <a:pt x="4211" y="2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3"/>
            <p:cNvSpPr/>
            <p:nvPr/>
          </p:nvSpPr>
          <p:spPr>
            <a:xfrm>
              <a:off x="4112925" y="1068325"/>
              <a:ext cx="204925" cy="273725"/>
            </a:xfrm>
            <a:custGeom>
              <a:avLst/>
              <a:gdLst/>
              <a:ahLst/>
              <a:cxnLst/>
              <a:rect l="l" t="t" r="r" b="b"/>
              <a:pathLst>
                <a:path w="8197" h="10949" extrusionOk="0">
                  <a:moveTo>
                    <a:pt x="1580" y="0"/>
                  </a:moveTo>
                  <a:cubicBezTo>
                    <a:pt x="1580" y="0"/>
                    <a:pt x="678" y="1629"/>
                    <a:pt x="302" y="2582"/>
                  </a:cubicBezTo>
                  <a:cubicBezTo>
                    <a:pt x="251" y="2757"/>
                    <a:pt x="201" y="2882"/>
                    <a:pt x="176" y="2983"/>
                  </a:cubicBezTo>
                  <a:cubicBezTo>
                    <a:pt x="1" y="3785"/>
                    <a:pt x="903" y="5439"/>
                    <a:pt x="2357" y="6517"/>
                  </a:cubicBezTo>
                  <a:cubicBezTo>
                    <a:pt x="3810" y="7594"/>
                    <a:pt x="5164" y="8772"/>
                    <a:pt x="5164" y="8772"/>
                  </a:cubicBezTo>
                  <a:cubicBezTo>
                    <a:pt x="5164" y="8772"/>
                    <a:pt x="5114" y="9399"/>
                    <a:pt x="5389" y="9800"/>
                  </a:cubicBezTo>
                  <a:cubicBezTo>
                    <a:pt x="5465" y="9875"/>
                    <a:pt x="5515" y="9950"/>
                    <a:pt x="5565" y="10000"/>
                  </a:cubicBezTo>
                  <a:cubicBezTo>
                    <a:pt x="5690" y="10151"/>
                    <a:pt x="5790" y="10201"/>
                    <a:pt x="5866" y="10226"/>
                  </a:cubicBezTo>
                  <a:cubicBezTo>
                    <a:pt x="5916" y="10251"/>
                    <a:pt x="5941" y="10251"/>
                    <a:pt x="5941" y="10251"/>
                  </a:cubicBezTo>
                  <a:lnTo>
                    <a:pt x="5941" y="10276"/>
                  </a:lnTo>
                  <a:cubicBezTo>
                    <a:pt x="5991" y="10326"/>
                    <a:pt x="6166" y="10652"/>
                    <a:pt x="6442" y="10777"/>
                  </a:cubicBezTo>
                  <a:cubicBezTo>
                    <a:pt x="6492" y="10802"/>
                    <a:pt x="6567" y="10827"/>
                    <a:pt x="6617" y="10852"/>
                  </a:cubicBezTo>
                  <a:lnTo>
                    <a:pt x="6718" y="10903"/>
                  </a:lnTo>
                  <a:cubicBezTo>
                    <a:pt x="6803" y="10931"/>
                    <a:pt x="6882" y="10949"/>
                    <a:pt x="6941" y="10949"/>
                  </a:cubicBezTo>
                  <a:cubicBezTo>
                    <a:pt x="7037" y="10949"/>
                    <a:pt x="7081" y="10902"/>
                    <a:pt x="7018" y="10777"/>
                  </a:cubicBezTo>
                  <a:cubicBezTo>
                    <a:pt x="6893" y="10527"/>
                    <a:pt x="7018" y="9198"/>
                    <a:pt x="7044" y="8948"/>
                  </a:cubicBezTo>
                  <a:cubicBezTo>
                    <a:pt x="7068" y="8826"/>
                    <a:pt x="7146" y="8769"/>
                    <a:pt x="7245" y="8769"/>
                  </a:cubicBezTo>
                  <a:cubicBezTo>
                    <a:pt x="7350" y="8769"/>
                    <a:pt x="7479" y="8832"/>
                    <a:pt x="7595" y="8948"/>
                  </a:cubicBezTo>
                  <a:cubicBezTo>
                    <a:pt x="7791" y="9124"/>
                    <a:pt x="7925" y="9361"/>
                    <a:pt x="8023" y="9361"/>
                  </a:cubicBezTo>
                  <a:cubicBezTo>
                    <a:pt x="8050" y="9361"/>
                    <a:pt x="8074" y="9342"/>
                    <a:pt x="8096" y="9298"/>
                  </a:cubicBezTo>
                  <a:cubicBezTo>
                    <a:pt x="8196" y="9098"/>
                    <a:pt x="7871" y="8246"/>
                    <a:pt x="7445" y="8045"/>
                  </a:cubicBezTo>
                  <a:lnTo>
                    <a:pt x="7018" y="7845"/>
                  </a:lnTo>
                  <a:cubicBezTo>
                    <a:pt x="7018" y="7845"/>
                    <a:pt x="5515" y="5414"/>
                    <a:pt x="4913" y="4662"/>
                  </a:cubicBezTo>
                  <a:cubicBezTo>
                    <a:pt x="4462" y="4085"/>
                    <a:pt x="3961" y="3434"/>
                    <a:pt x="3735" y="3158"/>
                  </a:cubicBezTo>
                  <a:cubicBezTo>
                    <a:pt x="3660" y="3058"/>
                    <a:pt x="3610" y="3008"/>
                    <a:pt x="3610" y="3008"/>
                  </a:cubicBezTo>
                  <a:lnTo>
                    <a:pt x="4186" y="2557"/>
                  </a:lnTo>
                  <a:cubicBezTo>
                    <a:pt x="4186" y="2557"/>
                    <a:pt x="3886" y="2105"/>
                    <a:pt x="3485" y="1654"/>
                  </a:cubicBezTo>
                  <a:cubicBezTo>
                    <a:pt x="3359" y="1529"/>
                    <a:pt x="3209" y="1379"/>
                    <a:pt x="3084" y="1253"/>
                  </a:cubicBezTo>
                  <a:cubicBezTo>
                    <a:pt x="2457" y="702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3"/>
            <p:cNvSpPr/>
            <p:nvPr/>
          </p:nvSpPr>
          <p:spPr>
            <a:xfrm>
              <a:off x="4186250" y="1109675"/>
              <a:ext cx="31350" cy="37625"/>
            </a:xfrm>
            <a:custGeom>
              <a:avLst/>
              <a:gdLst/>
              <a:ahLst/>
              <a:cxnLst/>
              <a:rect l="l" t="t" r="r" b="b"/>
              <a:pathLst>
                <a:path w="1254" h="1505" extrusionOk="0">
                  <a:moveTo>
                    <a:pt x="552" y="0"/>
                  </a:moveTo>
                  <a:lnTo>
                    <a:pt x="0" y="953"/>
                  </a:lnTo>
                  <a:cubicBezTo>
                    <a:pt x="0" y="953"/>
                    <a:pt x="451" y="1253"/>
                    <a:pt x="802" y="1504"/>
                  </a:cubicBezTo>
                  <a:cubicBezTo>
                    <a:pt x="727" y="1404"/>
                    <a:pt x="677" y="1354"/>
                    <a:pt x="677" y="1354"/>
                  </a:cubicBezTo>
                  <a:lnTo>
                    <a:pt x="1253" y="903"/>
                  </a:lnTo>
                  <a:cubicBezTo>
                    <a:pt x="1253" y="903"/>
                    <a:pt x="953" y="451"/>
                    <a:pt x="552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3"/>
            <p:cNvSpPr/>
            <p:nvPr/>
          </p:nvSpPr>
          <p:spPr>
            <a:xfrm>
              <a:off x="4112925" y="1132850"/>
              <a:ext cx="139125" cy="185500"/>
            </a:xfrm>
            <a:custGeom>
              <a:avLst/>
              <a:gdLst/>
              <a:ahLst/>
              <a:cxnLst/>
              <a:rect l="l" t="t" r="r" b="b"/>
              <a:pathLst>
                <a:path w="5565" h="7420" extrusionOk="0">
                  <a:moveTo>
                    <a:pt x="302" y="1"/>
                  </a:moveTo>
                  <a:cubicBezTo>
                    <a:pt x="251" y="176"/>
                    <a:pt x="201" y="301"/>
                    <a:pt x="176" y="402"/>
                  </a:cubicBezTo>
                  <a:cubicBezTo>
                    <a:pt x="1" y="1204"/>
                    <a:pt x="903" y="2858"/>
                    <a:pt x="2357" y="3936"/>
                  </a:cubicBezTo>
                  <a:cubicBezTo>
                    <a:pt x="3810" y="5013"/>
                    <a:pt x="5164" y="6191"/>
                    <a:pt x="5164" y="6191"/>
                  </a:cubicBezTo>
                  <a:cubicBezTo>
                    <a:pt x="5164" y="6191"/>
                    <a:pt x="5114" y="6818"/>
                    <a:pt x="5389" y="7219"/>
                  </a:cubicBezTo>
                  <a:cubicBezTo>
                    <a:pt x="5465" y="7294"/>
                    <a:pt x="5515" y="7369"/>
                    <a:pt x="5565" y="7419"/>
                  </a:cubicBezTo>
                  <a:cubicBezTo>
                    <a:pt x="5414" y="6692"/>
                    <a:pt x="5465" y="5815"/>
                    <a:pt x="5465" y="5815"/>
                  </a:cubicBezTo>
                  <a:cubicBezTo>
                    <a:pt x="5465" y="5815"/>
                    <a:pt x="4011" y="4838"/>
                    <a:pt x="2557" y="3484"/>
                  </a:cubicBezTo>
                  <a:cubicBezTo>
                    <a:pt x="1179" y="2206"/>
                    <a:pt x="978" y="1655"/>
                    <a:pt x="302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3"/>
            <p:cNvSpPr/>
            <p:nvPr/>
          </p:nvSpPr>
          <p:spPr>
            <a:xfrm>
              <a:off x="4205050" y="972450"/>
              <a:ext cx="88350" cy="169825"/>
            </a:xfrm>
            <a:custGeom>
              <a:avLst/>
              <a:gdLst/>
              <a:ahLst/>
              <a:cxnLst/>
              <a:rect l="l" t="t" r="r" b="b"/>
              <a:pathLst>
                <a:path w="3534" h="6793" extrusionOk="0">
                  <a:moveTo>
                    <a:pt x="627" y="1"/>
                  </a:moveTo>
                  <a:lnTo>
                    <a:pt x="652" y="51"/>
                  </a:lnTo>
                  <a:cubicBezTo>
                    <a:pt x="1379" y="577"/>
                    <a:pt x="3133" y="2607"/>
                    <a:pt x="3484" y="3409"/>
                  </a:cubicBezTo>
                  <a:cubicBezTo>
                    <a:pt x="3359" y="3509"/>
                    <a:pt x="2481" y="4311"/>
                    <a:pt x="1855" y="4988"/>
                  </a:cubicBezTo>
                  <a:cubicBezTo>
                    <a:pt x="1153" y="5690"/>
                    <a:pt x="426" y="6417"/>
                    <a:pt x="426" y="6417"/>
                  </a:cubicBezTo>
                  <a:lnTo>
                    <a:pt x="0" y="6742"/>
                  </a:lnTo>
                  <a:lnTo>
                    <a:pt x="0" y="6793"/>
                  </a:lnTo>
                  <a:lnTo>
                    <a:pt x="50" y="6793"/>
                  </a:lnTo>
                  <a:lnTo>
                    <a:pt x="476" y="6467"/>
                  </a:lnTo>
                  <a:cubicBezTo>
                    <a:pt x="476" y="6467"/>
                    <a:pt x="1178" y="5740"/>
                    <a:pt x="1880" y="5013"/>
                  </a:cubicBezTo>
                  <a:cubicBezTo>
                    <a:pt x="2582" y="4311"/>
                    <a:pt x="3534" y="3434"/>
                    <a:pt x="3534" y="3434"/>
                  </a:cubicBezTo>
                  <a:lnTo>
                    <a:pt x="3534" y="3409"/>
                  </a:lnTo>
                  <a:cubicBezTo>
                    <a:pt x="3233" y="2632"/>
                    <a:pt x="1429" y="527"/>
                    <a:pt x="677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3"/>
            <p:cNvSpPr/>
            <p:nvPr/>
          </p:nvSpPr>
          <p:spPr>
            <a:xfrm>
              <a:off x="4176850" y="1088375"/>
              <a:ext cx="41375" cy="44500"/>
            </a:xfrm>
            <a:custGeom>
              <a:avLst/>
              <a:gdLst/>
              <a:ahLst/>
              <a:cxnLst/>
              <a:rect l="l" t="t" r="r" b="b"/>
              <a:pathLst>
                <a:path w="1655" h="1780" extrusionOk="0">
                  <a:moveTo>
                    <a:pt x="0" y="0"/>
                  </a:moveTo>
                  <a:lnTo>
                    <a:pt x="0" y="50"/>
                  </a:lnTo>
                  <a:cubicBezTo>
                    <a:pt x="702" y="602"/>
                    <a:pt x="1579" y="1755"/>
                    <a:pt x="1604" y="1780"/>
                  </a:cubicBezTo>
                  <a:lnTo>
                    <a:pt x="1629" y="1780"/>
                  </a:lnTo>
                  <a:lnTo>
                    <a:pt x="1654" y="1730"/>
                  </a:lnTo>
                  <a:cubicBezTo>
                    <a:pt x="1629" y="1730"/>
                    <a:pt x="727" y="552"/>
                    <a:pt x="5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3"/>
            <p:cNvSpPr/>
            <p:nvPr/>
          </p:nvSpPr>
          <p:spPr>
            <a:xfrm>
              <a:off x="4176850" y="1127225"/>
              <a:ext cx="43250" cy="37600"/>
            </a:xfrm>
            <a:custGeom>
              <a:avLst/>
              <a:gdLst/>
              <a:ahLst/>
              <a:cxnLst/>
              <a:rect l="l" t="t" r="r" b="b"/>
              <a:pathLst>
                <a:path w="1730" h="1504" extrusionOk="0">
                  <a:moveTo>
                    <a:pt x="0" y="0"/>
                  </a:moveTo>
                  <a:lnTo>
                    <a:pt x="0" y="50"/>
                  </a:lnTo>
                  <a:cubicBezTo>
                    <a:pt x="25" y="75"/>
                    <a:pt x="25" y="75"/>
                    <a:pt x="75" y="100"/>
                  </a:cubicBezTo>
                  <a:cubicBezTo>
                    <a:pt x="276" y="176"/>
                    <a:pt x="877" y="451"/>
                    <a:pt x="1679" y="1504"/>
                  </a:cubicBezTo>
                  <a:lnTo>
                    <a:pt x="1730" y="1504"/>
                  </a:lnTo>
                  <a:lnTo>
                    <a:pt x="1730" y="1454"/>
                  </a:lnTo>
                  <a:cubicBezTo>
                    <a:pt x="928" y="401"/>
                    <a:pt x="301" y="125"/>
                    <a:pt x="101" y="25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3"/>
            <p:cNvSpPr/>
            <p:nvPr/>
          </p:nvSpPr>
          <p:spPr>
            <a:xfrm>
              <a:off x="4113550" y="1048275"/>
              <a:ext cx="50150" cy="105900"/>
            </a:xfrm>
            <a:custGeom>
              <a:avLst/>
              <a:gdLst/>
              <a:ahLst/>
              <a:cxnLst/>
              <a:rect l="l" t="t" r="r" b="b"/>
              <a:pathLst>
                <a:path w="2006" h="4236" extrusionOk="0">
                  <a:moveTo>
                    <a:pt x="1956" y="0"/>
                  </a:moveTo>
                  <a:cubicBezTo>
                    <a:pt x="1956" y="25"/>
                    <a:pt x="928" y="1855"/>
                    <a:pt x="678" y="2431"/>
                  </a:cubicBezTo>
                  <a:cubicBezTo>
                    <a:pt x="628" y="2506"/>
                    <a:pt x="577" y="2607"/>
                    <a:pt x="552" y="2682"/>
                  </a:cubicBezTo>
                  <a:cubicBezTo>
                    <a:pt x="302" y="3208"/>
                    <a:pt x="1" y="3810"/>
                    <a:pt x="101" y="4211"/>
                  </a:cubicBezTo>
                  <a:lnTo>
                    <a:pt x="151" y="4236"/>
                  </a:lnTo>
                  <a:lnTo>
                    <a:pt x="176" y="4211"/>
                  </a:lnTo>
                  <a:cubicBezTo>
                    <a:pt x="76" y="3810"/>
                    <a:pt x="352" y="3233"/>
                    <a:pt x="602" y="2732"/>
                  </a:cubicBezTo>
                  <a:cubicBezTo>
                    <a:pt x="653" y="2632"/>
                    <a:pt x="703" y="2532"/>
                    <a:pt x="728" y="2456"/>
                  </a:cubicBezTo>
                  <a:cubicBezTo>
                    <a:pt x="978" y="1905"/>
                    <a:pt x="2006" y="50"/>
                    <a:pt x="2006" y="50"/>
                  </a:cubicBezTo>
                  <a:lnTo>
                    <a:pt x="200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3"/>
            <p:cNvSpPr/>
            <p:nvPr/>
          </p:nvSpPr>
          <p:spPr>
            <a:xfrm>
              <a:off x="4270825" y="1296400"/>
              <a:ext cx="10050" cy="44500"/>
            </a:xfrm>
            <a:custGeom>
              <a:avLst/>
              <a:gdLst/>
              <a:ahLst/>
              <a:cxnLst/>
              <a:rect l="l" t="t" r="r" b="b"/>
              <a:pathLst>
                <a:path w="402" h="1780" extrusionOk="0">
                  <a:moveTo>
                    <a:pt x="151" y="0"/>
                  </a:moveTo>
                  <a:lnTo>
                    <a:pt x="101" y="25"/>
                  </a:lnTo>
                  <a:cubicBezTo>
                    <a:pt x="26" y="376"/>
                    <a:pt x="1" y="1128"/>
                    <a:pt x="301" y="1729"/>
                  </a:cubicBezTo>
                  <a:lnTo>
                    <a:pt x="402" y="1780"/>
                  </a:lnTo>
                  <a:cubicBezTo>
                    <a:pt x="76" y="1178"/>
                    <a:pt x="101" y="401"/>
                    <a:pt x="176" y="2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3"/>
            <p:cNvSpPr/>
            <p:nvPr/>
          </p:nvSpPr>
          <p:spPr>
            <a:xfrm>
              <a:off x="4254550" y="1296400"/>
              <a:ext cx="6900" cy="28825"/>
            </a:xfrm>
            <a:custGeom>
              <a:avLst/>
              <a:gdLst/>
              <a:ahLst/>
              <a:cxnLst/>
              <a:rect l="l" t="t" r="r" b="b"/>
              <a:pathLst>
                <a:path w="276" h="1153" extrusionOk="0">
                  <a:moveTo>
                    <a:pt x="100" y="0"/>
                  </a:moveTo>
                  <a:lnTo>
                    <a:pt x="50" y="25"/>
                  </a:lnTo>
                  <a:cubicBezTo>
                    <a:pt x="0" y="175"/>
                    <a:pt x="50" y="652"/>
                    <a:pt x="201" y="1103"/>
                  </a:cubicBezTo>
                  <a:cubicBezTo>
                    <a:pt x="234" y="1119"/>
                    <a:pt x="256" y="1125"/>
                    <a:pt x="267" y="1127"/>
                  </a:cubicBezTo>
                  <a:lnTo>
                    <a:pt x="267" y="1127"/>
                  </a:lnTo>
                  <a:cubicBezTo>
                    <a:pt x="123" y="683"/>
                    <a:pt x="76" y="198"/>
                    <a:pt x="125" y="50"/>
                  </a:cubicBezTo>
                  <a:lnTo>
                    <a:pt x="100" y="0"/>
                  </a:lnTo>
                  <a:close/>
                  <a:moveTo>
                    <a:pt x="267" y="1127"/>
                  </a:moveTo>
                  <a:lnTo>
                    <a:pt x="267" y="1127"/>
                  </a:lnTo>
                  <a:cubicBezTo>
                    <a:pt x="270" y="1136"/>
                    <a:pt x="273" y="1144"/>
                    <a:pt x="276" y="1153"/>
                  </a:cubicBezTo>
                  <a:lnTo>
                    <a:pt x="276" y="1128"/>
                  </a:lnTo>
                  <a:cubicBezTo>
                    <a:pt x="276" y="1128"/>
                    <a:pt x="273" y="1128"/>
                    <a:pt x="267" y="1127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3"/>
            <p:cNvSpPr/>
            <p:nvPr/>
          </p:nvSpPr>
          <p:spPr>
            <a:xfrm>
              <a:off x="4347275" y="1543250"/>
              <a:ext cx="124700" cy="283875"/>
            </a:xfrm>
            <a:custGeom>
              <a:avLst/>
              <a:gdLst/>
              <a:ahLst/>
              <a:cxnLst/>
              <a:rect l="l" t="t" r="r" b="b"/>
              <a:pathLst>
                <a:path w="4988" h="11355" extrusionOk="0">
                  <a:moveTo>
                    <a:pt x="276" y="1"/>
                  </a:moveTo>
                  <a:cubicBezTo>
                    <a:pt x="126" y="1"/>
                    <a:pt x="25" y="126"/>
                    <a:pt x="0" y="251"/>
                  </a:cubicBezTo>
                  <a:cubicBezTo>
                    <a:pt x="0" y="402"/>
                    <a:pt x="126" y="527"/>
                    <a:pt x="251" y="527"/>
                  </a:cubicBezTo>
                  <a:cubicBezTo>
                    <a:pt x="1103" y="552"/>
                    <a:pt x="2030" y="602"/>
                    <a:pt x="2381" y="677"/>
                  </a:cubicBezTo>
                  <a:cubicBezTo>
                    <a:pt x="2431" y="1129"/>
                    <a:pt x="2657" y="2382"/>
                    <a:pt x="3384" y="5891"/>
                  </a:cubicBezTo>
                  <a:cubicBezTo>
                    <a:pt x="3910" y="8497"/>
                    <a:pt x="4462" y="11129"/>
                    <a:pt x="4462" y="11154"/>
                  </a:cubicBezTo>
                  <a:cubicBezTo>
                    <a:pt x="4487" y="11279"/>
                    <a:pt x="4587" y="11354"/>
                    <a:pt x="4712" y="11354"/>
                  </a:cubicBezTo>
                  <a:lnTo>
                    <a:pt x="4762" y="11354"/>
                  </a:lnTo>
                  <a:cubicBezTo>
                    <a:pt x="4913" y="11329"/>
                    <a:pt x="4988" y="11179"/>
                    <a:pt x="4963" y="11053"/>
                  </a:cubicBezTo>
                  <a:cubicBezTo>
                    <a:pt x="4136" y="7069"/>
                    <a:pt x="2908" y="1028"/>
                    <a:pt x="2883" y="527"/>
                  </a:cubicBezTo>
                  <a:cubicBezTo>
                    <a:pt x="2883" y="452"/>
                    <a:pt x="2883" y="402"/>
                    <a:pt x="2858" y="352"/>
                  </a:cubicBezTo>
                  <a:cubicBezTo>
                    <a:pt x="2782" y="201"/>
                    <a:pt x="2732" y="101"/>
                    <a:pt x="276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3"/>
            <p:cNvSpPr/>
            <p:nvPr/>
          </p:nvSpPr>
          <p:spPr>
            <a:xfrm>
              <a:off x="4456300" y="1806425"/>
              <a:ext cx="95875" cy="23200"/>
            </a:xfrm>
            <a:custGeom>
              <a:avLst/>
              <a:gdLst/>
              <a:ahLst/>
              <a:cxnLst/>
              <a:rect l="l" t="t" r="r" b="b"/>
              <a:pathLst>
                <a:path w="3835" h="928" extrusionOk="0">
                  <a:moveTo>
                    <a:pt x="0" y="0"/>
                  </a:moveTo>
                  <a:lnTo>
                    <a:pt x="201" y="927"/>
                  </a:lnTo>
                  <a:lnTo>
                    <a:pt x="3634" y="927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3"/>
            <p:cNvSpPr/>
            <p:nvPr/>
          </p:nvSpPr>
          <p:spPr>
            <a:xfrm>
              <a:off x="4217575" y="1455550"/>
              <a:ext cx="94625" cy="229975"/>
            </a:xfrm>
            <a:custGeom>
              <a:avLst/>
              <a:gdLst/>
              <a:ahLst/>
              <a:cxnLst/>
              <a:rect l="l" t="t" r="r" b="b"/>
              <a:pathLst>
                <a:path w="3785" h="9199" extrusionOk="0">
                  <a:moveTo>
                    <a:pt x="126" y="0"/>
                  </a:moveTo>
                  <a:cubicBezTo>
                    <a:pt x="50" y="25"/>
                    <a:pt x="0" y="75"/>
                    <a:pt x="0" y="150"/>
                  </a:cubicBezTo>
                  <a:lnTo>
                    <a:pt x="627" y="9098"/>
                  </a:lnTo>
                  <a:cubicBezTo>
                    <a:pt x="627" y="9148"/>
                    <a:pt x="677" y="9198"/>
                    <a:pt x="727" y="9198"/>
                  </a:cubicBezTo>
                  <a:lnTo>
                    <a:pt x="752" y="9198"/>
                  </a:lnTo>
                  <a:cubicBezTo>
                    <a:pt x="802" y="9198"/>
                    <a:pt x="852" y="9173"/>
                    <a:pt x="878" y="9123"/>
                  </a:cubicBezTo>
                  <a:lnTo>
                    <a:pt x="3760" y="2256"/>
                  </a:lnTo>
                  <a:cubicBezTo>
                    <a:pt x="3785" y="2180"/>
                    <a:pt x="3760" y="2105"/>
                    <a:pt x="3685" y="2080"/>
                  </a:cubicBezTo>
                  <a:cubicBezTo>
                    <a:pt x="3675" y="2076"/>
                    <a:pt x="3665" y="2074"/>
                    <a:pt x="3655" y="2074"/>
                  </a:cubicBezTo>
                  <a:cubicBezTo>
                    <a:pt x="3609" y="2074"/>
                    <a:pt x="3555" y="2114"/>
                    <a:pt x="3534" y="2155"/>
                  </a:cubicBezTo>
                  <a:lnTo>
                    <a:pt x="852" y="8521"/>
                  </a:lnTo>
                  <a:lnTo>
                    <a:pt x="251" y="125"/>
                  </a:lnTo>
                  <a:cubicBezTo>
                    <a:pt x="251" y="50"/>
                    <a:pt x="176" y="0"/>
                    <a:pt x="126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4233225" y="1662300"/>
              <a:ext cx="111575" cy="110300"/>
            </a:xfrm>
            <a:custGeom>
              <a:avLst/>
              <a:gdLst/>
              <a:ahLst/>
              <a:cxnLst/>
              <a:rect l="l" t="t" r="r" b="b"/>
              <a:pathLst>
                <a:path w="4463" h="4412" extrusionOk="0">
                  <a:moveTo>
                    <a:pt x="4287" y="1"/>
                  </a:moveTo>
                  <a:lnTo>
                    <a:pt x="101" y="677"/>
                  </a:lnTo>
                  <a:cubicBezTo>
                    <a:pt x="76" y="677"/>
                    <a:pt x="26" y="728"/>
                    <a:pt x="1" y="778"/>
                  </a:cubicBezTo>
                  <a:cubicBezTo>
                    <a:pt x="1" y="828"/>
                    <a:pt x="1" y="878"/>
                    <a:pt x="51" y="903"/>
                  </a:cubicBezTo>
                  <a:lnTo>
                    <a:pt x="3886" y="4387"/>
                  </a:lnTo>
                  <a:lnTo>
                    <a:pt x="3986" y="4412"/>
                  </a:lnTo>
                  <a:lnTo>
                    <a:pt x="4061" y="4387"/>
                  </a:lnTo>
                  <a:cubicBezTo>
                    <a:pt x="4111" y="4312"/>
                    <a:pt x="4111" y="4236"/>
                    <a:pt x="4061" y="4186"/>
                  </a:cubicBezTo>
                  <a:lnTo>
                    <a:pt x="427" y="903"/>
                  </a:lnTo>
                  <a:lnTo>
                    <a:pt x="4337" y="276"/>
                  </a:lnTo>
                  <a:cubicBezTo>
                    <a:pt x="4412" y="251"/>
                    <a:pt x="4462" y="201"/>
                    <a:pt x="4437" y="126"/>
                  </a:cubicBezTo>
                  <a:cubicBezTo>
                    <a:pt x="4437" y="51"/>
                    <a:pt x="4362" y="1"/>
                    <a:pt x="4287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165575" y="1682200"/>
              <a:ext cx="104650" cy="190650"/>
            </a:xfrm>
            <a:custGeom>
              <a:avLst/>
              <a:gdLst/>
              <a:ahLst/>
              <a:cxnLst/>
              <a:rect l="l" t="t" r="r" b="b"/>
              <a:pathLst>
                <a:path w="4186" h="7626" extrusionOk="0">
                  <a:moveTo>
                    <a:pt x="2705" y="0"/>
                  </a:moveTo>
                  <a:cubicBezTo>
                    <a:pt x="2664" y="0"/>
                    <a:pt x="2627" y="41"/>
                    <a:pt x="2607" y="82"/>
                  </a:cubicBezTo>
                  <a:lnTo>
                    <a:pt x="25" y="6022"/>
                  </a:lnTo>
                  <a:cubicBezTo>
                    <a:pt x="0" y="6097"/>
                    <a:pt x="50" y="6172"/>
                    <a:pt x="100" y="6197"/>
                  </a:cubicBezTo>
                  <a:cubicBezTo>
                    <a:pt x="119" y="6204"/>
                    <a:pt x="138" y="6207"/>
                    <a:pt x="156" y="6207"/>
                  </a:cubicBezTo>
                  <a:cubicBezTo>
                    <a:pt x="210" y="6207"/>
                    <a:pt x="257" y="6178"/>
                    <a:pt x="276" y="6122"/>
                  </a:cubicBezTo>
                  <a:lnTo>
                    <a:pt x="2657" y="583"/>
                  </a:lnTo>
                  <a:lnTo>
                    <a:pt x="3935" y="7526"/>
                  </a:lnTo>
                  <a:cubicBezTo>
                    <a:pt x="3935" y="7576"/>
                    <a:pt x="3985" y="7626"/>
                    <a:pt x="4060" y="7626"/>
                  </a:cubicBezTo>
                  <a:lnTo>
                    <a:pt x="4085" y="7626"/>
                  </a:lnTo>
                  <a:cubicBezTo>
                    <a:pt x="4161" y="7626"/>
                    <a:pt x="4186" y="7551"/>
                    <a:pt x="4186" y="7475"/>
                  </a:cubicBezTo>
                  <a:lnTo>
                    <a:pt x="2857" y="107"/>
                  </a:lnTo>
                  <a:cubicBezTo>
                    <a:pt x="2832" y="57"/>
                    <a:pt x="2782" y="7"/>
                    <a:pt x="2732" y="7"/>
                  </a:cubicBezTo>
                  <a:cubicBezTo>
                    <a:pt x="2723" y="2"/>
                    <a:pt x="2714" y="0"/>
                    <a:pt x="2705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4123575" y="1539750"/>
              <a:ext cx="116575" cy="155150"/>
            </a:xfrm>
            <a:custGeom>
              <a:avLst/>
              <a:gdLst/>
              <a:ahLst/>
              <a:cxnLst/>
              <a:rect l="l" t="t" r="r" b="b"/>
              <a:pathLst>
                <a:path w="4663" h="6206" extrusionOk="0">
                  <a:moveTo>
                    <a:pt x="1008" y="0"/>
                  </a:moveTo>
                  <a:cubicBezTo>
                    <a:pt x="983" y="0"/>
                    <a:pt x="956" y="6"/>
                    <a:pt x="928" y="15"/>
                  </a:cubicBezTo>
                  <a:cubicBezTo>
                    <a:pt x="878" y="66"/>
                    <a:pt x="853" y="141"/>
                    <a:pt x="903" y="191"/>
                  </a:cubicBezTo>
                  <a:lnTo>
                    <a:pt x="4287" y="5604"/>
                  </a:lnTo>
                  <a:lnTo>
                    <a:pt x="126" y="5955"/>
                  </a:lnTo>
                  <a:cubicBezTo>
                    <a:pt x="51" y="5955"/>
                    <a:pt x="1" y="6005"/>
                    <a:pt x="1" y="6081"/>
                  </a:cubicBezTo>
                  <a:cubicBezTo>
                    <a:pt x="1" y="6156"/>
                    <a:pt x="76" y="6206"/>
                    <a:pt x="126" y="6206"/>
                  </a:cubicBezTo>
                  <a:lnTo>
                    <a:pt x="151" y="6206"/>
                  </a:lnTo>
                  <a:lnTo>
                    <a:pt x="4537" y="5830"/>
                  </a:lnTo>
                  <a:cubicBezTo>
                    <a:pt x="4587" y="5830"/>
                    <a:pt x="4612" y="5805"/>
                    <a:pt x="4638" y="5755"/>
                  </a:cubicBezTo>
                  <a:cubicBezTo>
                    <a:pt x="4663" y="5730"/>
                    <a:pt x="4663" y="5680"/>
                    <a:pt x="4638" y="5630"/>
                  </a:cubicBezTo>
                  <a:lnTo>
                    <a:pt x="1104" y="66"/>
                  </a:lnTo>
                  <a:cubicBezTo>
                    <a:pt x="1088" y="18"/>
                    <a:pt x="1052" y="0"/>
                    <a:pt x="1008" y="0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4125475" y="1462425"/>
              <a:ext cx="221825" cy="412325"/>
            </a:xfrm>
            <a:custGeom>
              <a:avLst/>
              <a:gdLst/>
              <a:ahLst/>
              <a:cxnLst/>
              <a:rect l="l" t="t" r="r" b="b"/>
              <a:pathLst>
                <a:path w="8873" h="16493" extrusionOk="0">
                  <a:moveTo>
                    <a:pt x="4436" y="527"/>
                  </a:moveTo>
                  <a:cubicBezTo>
                    <a:pt x="6617" y="527"/>
                    <a:pt x="8371" y="3986"/>
                    <a:pt x="8371" y="8246"/>
                  </a:cubicBezTo>
                  <a:cubicBezTo>
                    <a:pt x="8371" y="12507"/>
                    <a:pt x="6617" y="15966"/>
                    <a:pt x="4436" y="15966"/>
                  </a:cubicBezTo>
                  <a:cubicBezTo>
                    <a:pt x="2281" y="15966"/>
                    <a:pt x="526" y="12507"/>
                    <a:pt x="526" y="8246"/>
                  </a:cubicBezTo>
                  <a:cubicBezTo>
                    <a:pt x="526" y="3986"/>
                    <a:pt x="2281" y="527"/>
                    <a:pt x="4436" y="527"/>
                  </a:cubicBezTo>
                  <a:close/>
                  <a:moveTo>
                    <a:pt x="4436" y="1"/>
                  </a:moveTo>
                  <a:cubicBezTo>
                    <a:pt x="3233" y="1"/>
                    <a:pt x="2105" y="878"/>
                    <a:pt x="1253" y="2482"/>
                  </a:cubicBezTo>
                  <a:cubicBezTo>
                    <a:pt x="451" y="4011"/>
                    <a:pt x="0" y="6066"/>
                    <a:pt x="0" y="8246"/>
                  </a:cubicBezTo>
                  <a:cubicBezTo>
                    <a:pt x="0" y="10427"/>
                    <a:pt x="451" y="12457"/>
                    <a:pt x="1253" y="14011"/>
                  </a:cubicBezTo>
                  <a:cubicBezTo>
                    <a:pt x="2105" y="15615"/>
                    <a:pt x="3233" y="16492"/>
                    <a:pt x="4436" y="16492"/>
                  </a:cubicBezTo>
                  <a:cubicBezTo>
                    <a:pt x="5664" y="16492"/>
                    <a:pt x="6792" y="15615"/>
                    <a:pt x="7619" y="14011"/>
                  </a:cubicBezTo>
                  <a:cubicBezTo>
                    <a:pt x="8446" y="12457"/>
                    <a:pt x="8872" y="10427"/>
                    <a:pt x="8872" y="8246"/>
                  </a:cubicBezTo>
                  <a:cubicBezTo>
                    <a:pt x="8872" y="6066"/>
                    <a:pt x="8446" y="4011"/>
                    <a:pt x="7619" y="2482"/>
                  </a:cubicBezTo>
                  <a:cubicBezTo>
                    <a:pt x="6792" y="878"/>
                    <a:pt x="5664" y="1"/>
                    <a:pt x="4436" y="1"/>
                  </a:cubicBez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120450" y="1452400"/>
              <a:ext cx="232475" cy="431725"/>
            </a:xfrm>
            <a:custGeom>
              <a:avLst/>
              <a:gdLst/>
              <a:ahLst/>
              <a:cxnLst/>
              <a:rect l="l" t="t" r="r" b="b"/>
              <a:pathLst>
                <a:path w="9299" h="17269" extrusionOk="0">
                  <a:moveTo>
                    <a:pt x="4637" y="527"/>
                  </a:moveTo>
                  <a:cubicBezTo>
                    <a:pt x="6918" y="527"/>
                    <a:pt x="8773" y="4161"/>
                    <a:pt x="8773" y="8647"/>
                  </a:cubicBezTo>
                  <a:cubicBezTo>
                    <a:pt x="8773" y="13134"/>
                    <a:pt x="6918" y="16768"/>
                    <a:pt x="4637" y="16768"/>
                  </a:cubicBezTo>
                  <a:cubicBezTo>
                    <a:pt x="2357" y="16768"/>
                    <a:pt x="502" y="13134"/>
                    <a:pt x="502" y="8647"/>
                  </a:cubicBezTo>
                  <a:cubicBezTo>
                    <a:pt x="502" y="4161"/>
                    <a:pt x="2357" y="527"/>
                    <a:pt x="4637" y="527"/>
                  </a:cubicBezTo>
                  <a:close/>
                  <a:moveTo>
                    <a:pt x="4637" y="1"/>
                  </a:moveTo>
                  <a:cubicBezTo>
                    <a:pt x="3384" y="1"/>
                    <a:pt x="2181" y="928"/>
                    <a:pt x="1304" y="2607"/>
                  </a:cubicBezTo>
                  <a:cubicBezTo>
                    <a:pt x="477" y="4211"/>
                    <a:pt x="1" y="6367"/>
                    <a:pt x="1" y="8647"/>
                  </a:cubicBezTo>
                  <a:cubicBezTo>
                    <a:pt x="1" y="10928"/>
                    <a:pt x="477" y="13058"/>
                    <a:pt x="1304" y="14687"/>
                  </a:cubicBezTo>
                  <a:cubicBezTo>
                    <a:pt x="2181" y="16367"/>
                    <a:pt x="3384" y="17269"/>
                    <a:pt x="4637" y="17269"/>
                  </a:cubicBezTo>
                  <a:cubicBezTo>
                    <a:pt x="5915" y="17269"/>
                    <a:pt x="7093" y="16367"/>
                    <a:pt x="7971" y="14687"/>
                  </a:cubicBezTo>
                  <a:cubicBezTo>
                    <a:pt x="8823" y="13058"/>
                    <a:pt x="9299" y="10928"/>
                    <a:pt x="9299" y="8647"/>
                  </a:cubicBezTo>
                  <a:cubicBezTo>
                    <a:pt x="9299" y="6367"/>
                    <a:pt x="8823" y="4211"/>
                    <a:pt x="7971" y="2607"/>
                  </a:cubicBezTo>
                  <a:cubicBezTo>
                    <a:pt x="7093" y="928"/>
                    <a:pt x="5915" y="1"/>
                    <a:pt x="4637" y="1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4217575" y="1641000"/>
              <a:ext cx="31975" cy="66450"/>
            </a:xfrm>
            <a:custGeom>
              <a:avLst/>
              <a:gdLst/>
              <a:ahLst/>
              <a:cxnLst/>
              <a:rect l="l" t="t" r="r" b="b"/>
              <a:pathLst>
                <a:path w="1279" h="2658" extrusionOk="0">
                  <a:moveTo>
                    <a:pt x="627" y="1"/>
                  </a:moveTo>
                  <a:cubicBezTo>
                    <a:pt x="276" y="1"/>
                    <a:pt x="0" y="602"/>
                    <a:pt x="0" y="1329"/>
                  </a:cubicBezTo>
                  <a:cubicBezTo>
                    <a:pt x="0" y="2056"/>
                    <a:pt x="276" y="2657"/>
                    <a:pt x="627" y="2657"/>
                  </a:cubicBezTo>
                  <a:cubicBezTo>
                    <a:pt x="978" y="2657"/>
                    <a:pt x="1279" y="2056"/>
                    <a:pt x="1279" y="1329"/>
                  </a:cubicBezTo>
                  <a:cubicBezTo>
                    <a:pt x="1279" y="602"/>
                    <a:pt x="978" y="1"/>
                    <a:pt x="627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336000" y="1748150"/>
              <a:ext cx="58925" cy="63925"/>
            </a:xfrm>
            <a:custGeom>
              <a:avLst/>
              <a:gdLst/>
              <a:ahLst/>
              <a:cxnLst/>
              <a:rect l="l" t="t" r="r" b="b"/>
              <a:pathLst>
                <a:path w="2357" h="2557" extrusionOk="0">
                  <a:moveTo>
                    <a:pt x="2331" y="0"/>
                  </a:moveTo>
                  <a:lnTo>
                    <a:pt x="2231" y="25"/>
                  </a:lnTo>
                  <a:lnTo>
                    <a:pt x="1303" y="2331"/>
                  </a:lnTo>
                  <a:lnTo>
                    <a:pt x="126" y="50"/>
                  </a:lnTo>
                  <a:lnTo>
                    <a:pt x="25" y="25"/>
                  </a:lnTo>
                  <a:lnTo>
                    <a:pt x="0" y="126"/>
                  </a:lnTo>
                  <a:lnTo>
                    <a:pt x="1253" y="2532"/>
                  </a:lnTo>
                  <a:lnTo>
                    <a:pt x="1303" y="2557"/>
                  </a:lnTo>
                  <a:lnTo>
                    <a:pt x="1354" y="2532"/>
                  </a:lnTo>
                  <a:lnTo>
                    <a:pt x="2356" y="76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4366700" y="1801400"/>
              <a:ext cx="64550" cy="45775"/>
            </a:xfrm>
            <a:custGeom>
              <a:avLst/>
              <a:gdLst/>
              <a:ahLst/>
              <a:cxnLst/>
              <a:rect l="l" t="t" r="r" b="b"/>
              <a:pathLst>
                <a:path w="2582" h="1831" extrusionOk="0">
                  <a:moveTo>
                    <a:pt x="2507" y="1"/>
                  </a:moveTo>
                  <a:lnTo>
                    <a:pt x="75" y="301"/>
                  </a:lnTo>
                  <a:lnTo>
                    <a:pt x="0" y="352"/>
                  </a:lnTo>
                  <a:lnTo>
                    <a:pt x="25" y="427"/>
                  </a:lnTo>
                  <a:lnTo>
                    <a:pt x="1805" y="1805"/>
                  </a:lnTo>
                  <a:lnTo>
                    <a:pt x="1830" y="1830"/>
                  </a:lnTo>
                  <a:lnTo>
                    <a:pt x="1905" y="1805"/>
                  </a:lnTo>
                  <a:lnTo>
                    <a:pt x="1880" y="1705"/>
                  </a:lnTo>
                  <a:lnTo>
                    <a:pt x="226" y="402"/>
                  </a:lnTo>
                  <a:lnTo>
                    <a:pt x="2532" y="151"/>
                  </a:lnTo>
                  <a:lnTo>
                    <a:pt x="2582" y="76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4314700" y="1808925"/>
              <a:ext cx="55150" cy="60800"/>
            </a:xfrm>
            <a:custGeom>
              <a:avLst/>
              <a:gdLst/>
              <a:ahLst/>
              <a:cxnLst/>
              <a:rect l="l" t="t" r="r" b="b"/>
              <a:pathLst>
                <a:path w="2206" h="2432" extrusionOk="0">
                  <a:moveTo>
                    <a:pt x="2130" y="0"/>
                  </a:moveTo>
                  <a:lnTo>
                    <a:pt x="25" y="1153"/>
                  </a:lnTo>
                  <a:lnTo>
                    <a:pt x="0" y="1254"/>
                  </a:lnTo>
                  <a:lnTo>
                    <a:pt x="75" y="1279"/>
                  </a:lnTo>
                  <a:lnTo>
                    <a:pt x="2080" y="176"/>
                  </a:lnTo>
                  <a:lnTo>
                    <a:pt x="2080" y="176"/>
                  </a:lnTo>
                  <a:lnTo>
                    <a:pt x="1980" y="2356"/>
                  </a:lnTo>
                  <a:lnTo>
                    <a:pt x="2030" y="2432"/>
                  </a:lnTo>
                  <a:lnTo>
                    <a:pt x="2105" y="2381"/>
                  </a:lnTo>
                  <a:lnTo>
                    <a:pt x="2206" y="76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308425" y="1791375"/>
              <a:ext cx="61425" cy="20700"/>
            </a:xfrm>
            <a:custGeom>
              <a:avLst/>
              <a:gdLst/>
              <a:ahLst/>
              <a:cxnLst/>
              <a:rect l="l" t="t" r="r" b="b"/>
              <a:pathLst>
                <a:path w="2457" h="828" extrusionOk="0">
                  <a:moveTo>
                    <a:pt x="76" y="1"/>
                  </a:moveTo>
                  <a:lnTo>
                    <a:pt x="0" y="26"/>
                  </a:lnTo>
                  <a:lnTo>
                    <a:pt x="51" y="101"/>
                  </a:lnTo>
                  <a:lnTo>
                    <a:pt x="2381" y="828"/>
                  </a:lnTo>
                  <a:lnTo>
                    <a:pt x="2406" y="828"/>
                  </a:lnTo>
                  <a:lnTo>
                    <a:pt x="2457" y="778"/>
                  </a:lnTo>
                  <a:lnTo>
                    <a:pt x="2432" y="70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4302775" y="1744375"/>
              <a:ext cx="131625" cy="132250"/>
            </a:xfrm>
            <a:custGeom>
              <a:avLst/>
              <a:gdLst/>
              <a:ahLst/>
              <a:cxnLst/>
              <a:rect l="l" t="t" r="r" b="b"/>
              <a:pathLst>
                <a:path w="5265" h="5290" extrusionOk="0">
                  <a:moveTo>
                    <a:pt x="2632" y="402"/>
                  </a:moveTo>
                  <a:cubicBezTo>
                    <a:pt x="3861" y="402"/>
                    <a:pt x="4888" y="1404"/>
                    <a:pt x="4888" y="2658"/>
                  </a:cubicBezTo>
                  <a:cubicBezTo>
                    <a:pt x="4888" y="3886"/>
                    <a:pt x="3861" y="4888"/>
                    <a:pt x="2632" y="4888"/>
                  </a:cubicBezTo>
                  <a:cubicBezTo>
                    <a:pt x="1379" y="4888"/>
                    <a:pt x="377" y="3886"/>
                    <a:pt x="377" y="2658"/>
                  </a:cubicBezTo>
                  <a:cubicBezTo>
                    <a:pt x="377" y="1404"/>
                    <a:pt x="1379" y="402"/>
                    <a:pt x="2632" y="402"/>
                  </a:cubicBezTo>
                  <a:close/>
                  <a:moveTo>
                    <a:pt x="2632" y="1"/>
                  </a:moveTo>
                  <a:cubicBezTo>
                    <a:pt x="1179" y="1"/>
                    <a:pt x="1" y="1204"/>
                    <a:pt x="1" y="2658"/>
                  </a:cubicBezTo>
                  <a:cubicBezTo>
                    <a:pt x="1" y="4111"/>
                    <a:pt x="1179" y="5289"/>
                    <a:pt x="2632" y="5289"/>
                  </a:cubicBezTo>
                  <a:cubicBezTo>
                    <a:pt x="4086" y="5289"/>
                    <a:pt x="5264" y="4111"/>
                    <a:pt x="5264" y="2658"/>
                  </a:cubicBezTo>
                  <a:cubicBezTo>
                    <a:pt x="5264" y="1204"/>
                    <a:pt x="4086" y="1"/>
                    <a:pt x="2632" y="1"/>
                  </a:cubicBezTo>
                  <a:close/>
                </a:path>
              </a:pathLst>
            </a:custGeom>
            <a:solidFill>
              <a:srgbClr val="0F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4295900" y="1738125"/>
              <a:ext cx="145375" cy="144750"/>
            </a:xfrm>
            <a:custGeom>
              <a:avLst/>
              <a:gdLst/>
              <a:ahLst/>
              <a:cxnLst/>
              <a:rect l="l" t="t" r="r" b="b"/>
              <a:pathLst>
                <a:path w="5815" h="5790" extrusionOk="0">
                  <a:moveTo>
                    <a:pt x="2907" y="376"/>
                  </a:moveTo>
                  <a:cubicBezTo>
                    <a:pt x="4286" y="376"/>
                    <a:pt x="5414" y="1504"/>
                    <a:pt x="5414" y="2908"/>
                  </a:cubicBezTo>
                  <a:cubicBezTo>
                    <a:pt x="5414" y="4286"/>
                    <a:pt x="4286" y="5414"/>
                    <a:pt x="2907" y="5414"/>
                  </a:cubicBezTo>
                  <a:cubicBezTo>
                    <a:pt x="1529" y="5414"/>
                    <a:pt x="401" y="4286"/>
                    <a:pt x="401" y="2908"/>
                  </a:cubicBezTo>
                  <a:cubicBezTo>
                    <a:pt x="401" y="1504"/>
                    <a:pt x="1529" y="376"/>
                    <a:pt x="2907" y="376"/>
                  </a:cubicBezTo>
                  <a:close/>
                  <a:moveTo>
                    <a:pt x="2907" y="0"/>
                  </a:moveTo>
                  <a:cubicBezTo>
                    <a:pt x="1303" y="0"/>
                    <a:pt x="0" y="1304"/>
                    <a:pt x="0" y="2908"/>
                  </a:cubicBezTo>
                  <a:cubicBezTo>
                    <a:pt x="0" y="4487"/>
                    <a:pt x="1303" y="5790"/>
                    <a:pt x="2907" y="5790"/>
                  </a:cubicBezTo>
                  <a:cubicBezTo>
                    <a:pt x="4512" y="5790"/>
                    <a:pt x="5815" y="4487"/>
                    <a:pt x="5815" y="2908"/>
                  </a:cubicBezTo>
                  <a:cubicBezTo>
                    <a:pt x="5815" y="1304"/>
                    <a:pt x="4512" y="0"/>
                    <a:pt x="2907" y="0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4354175" y="1795775"/>
              <a:ext cx="28825" cy="29475"/>
            </a:xfrm>
            <a:custGeom>
              <a:avLst/>
              <a:gdLst/>
              <a:ahLst/>
              <a:cxnLst/>
              <a:rect l="l" t="t" r="r" b="b"/>
              <a:pathLst>
                <a:path w="1153" h="1179" extrusionOk="0">
                  <a:moveTo>
                    <a:pt x="576" y="0"/>
                  </a:moveTo>
                  <a:cubicBezTo>
                    <a:pt x="251" y="0"/>
                    <a:pt x="0" y="276"/>
                    <a:pt x="0" y="602"/>
                  </a:cubicBezTo>
                  <a:cubicBezTo>
                    <a:pt x="0" y="927"/>
                    <a:pt x="251" y="1178"/>
                    <a:pt x="576" y="1178"/>
                  </a:cubicBezTo>
                  <a:cubicBezTo>
                    <a:pt x="902" y="1178"/>
                    <a:pt x="1153" y="927"/>
                    <a:pt x="1153" y="602"/>
                  </a:cubicBezTo>
                  <a:cubicBezTo>
                    <a:pt x="1153" y="276"/>
                    <a:pt x="902" y="0"/>
                    <a:pt x="576" y="0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4659925" y="1514050"/>
              <a:ext cx="63950" cy="303050"/>
            </a:xfrm>
            <a:custGeom>
              <a:avLst/>
              <a:gdLst/>
              <a:ahLst/>
              <a:cxnLst/>
              <a:rect l="l" t="t" r="r" b="b"/>
              <a:pathLst>
                <a:path w="2558" h="12122" extrusionOk="0">
                  <a:moveTo>
                    <a:pt x="2287" y="0"/>
                  </a:moveTo>
                  <a:cubicBezTo>
                    <a:pt x="2260" y="0"/>
                    <a:pt x="2232" y="5"/>
                    <a:pt x="2206" y="16"/>
                  </a:cubicBezTo>
                  <a:lnTo>
                    <a:pt x="201" y="492"/>
                  </a:lnTo>
                  <a:cubicBezTo>
                    <a:pt x="76" y="542"/>
                    <a:pt x="1" y="642"/>
                    <a:pt x="1" y="768"/>
                  </a:cubicBezTo>
                  <a:lnTo>
                    <a:pt x="577" y="11871"/>
                  </a:lnTo>
                  <a:cubicBezTo>
                    <a:pt x="602" y="12021"/>
                    <a:pt x="702" y="12121"/>
                    <a:pt x="828" y="12121"/>
                  </a:cubicBezTo>
                  <a:lnTo>
                    <a:pt x="853" y="12121"/>
                  </a:lnTo>
                  <a:cubicBezTo>
                    <a:pt x="1003" y="12121"/>
                    <a:pt x="1103" y="11996"/>
                    <a:pt x="1103" y="11846"/>
                  </a:cubicBezTo>
                  <a:lnTo>
                    <a:pt x="527" y="943"/>
                  </a:lnTo>
                  <a:lnTo>
                    <a:pt x="2332" y="492"/>
                  </a:lnTo>
                  <a:cubicBezTo>
                    <a:pt x="2457" y="467"/>
                    <a:pt x="2557" y="317"/>
                    <a:pt x="2507" y="191"/>
                  </a:cubicBezTo>
                  <a:cubicBezTo>
                    <a:pt x="2487" y="72"/>
                    <a:pt x="2389" y="0"/>
                    <a:pt x="2287" y="0"/>
                  </a:cubicBezTo>
                  <a:close/>
                </a:path>
              </a:pathLst>
            </a:custGeom>
            <a:solidFill>
              <a:srgbClr val="C49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594150" y="1806425"/>
              <a:ext cx="92750" cy="22575"/>
            </a:xfrm>
            <a:custGeom>
              <a:avLst/>
              <a:gdLst/>
              <a:ahLst/>
              <a:cxnLst/>
              <a:rect l="l" t="t" r="r" b="b"/>
              <a:pathLst>
                <a:path w="3710" h="903" extrusionOk="0">
                  <a:moveTo>
                    <a:pt x="0" y="0"/>
                  </a:moveTo>
                  <a:lnTo>
                    <a:pt x="201" y="902"/>
                  </a:lnTo>
                  <a:lnTo>
                    <a:pt x="3709" y="902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rgbClr val="A1D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4698775" y="720575"/>
              <a:ext cx="61425" cy="46375"/>
            </a:xfrm>
            <a:custGeom>
              <a:avLst/>
              <a:gdLst/>
              <a:ahLst/>
              <a:cxnLst/>
              <a:rect l="l" t="t" r="r" b="b"/>
              <a:pathLst>
                <a:path w="2457" h="1855" extrusionOk="0">
                  <a:moveTo>
                    <a:pt x="2432" y="0"/>
                  </a:moveTo>
                  <a:lnTo>
                    <a:pt x="2382" y="25"/>
                  </a:lnTo>
                  <a:cubicBezTo>
                    <a:pt x="2382" y="25"/>
                    <a:pt x="1730" y="1354"/>
                    <a:pt x="26" y="1780"/>
                  </a:cubicBezTo>
                  <a:lnTo>
                    <a:pt x="1" y="1830"/>
                  </a:lnTo>
                  <a:lnTo>
                    <a:pt x="51" y="1855"/>
                  </a:lnTo>
                  <a:cubicBezTo>
                    <a:pt x="1780" y="1404"/>
                    <a:pt x="2432" y="50"/>
                    <a:pt x="2457" y="50"/>
                  </a:cubicBezTo>
                  <a:lnTo>
                    <a:pt x="2432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4341625" y="824575"/>
              <a:ext cx="28225" cy="37625"/>
            </a:xfrm>
            <a:custGeom>
              <a:avLst/>
              <a:gdLst/>
              <a:ahLst/>
              <a:cxnLst/>
              <a:rect l="l" t="t" r="r" b="b"/>
              <a:pathLst>
                <a:path w="1129" h="1505" extrusionOk="0">
                  <a:moveTo>
                    <a:pt x="652" y="1"/>
                  </a:moveTo>
                  <a:cubicBezTo>
                    <a:pt x="577" y="1"/>
                    <a:pt x="527" y="26"/>
                    <a:pt x="477" y="51"/>
                  </a:cubicBezTo>
                  <a:cubicBezTo>
                    <a:pt x="477" y="126"/>
                    <a:pt x="502" y="226"/>
                    <a:pt x="502" y="327"/>
                  </a:cubicBezTo>
                  <a:cubicBezTo>
                    <a:pt x="502" y="602"/>
                    <a:pt x="402" y="853"/>
                    <a:pt x="327" y="853"/>
                  </a:cubicBezTo>
                  <a:cubicBezTo>
                    <a:pt x="226" y="853"/>
                    <a:pt x="151" y="602"/>
                    <a:pt x="126" y="327"/>
                  </a:cubicBezTo>
                  <a:cubicBezTo>
                    <a:pt x="51" y="477"/>
                    <a:pt x="1" y="677"/>
                    <a:pt x="1" y="903"/>
                  </a:cubicBezTo>
                  <a:cubicBezTo>
                    <a:pt x="1" y="928"/>
                    <a:pt x="1" y="953"/>
                    <a:pt x="1" y="978"/>
                  </a:cubicBezTo>
                  <a:cubicBezTo>
                    <a:pt x="1" y="1329"/>
                    <a:pt x="251" y="1505"/>
                    <a:pt x="502" y="1505"/>
                  </a:cubicBezTo>
                  <a:cubicBezTo>
                    <a:pt x="627" y="1505"/>
                    <a:pt x="753" y="1454"/>
                    <a:pt x="828" y="1354"/>
                  </a:cubicBezTo>
                  <a:cubicBezTo>
                    <a:pt x="978" y="1204"/>
                    <a:pt x="1129" y="853"/>
                    <a:pt x="1129" y="527"/>
                  </a:cubicBezTo>
                  <a:cubicBezTo>
                    <a:pt x="1129" y="452"/>
                    <a:pt x="1104" y="352"/>
                    <a:pt x="1078" y="276"/>
                  </a:cubicBezTo>
                  <a:cubicBezTo>
                    <a:pt x="1003" y="101"/>
                    <a:pt x="878" y="26"/>
                    <a:pt x="677" y="1"/>
                  </a:cubicBezTo>
                  <a:close/>
                </a:path>
              </a:pathLst>
            </a:custGeom>
            <a:solidFill>
              <a:srgbClr val="DA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4344775" y="825825"/>
              <a:ext cx="9425" cy="20075"/>
            </a:xfrm>
            <a:custGeom>
              <a:avLst/>
              <a:gdLst/>
              <a:ahLst/>
              <a:cxnLst/>
              <a:rect l="l" t="t" r="r" b="b"/>
              <a:pathLst>
                <a:path w="377" h="803" extrusionOk="0">
                  <a:moveTo>
                    <a:pt x="351" y="1"/>
                  </a:moveTo>
                  <a:cubicBezTo>
                    <a:pt x="251" y="26"/>
                    <a:pt x="176" y="76"/>
                    <a:pt x="100" y="151"/>
                  </a:cubicBezTo>
                  <a:cubicBezTo>
                    <a:pt x="75" y="176"/>
                    <a:pt x="50" y="226"/>
                    <a:pt x="0" y="277"/>
                  </a:cubicBezTo>
                  <a:cubicBezTo>
                    <a:pt x="25" y="552"/>
                    <a:pt x="100" y="803"/>
                    <a:pt x="201" y="803"/>
                  </a:cubicBezTo>
                  <a:cubicBezTo>
                    <a:pt x="276" y="803"/>
                    <a:pt x="376" y="552"/>
                    <a:pt x="376" y="277"/>
                  </a:cubicBezTo>
                  <a:cubicBezTo>
                    <a:pt x="376" y="176"/>
                    <a:pt x="351" y="76"/>
                    <a:pt x="351" y="1"/>
                  </a:cubicBezTo>
                  <a:close/>
                </a:path>
              </a:pathLst>
            </a:custGeom>
            <a:solidFill>
              <a:srgbClr val="7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4402400" y="813300"/>
              <a:ext cx="23225" cy="36375"/>
            </a:xfrm>
            <a:custGeom>
              <a:avLst/>
              <a:gdLst/>
              <a:ahLst/>
              <a:cxnLst/>
              <a:rect l="l" t="t" r="r" b="b"/>
              <a:pathLst>
                <a:path w="929" h="1455" extrusionOk="0">
                  <a:moveTo>
                    <a:pt x="427" y="1"/>
                  </a:moveTo>
                  <a:cubicBezTo>
                    <a:pt x="277" y="51"/>
                    <a:pt x="176" y="201"/>
                    <a:pt x="101" y="427"/>
                  </a:cubicBezTo>
                  <a:cubicBezTo>
                    <a:pt x="76" y="527"/>
                    <a:pt x="51" y="652"/>
                    <a:pt x="26" y="778"/>
                  </a:cubicBezTo>
                  <a:cubicBezTo>
                    <a:pt x="1" y="828"/>
                    <a:pt x="1" y="878"/>
                    <a:pt x="1" y="928"/>
                  </a:cubicBezTo>
                  <a:cubicBezTo>
                    <a:pt x="1" y="1103"/>
                    <a:pt x="51" y="1254"/>
                    <a:pt x="126" y="1354"/>
                  </a:cubicBezTo>
                  <a:cubicBezTo>
                    <a:pt x="201" y="1429"/>
                    <a:pt x="277" y="1454"/>
                    <a:pt x="377" y="1454"/>
                  </a:cubicBezTo>
                  <a:cubicBezTo>
                    <a:pt x="427" y="1454"/>
                    <a:pt x="502" y="1454"/>
                    <a:pt x="552" y="1404"/>
                  </a:cubicBezTo>
                  <a:cubicBezTo>
                    <a:pt x="728" y="1329"/>
                    <a:pt x="928" y="853"/>
                    <a:pt x="928" y="477"/>
                  </a:cubicBezTo>
                  <a:cubicBezTo>
                    <a:pt x="928" y="452"/>
                    <a:pt x="928" y="402"/>
                    <a:pt x="928" y="352"/>
                  </a:cubicBezTo>
                  <a:cubicBezTo>
                    <a:pt x="903" y="226"/>
                    <a:pt x="853" y="126"/>
                    <a:pt x="778" y="51"/>
                  </a:cubicBezTo>
                  <a:lnTo>
                    <a:pt x="778" y="76"/>
                  </a:lnTo>
                  <a:cubicBezTo>
                    <a:pt x="778" y="377"/>
                    <a:pt x="678" y="627"/>
                    <a:pt x="602" y="627"/>
                  </a:cubicBezTo>
                  <a:cubicBezTo>
                    <a:pt x="502" y="627"/>
                    <a:pt x="427" y="377"/>
                    <a:pt x="427" y="76"/>
                  </a:cubicBezTo>
                  <a:cubicBezTo>
                    <a:pt x="427" y="51"/>
                    <a:pt x="427" y="26"/>
                    <a:pt x="427" y="1"/>
                  </a:cubicBezTo>
                  <a:close/>
                </a:path>
              </a:pathLst>
            </a:custGeom>
            <a:solidFill>
              <a:srgbClr val="DA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404925" y="8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3"/>
            <p:cNvSpPr/>
            <p:nvPr/>
          </p:nvSpPr>
          <p:spPr>
            <a:xfrm>
              <a:off x="4413050" y="813300"/>
              <a:ext cx="8800" cy="15700"/>
            </a:xfrm>
            <a:custGeom>
              <a:avLst/>
              <a:gdLst/>
              <a:ahLst/>
              <a:cxnLst/>
              <a:rect l="l" t="t" r="r" b="b"/>
              <a:pathLst>
                <a:path w="352" h="628" extrusionOk="0">
                  <a:moveTo>
                    <a:pt x="1" y="1"/>
                  </a:moveTo>
                  <a:cubicBezTo>
                    <a:pt x="1" y="26"/>
                    <a:pt x="1" y="51"/>
                    <a:pt x="1" y="76"/>
                  </a:cubicBezTo>
                  <a:cubicBezTo>
                    <a:pt x="1" y="377"/>
                    <a:pt x="76" y="627"/>
                    <a:pt x="176" y="627"/>
                  </a:cubicBezTo>
                  <a:cubicBezTo>
                    <a:pt x="252" y="627"/>
                    <a:pt x="352" y="377"/>
                    <a:pt x="352" y="76"/>
                  </a:cubicBezTo>
                  <a:lnTo>
                    <a:pt x="352" y="51"/>
                  </a:lnTo>
                  <a:cubicBezTo>
                    <a:pt x="302" y="26"/>
                    <a:pt x="252" y="26"/>
                    <a:pt x="201" y="1"/>
                  </a:cubicBezTo>
                  <a:close/>
                </a:path>
              </a:pathLst>
            </a:custGeom>
            <a:solidFill>
              <a:srgbClr val="7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3"/>
            <p:cNvSpPr/>
            <p:nvPr/>
          </p:nvSpPr>
          <p:spPr>
            <a:xfrm>
              <a:off x="4711300" y="1752525"/>
              <a:ext cx="58925" cy="64575"/>
            </a:xfrm>
            <a:custGeom>
              <a:avLst/>
              <a:gdLst/>
              <a:ahLst/>
              <a:cxnLst/>
              <a:rect l="l" t="t" r="r" b="b"/>
              <a:pathLst>
                <a:path w="2357" h="2583" extrusionOk="0">
                  <a:moveTo>
                    <a:pt x="2332" y="1"/>
                  </a:moveTo>
                  <a:lnTo>
                    <a:pt x="2231" y="51"/>
                  </a:lnTo>
                  <a:lnTo>
                    <a:pt x="1304" y="2357"/>
                  </a:lnTo>
                  <a:lnTo>
                    <a:pt x="126" y="76"/>
                  </a:lnTo>
                  <a:lnTo>
                    <a:pt x="26" y="51"/>
                  </a:lnTo>
                  <a:lnTo>
                    <a:pt x="1" y="151"/>
                  </a:lnTo>
                  <a:lnTo>
                    <a:pt x="1254" y="2557"/>
                  </a:lnTo>
                  <a:lnTo>
                    <a:pt x="1304" y="2582"/>
                  </a:lnTo>
                  <a:lnTo>
                    <a:pt x="1354" y="2532"/>
                  </a:lnTo>
                  <a:lnTo>
                    <a:pt x="2357" y="101"/>
                  </a:lnTo>
                  <a:lnTo>
                    <a:pt x="2332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3"/>
            <p:cNvSpPr/>
            <p:nvPr/>
          </p:nvSpPr>
          <p:spPr>
            <a:xfrm>
              <a:off x="4742000" y="1806425"/>
              <a:ext cx="64575" cy="45750"/>
            </a:xfrm>
            <a:custGeom>
              <a:avLst/>
              <a:gdLst/>
              <a:ahLst/>
              <a:cxnLst/>
              <a:rect l="l" t="t" r="r" b="b"/>
              <a:pathLst>
                <a:path w="2583" h="1830" extrusionOk="0">
                  <a:moveTo>
                    <a:pt x="2507" y="0"/>
                  </a:moveTo>
                  <a:lnTo>
                    <a:pt x="76" y="301"/>
                  </a:lnTo>
                  <a:lnTo>
                    <a:pt x="1" y="351"/>
                  </a:lnTo>
                  <a:lnTo>
                    <a:pt x="26" y="401"/>
                  </a:lnTo>
                  <a:lnTo>
                    <a:pt x="1805" y="1805"/>
                  </a:lnTo>
                  <a:lnTo>
                    <a:pt x="1830" y="1830"/>
                  </a:lnTo>
                  <a:lnTo>
                    <a:pt x="1881" y="1805"/>
                  </a:lnTo>
                  <a:lnTo>
                    <a:pt x="1881" y="1704"/>
                  </a:lnTo>
                  <a:lnTo>
                    <a:pt x="226" y="401"/>
                  </a:lnTo>
                  <a:lnTo>
                    <a:pt x="2532" y="125"/>
                  </a:lnTo>
                  <a:lnTo>
                    <a:pt x="2582" y="5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3"/>
            <p:cNvSpPr/>
            <p:nvPr/>
          </p:nvSpPr>
          <p:spPr>
            <a:xfrm>
              <a:off x="4690000" y="1813925"/>
              <a:ext cx="55175" cy="60825"/>
            </a:xfrm>
            <a:custGeom>
              <a:avLst/>
              <a:gdLst/>
              <a:ahLst/>
              <a:cxnLst/>
              <a:rect l="l" t="t" r="r" b="b"/>
              <a:pathLst>
                <a:path w="2207" h="2433" extrusionOk="0">
                  <a:moveTo>
                    <a:pt x="2131" y="1"/>
                  </a:moveTo>
                  <a:lnTo>
                    <a:pt x="26" y="1154"/>
                  </a:lnTo>
                  <a:lnTo>
                    <a:pt x="1" y="1229"/>
                  </a:lnTo>
                  <a:lnTo>
                    <a:pt x="76" y="1254"/>
                  </a:lnTo>
                  <a:lnTo>
                    <a:pt x="2081" y="176"/>
                  </a:lnTo>
                  <a:lnTo>
                    <a:pt x="1956" y="2357"/>
                  </a:lnTo>
                  <a:lnTo>
                    <a:pt x="2031" y="2432"/>
                  </a:lnTo>
                  <a:lnTo>
                    <a:pt x="2106" y="2357"/>
                  </a:lnTo>
                  <a:lnTo>
                    <a:pt x="2206" y="51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3"/>
            <p:cNvSpPr/>
            <p:nvPr/>
          </p:nvSpPr>
          <p:spPr>
            <a:xfrm>
              <a:off x="4683750" y="1795775"/>
              <a:ext cx="61425" cy="21325"/>
            </a:xfrm>
            <a:custGeom>
              <a:avLst/>
              <a:gdLst/>
              <a:ahLst/>
              <a:cxnLst/>
              <a:rect l="l" t="t" r="r" b="b"/>
              <a:pathLst>
                <a:path w="2457" h="853" extrusionOk="0">
                  <a:moveTo>
                    <a:pt x="75" y="0"/>
                  </a:moveTo>
                  <a:lnTo>
                    <a:pt x="0" y="50"/>
                  </a:lnTo>
                  <a:lnTo>
                    <a:pt x="50" y="125"/>
                  </a:lnTo>
                  <a:lnTo>
                    <a:pt x="2381" y="852"/>
                  </a:lnTo>
                  <a:lnTo>
                    <a:pt x="2406" y="852"/>
                  </a:lnTo>
                  <a:lnTo>
                    <a:pt x="2456" y="802"/>
                  </a:lnTo>
                  <a:lnTo>
                    <a:pt x="2431" y="72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8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3"/>
            <p:cNvSpPr/>
            <p:nvPr/>
          </p:nvSpPr>
          <p:spPr>
            <a:xfrm>
              <a:off x="4678100" y="1749400"/>
              <a:ext cx="131600" cy="132225"/>
            </a:xfrm>
            <a:custGeom>
              <a:avLst/>
              <a:gdLst/>
              <a:ahLst/>
              <a:cxnLst/>
              <a:rect l="l" t="t" r="r" b="b"/>
              <a:pathLst>
                <a:path w="5264" h="5289" extrusionOk="0">
                  <a:moveTo>
                    <a:pt x="2632" y="376"/>
                  </a:moveTo>
                  <a:cubicBezTo>
                    <a:pt x="3860" y="376"/>
                    <a:pt x="4888" y="1404"/>
                    <a:pt x="4888" y="2632"/>
                  </a:cubicBezTo>
                  <a:cubicBezTo>
                    <a:pt x="4888" y="3885"/>
                    <a:pt x="3860" y="4888"/>
                    <a:pt x="2632" y="4888"/>
                  </a:cubicBezTo>
                  <a:cubicBezTo>
                    <a:pt x="1379" y="4888"/>
                    <a:pt x="376" y="3885"/>
                    <a:pt x="376" y="2632"/>
                  </a:cubicBezTo>
                  <a:cubicBezTo>
                    <a:pt x="376" y="1404"/>
                    <a:pt x="1379" y="376"/>
                    <a:pt x="2632" y="376"/>
                  </a:cubicBezTo>
                  <a:close/>
                  <a:moveTo>
                    <a:pt x="2632" y="0"/>
                  </a:moveTo>
                  <a:cubicBezTo>
                    <a:pt x="1178" y="0"/>
                    <a:pt x="1" y="1178"/>
                    <a:pt x="1" y="2632"/>
                  </a:cubicBezTo>
                  <a:cubicBezTo>
                    <a:pt x="1" y="4086"/>
                    <a:pt x="1178" y="5289"/>
                    <a:pt x="2632" y="5289"/>
                  </a:cubicBezTo>
                  <a:cubicBezTo>
                    <a:pt x="4086" y="5289"/>
                    <a:pt x="5264" y="4086"/>
                    <a:pt x="5264" y="2632"/>
                  </a:cubicBezTo>
                  <a:cubicBezTo>
                    <a:pt x="5264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rgbClr val="0F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3"/>
            <p:cNvSpPr/>
            <p:nvPr/>
          </p:nvSpPr>
          <p:spPr>
            <a:xfrm>
              <a:off x="4671200" y="1743125"/>
              <a:ext cx="144775" cy="144775"/>
            </a:xfrm>
            <a:custGeom>
              <a:avLst/>
              <a:gdLst/>
              <a:ahLst/>
              <a:cxnLst/>
              <a:rect l="l" t="t" r="r" b="b"/>
              <a:pathLst>
                <a:path w="5791" h="5791" extrusionOk="0">
                  <a:moveTo>
                    <a:pt x="2908" y="377"/>
                  </a:moveTo>
                  <a:cubicBezTo>
                    <a:pt x="4287" y="377"/>
                    <a:pt x="5414" y="1505"/>
                    <a:pt x="5414" y="2883"/>
                  </a:cubicBezTo>
                  <a:cubicBezTo>
                    <a:pt x="5414" y="4287"/>
                    <a:pt x="4287" y="5414"/>
                    <a:pt x="2908" y="5414"/>
                  </a:cubicBezTo>
                  <a:cubicBezTo>
                    <a:pt x="1530" y="5414"/>
                    <a:pt x="402" y="4287"/>
                    <a:pt x="402" y="2883"/>
                  </a:cubicBezTo>
                  <a:cubicBezTo>
                    <a:pt x="402" y="1505"/>
                    <a:pt x="1530" y="377"/>
                    <a:pt x="2908" y="377"/>
                  </a:cubicBezTo>
                  <a:close/>
                  <a:moveTo>
                    <a:pt x="2908" y="1"/>
                  </a:moveTo>
                  <a:cubicBezTo>
                    <a:pt x="1304" y="1"/>
                    <a:pt x="1" y="1304"/>
                    <a:pt x="1" y="2883"/>
                  </a:cubicBezTo>
                  <a:cubicBezTo>
                    <a:pt x="1" y="4487"/>
                    <a:pt x="1304" y="5790"/>
                    <a:pt x="2908" y="5790"/>
                  </a:cubicBezTo>
                  <a:cubicBezTo>
                    <a:pt x="4512" y="5790"/>
                    <a:pt x="5790" y="4487"/>
                    <a:pt x="5790" y="2883"/>
                  </a:cubicBezTo>
                  <a:cubicBezTo>
                    <a:pt x="5790" y="1304"/>
                    <a:pt x="4512" y="1"/>
                    <a:pt x="2908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3"/>
            <p:cNvSpPr/>
            <p:nvPr/>
          </p:nvSpPr>
          <p:spPr>
            <a:xfrm>
              <a:off x="4729475" y="1800775"/>
              <a:ext cx="28850" cy="29475"/>
            </a:xfrm>
            <a:custGeom>
              <a:avLst/>
              <a:gdLst/>
              <a:ahLst/>
              <a:cxnLst/>
              <a:rect l="l" t="t" r="r" b="b"/>
              <a:pathLst>
                <a:path w="1154" h="1179" extrusionOk="0">
                  <a:moveTo>
                    <a:pt x="577" y="1"/>
                  </a:moveTo>
                  <a:cubicBezTo>
                    <a:pt x="251" y="1"/>
                    <a:pt x="1" y="251"/>
                    <a:pt x="1" y="577"/>
                  </a:cubicBezTo>
                  <a:cubicBezTo>
                    <a:pt x="1" y="903"/>
                    <a:pt x="251" y="1179"/>
                    <a:pt x="577" y="1179"/>
                  </a:cubicBezTo>
                  <a:cubicBezTo>
                    <a:pt x="903" y="1179"/>
                    <a:pt x="1154" y="903"/>
                    <a:pt x="1154" y="577"/>
                  </a:cubicBezTo>
                  <a:cubicBezTo>
                    <a:pt x="1154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rgbClr val="137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1" name="Google Shape;3881;p53"/>
          <p:cNvSpPr txBox="1"/>
          <p:nvPr/>
        </p:nvSpPr>
        <p:spPr>
          <a:xfrm>
            <a:off x="0" y="1410200"/>
            <a:ext cx="435768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dirty="0" smtClean="0"/>
              <a:t>Hypertensive patients have an increased number of ACE2 receptors (</a:t>
            </a:r>
            <a:r>
              <a:rPr lang="en-US" sz="1600" dirty="0" err="1" smtClean="0"/>
              <a:t>Angiotensin</a:t>
            </a:r>
            <a:r>
              <a:rPr lang="en-US" sz="1600" dirty="0" smtClean="0"/>
              <a:t> Converting Enzyme Type 2)  (as SARS CoV2) (</a:t>
            </a:r>
            <a:r>
              <a:rPr lang="en-US" sz="1600" dirty="0" err="1" smtClean="0"/>
              <a:t>Rahayu</a:t>
            </a:r>
            <a:r>
              <a:rPr lang="en-US" sz="1600" dirty="0" smtClean="0"/>
              <a:t> L, 2021)</a:t>
            </a:r>
          </a:p>
        </p:txBody>
      </p:sp>
      <p:sp>
        <p:nvSpPr>
          <p:cNvPr id="3883" name="Google Shape;3883;p53"/>
          <p:cNvSpPr txBox="1"/>
          <p:nvPr/>
        </p:nvSpPr>
        <p:spPr>
          <a:xfrm>
            <a:off x="0" y="2724125"/>
            <a:ext cx="421481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en-US" sz="2000" dirty="0" smtClean="0"/>
          </a:p>
          <a:p>
            <a:pPr algn="just"/>
            <a:r>
              <a:rPr lang="en-US" sz="1600" dirty="0" smtClean="0"/>
              <a:t>Increased binding of SARS CoV2 to ACE2 results in ineffective vasodilators in COVID-19 patients with </a:t>
            </a:r>
            <a:r>
              <a:rPr lang="en-US" sz="1600" dirty="0" err="1" smtClean="0"/>
              <a:t>comorbid</a:t>
            </a:r>
            <a:r>
              <a:rPr lang="en-US" sz="1600" dirty="0" smtClean="0"/>
              <a:t> hypertension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Alfhad</a:t>
            </a:r>
            <a:r>
              <a:rPr lang="en-US" sz="1600" dirty="0" smtClean="0">
                <a:solidFill>
                  <a:schemeClr val="tx1"/>
                </a:solidFill>
              </a:rPr>
              <a:t> et all, 2020)</a:t>
            </a:r>
          </a:p>
        </p:txBody>
      </p:sp>
      <p:sp>
        <p:nvSpPr>
          <p:cNvPr id="3885" name="Google Shape;3885;p53"/>
          <p:cNvSpPr txBox="1"/>
          <p:nvPr/>
        </p:nvSpPr>
        <p:spPr>
          <a:xfrm>
            <a:off x="5572132" y="1410200"/>
            <a:ext cx="357186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dirty="0" smtClean="0"/>
              <a:t>ACE2 is able to convert </a:t>
            </a:r>
            <a:r>
              <a:rPr lang="en-US" sz="1600" dirty="0" err="1" smtClean="0"/>
              <a:t>enzymatically</a:t>
            </a:r>
            <a:r>
              <a:rPr lang="en-US" sz="1600" dirty="0" smtClean="0"/>
              <a:t> </a:t>
            </a:r>
            <a:r>
              <a:rPr lang="en-US" sz="1600" dirty="0" err="1" smtClean="0"/>
              <a:t>angiotensin</a:t>
            </a:r>
            <a:r>
              <a:rPr lang="en-US" sz="1600" dirty="0" smtClean="0"/>
              <a:t> (</a:t>
            </a:r>
            <a:r>
              <a:rPr lang="en-US" sz="1600" dirty="0" err="1" smtClean="0"/>
              <a:t>Ang</a:t>
            </a:r>
            <a:r>
              <a:rPr lang="en-US" sz="1600" dirty="0" smtClean="0"/>
              <a:t>) II to </a:t>
            </a:r>
            <a:r>
              <a:rPr lang="en-US" sz="1600" dirty="0" err="1" smtClean="0"/>
              <a:t>Ang</a:t>
            </a:r>
            <a:r>
              <a:rPr lang="en-US" sz="1600" dirty="0" smtClean="0"/>
              <a:t> (1-7) and </a:t>
            </a:r>
            <a:r>
              <a:rPr lang="en-US" sz="1600" dirty="0" err="1" smtClean="0"/>
              <a:t>Ang</a:t>
            </a:r>
            <a:r>
              <a:rPr lang="en-US" sz="1600" dirty="0" smtClean="0"/>
              <a:t> 1 to </a:t>
            </a:r>
            <a:r>
              <a:rPr lang="en-US" sz="1600" dirty="0" err="1" smtClean="0"/>
              <a:t>Ang</a:t>
            </a:r>
            <a:r>
              <a:rPr lang="en-US" sz="1600" dirty="0" smtClean="0"/>
              <a:t> (1-9) : CARDIOVARCULAR PROTECTING PEPTIDE</a:t>
            </a:r>
            <a:r>
              <a:rPr lang="en-US" sz="1600" dirty="0" smtClean="0">
                <a:solidFill>
                  <a:srgbClr val="002060"/>
                </a:solidFill>
              </a:rPr>
              <a:t>( Nabila 2021)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54"/>
          <p:cNvSpPr txBox="1">
            <a:spLocks noGrp="1"/>
          </p:cNvSpPr>
          <p:nvPr>
            <p:ph type="title"/>
          </p:nvPr>
        </p:nvSpPr>
        <p:spPr>
          <a:xfrm>
            <a:off x="4468325" y="968325"/>
            <a:ext cx="394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Method</a:t>
            </a:r>
            <a:endParaRPr/>
          </a:p>
        </p:txBody>
      </p:sp>
      <p:sp>
        <p:nvSpPr>
          <p:cNvPr id="3894" name="Google Shape;3894;p54"/>
          <p:cNvSpPr txBox="1">
            <a:spLocks noGrp="1"/>
          </p:cNvSpPr>
          <p:nvPr>
            <p:ph type="body" idx="1"/>
          </p:nvPr>
        </p:nvSpPr>
        <p:spPr>
          <a:xfrm>
            <a:off x="4468325" y="1554800"/>
            <a:ext cx="3948300" cy="3160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ID" sz="1800" dirty="0" smtClean="0"/>
              <a:t>The study was a retrospective cohort with secondary data from the COVID-19 with </a:t>
            </a:r>
            <a:r>
              <a:rPr lang="en-ID" sz="1800" dirty="0" err="1" smtClean="0"/>
              <a:t>comorbidity</a:t>
            </a:r>
            <a:r>
              <a:rPr lang="en-ID" sz="1800" dirty="0" smtClean="0"/>
              <a:t> in Hospital report from May to September, 2021, with a total sample of 89. We extracted demographic and clinical data, including hospital outcomes (discharge or death).</a:t>
            </a:r>
            <a:endParaRPr lang="en-US" sz="1800" dirty="0" smtClean="0"/>
          </a:p>
        </p:txBody>
      </p:sp>
      <p:grpSp>
        <p:nvGrpSpPr>
          <p:cNvPr id="3895" name="Google Shape;3895;p54"/>
          <p:cNvGrpSpPr/>
          <p:nvPr/>
        </p:nvGrpSpPr>
        <p:grpSpPr>
          <a:xfrm>
            <a:off x="1246825" y="1554792"/>
            <a:ext cx="2946646" cy="2909042"/>
            <a:chOff x="4955050" y="2383175"/>
            <a:chExt cx="1300775" cy="1284175"/>
          </a:xfrm>
        </p:grpSpPr>
        <p:sp>
          <p:nvSpPr>
            <p:cNvPr id="3896" name="Google Shape;3896;p54"/>
            <p:cNvSpPr/>
            <p:nvPr/>
          </p:nvSpPr>
          <p:spPr>
            <a:xfrm>
              <a:off x="5844150" y="2830850"/>
              <a:ext cx="315800" cy="127225"/>
            </a:xfrm>
            <a:custGeom>
              <a:avLst/>
              <a:gdLst/>
              <a:ahLst/>
              <a:cxnLst/>
              <a:rect l="l" t="t" r="r" b="b"/>
              <a:pathLst>
                <a:path w="12632" h="5089" extrusionOk="0">
                  <a:moveTo>
                    <a:pt x="251" y="1"/>
                  </a:moveTo>
                  <a:cubicBezTo>
                    <a:pt x="101" y="1"/>
                    <a:pt x="0" y="126"/>
                    <a:pt x="0" y="251"/>
                  </a:cubicBezTo>
                  <a:lnTo>
                    <a:pt x="0" y="4838"/>
                  </a:lnTo>
                  <a:cubicBezTo>
                    <a:pt x="0" y="4963"/>
                    <a:pt x="101" y="5089"/>
                    <a:pt x="251" y="5089"/>
                  </a:cubicBezTo>
                  <a:lnTo>
                    <a:pt x="12381" y="5089"/>
                  </a:lnTo>
                  <a:cubicBezTo>
                    <a:pt x="12532" y="5089"/>
                    <a:pt x="12632" y="4963"/>
                    <a:pt x="12632" y="4838"/>
                  </a:cubicBezTo>
                  <a:lnTo>
                    <a:pt x="12632" y="251"/>
                  </a:lnTo>
                  <a:cubicBezTo>
                    <a:pt x="12632" y="126"/>
                    <a:pt x="12532" y="1"/>
                    <a:pt x="12381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4"/>
            <p:cNvSpPr/>
            <p:nvPr/>
          </p:nvSpPr>
          <p:spPr>
            <a:xfrm>
              <a:off x="5728225" y="2916950"/>
              <a:ext cx="161675" cy="165200"/>
            </a:xfrm>
            <a:custGeom>
              <a:avLst/>
              <a:gdLst/>
              <a:ahLst/>
              <a:cxnLst/>
              <a:rect l="l" t="t" r="r" b="b"/>
              <a:pathLst>
                <a:path w="6467" h="6608" extrusionOk="0">
                  <a:moveTo>
                    <a:pt x="6196" y="0"/>
                  </a:moveTo>
                  <a:cubicBezTo>
                    <a:pt x="6169" y="0"/>
                    <a:pt x="6142" y="5"/>
                    <a:pt x="6116" y="16"/>
                  </a:cubicBezTo>
                  <a:cubicBezTo>
                    <a:pt x="5966" y="41"/>
                    <a:pt x="2357" y="1043"/>
                    <a:pt x="1254" y="1695"/>
                  </a:cubicBezTo>
                  <a:cubicBezTo>
                    <a:pt x="101" y="2371"/>
                    <a:pt x="26" y="5930"/>
                    <a:pt x="1" y="6331"/>
                  </a:cubicBezTo>
                  <a:cubicBezTo>
                    <a:pt x="1" y="6482"/>
                    <a:pt x="126" y="6607"/>
                    <a:pt x="276" y="6607"/>
                  </a:cubicBezTo>
                  <a:cubicBezTo>
                    <a:pt x="402" y="6607"/>
                    <a:pt x="527" y="6482"/>
                    <a:pt x="527" y="6356"/>
                  </a:cubicBezTo>
                  <a:cubicBezTo>
                    <a:pt x="552" y="4928"/>
                    <a:pt x="828" y="2547"/>
                    <a:pt x="1530" y="2121"/>
                  </a:cubicBezTo>
                  <a:cubicBezTo>
                    <a:pt x="2557" y="1519"/>
                    <a:pt x="6216" y="517"/>
                    <a:pt x="6241" y="492"/>
                  </a:cubicBezTo>
                  <a:cubicBezTo>
                    <a:pt x="6392" y="467"/>
                    <a:pt x="6467" y="316"/>
                    <a:pt x="6417" y="191"/>
                  </a:cubicBezTo>
                  <a:cubicBezTo>
                    <a:pt x="6397" y="72"/>
                    <a:pt x="6299" y="0"/>
                    <a:pt x="6196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4"/>
            <p:cNvSpPr/>
            <p:nvPr/>
          </p:nvSpPr>
          <p:spPr>
            <a:xfrm>
              <a:off x="6087875" y="3179850"/>
              <a:ext cx="42650" cy="487500"/>
            </a:xfrm>
            <a:custGeom>
              <a:avLst/>
              <a:gdLst/>
              <a:ahLst/>
              <a:cxnLst/>
              <a:rect l="l" t="t" r="r" b="b"/>
              <a:pathLst>
                <a:path w="1706" h="19500" extrusionOk="0">
                  <a:moveTo>
                    <a:pt x="251" y="1"/>
                  </a:moveTo>
                  <a:cubicBezTo>
                    <a:pt x="101" y="1"/>
                    <a:pt x="1" y="126"/>
                    <a:pt x="1" y="277"/>
                  </a:cubicBezTo>
                  <a:lnTo>
                    <a:pt x="1179" y="19249"/>
                  </a:lnTo>
                  <a:cubicBezTo>
                    <a:pt x="1179" y="19399"/>
                    <a:pt x="1304" y="19500"/>
                    <a:pt x="1429" y="19500"/>
                  </a:cubicBezTo>
                  <a:lnTo>
                    <a:pt x="1454" y="19500"/>
                  </a:lnTo>
                  <a:cubicBezTo>
                    <a:pt x="1580" y="19500"/>
                    <a:pt x="1705" y="19374"/>
                    <a:pt x="1680" y="19224"/>
                  </a:cubicBezTo>
                  <a:lnTo>
                    <a:pt x="527" y="251"/>
                  </a:lnTo>
                  <a:cubicBezTo>
                    <a:pt x="502" y="101"/>
                    <a:pt x="402" y="1"/>
                    <a:pt x="251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4"/>
            <p:cNvSpPr/>
            <p:nvPr/>
          </p:nvSpPr>
          <p:spPr>
            <a:xfrm>
              <a:off x="5735750" y="3179850"/>
              <a:ext cx="42625" cy="487500"/>
            </a:xfrm>
            <a:custGeom>
              <a:avLst/>
              <a:gdLst/>
              <a:ahLst/>
              <a:cxnLst/>
              <a:rect l="l" t="t" r="r" b="b"/>
              <a:pathLst>
                <a:path w="1705" h="19500" extrusionOk="0">
                  <a:moveTo>
                    <a:pt x="1454" y="1"/>
                  </a:moveTo>
                  <a:cubicBezTo>
                    <a:pt x="1304" y="1"/>
                    <a:pt x="1178" y="101"/>
                    <a:pt x="1178" y="251"/>
                  </a:cubicBezTo>
                  <a:lnTo>
                    <a:pt x="0" y="19224"/>
                  </a:lnTo>
                  <a:cubicBezTo>
                    <a:pt x="0" y="19374"/>
                    <a:pt x="101" y="19500"/>
                    <a:pt x="251" y="19500"/>
                  </a:cubicBezTo>
                  <a:lnTo>
                    <a:pt x="276" y="19500"/>
                  </a:lnTo>
                  <a:cubicBezTo>
                    <a:pt x="402" y="19500"/>
                    <a:pt x="502" y="19399"/>
                    <a:pt x="527" y="19249"/>
                  </a:cubicBezTo>
                  <a:lnTo>
                    <a:pt x="1680" y="277"/>
                  </a:lnTo>
                  <a:cubicBezTo>
                    <a:pt x="1705" y="126"/>
                    <a:pt x="1605" y="1"/>
                    <a:pt x="1454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4"/>
            <p:cNvSpPr/>
            <p:nvPr/>
          </p:nvSpPr>
          <p:spPr>
            <a:xfrm>
              <a:off x="5737000" y="3097775"/>
              <a:ext cx="438000" cy="112775"/>
            </a:xfrm>
            <a:custGeom>
              <a:avLst/>
              <a:gdLst/>
              <a:ahLst/>
              <a:cxnLst/>
              <a:rect l="l" t="t" r="r" b="b"/>
              <a:pathLst>
                <a:path w="17520" h="4511" extrusionOk="0">
                  <a:moveTo>
                    <a:pt x="3585" y="1"/>
                  </a:moveTo>
                  <a:lnTo>
                    <a:pt x="1" y="3986"/>
                  </a:lnTo>
                  <a:cubicBezTo>
                    <a:pt x="1" y="3986"/>
                    <a:pt x="3785" y="4211"/>
                    <a:pt x="8146" y="4412"/>
                  </a:cubicBezTo>
                  <a:cubicBezTo>
                    <a:pt x="9614" y="4480"/>
                    <a:pt x="10815" y="4510"/>
                    <a:pt x="11777" y="4510"/>
                  </a:cubicBezTo>
                  <a:cubicBezTo>
                    <a:pt x="13656" y="4510"/>
                    <a:pt x="14623" y="4393"/>
                    <a:pt x="14888" y="4211"/>
                  </a:cubicBezTo>
                  <a:lnTo>
                    <a:pt x="14913" y="4186"/>
                  </a:lnTo>
                  <a:cubicBezTo>
                    <a:pt x="14988" y="4136"/>
                    <a:pt x="15164" y="3986"/>
                    <a:pt x="15364" y="3760"/>
                  </a:cubicBezTo>
                  <a:cubicBezTo>
                    <a:pt x="16141" y="2933"/>
                    <a:pt x="17520" y="1204"/>
                    <a:pt x="16918" y="1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4"/>
            <p:cNvSpPr/>
            <p:nvPr/>
          </p:nvSpPr>
          <p:spPr>
            <a:xfrm>
              <a:off x="4968200" y="3289500"/>
              <a:ext cx="578975" cy="329600"/>
            </a:xfrm>
            <a:custGeom>
              <a:avLst/>
              <a:gdLst/>
              <a:ahLst/>
              <a:cxnLst/>
              <a:rect l="l" t="t" r="r" b="b"/>
              <a:pathLst>
                <a:path w="23159" h="13184" extrusionOk="0">
                  <a:moveTo>
                    <a:pt x="251" y="1"/>
                  </a:moveTo>
                  <a:cubicBezTo>
                    <a:pt x="101" y="1"/>
                    <a:pt x="1" y="101"/>
                    <a:pt x="1" y="251"/>
                  </a:cubicBezTo>
                  <a:lnTo>
                    <a:pt x="1" y="12933"/>
                  </a:lnTo>
                  <a:cubicBezTo>
                    <a:pt x="1" y="13059"/>
                    <a:pt x="101" y="13184"/>
                    <a:pt x="251" y="13184"/>
                  </a:cubicBezTo>
                  <a:lnTo>
                    <a:pt x="22908" y="13184"/>
                  </a:lnTo>
                  <a:cubicBezTo>
                    <a:pt x="23058" y="13184"/>
                    <a:pt x="23159" y="13059"/>
                    <a:pt x="23159" y="12933"/>
                  </a:cubicBezTo>
                  <a:lnTo>
                    <a:pt x="23159" y="251"/>
                  </a:lnTo>
                  <a:cubicBezTo>
                    <a:pt x="23159" y="101"/>
                    <a:pt x="23058" y="1"/>
                    <a:pt x="22908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4"/>
            <p:cNvSpPr/>
            <p:nvPr/>
          </p:nvSpPr>
          <p:spPr>
            <a:xfrm>
              <a:off x="4955050" y="3231225"/>
              <a:ext cx="601525" cy="65200"/>
            </a:xfrm>
            <a:custGeom>
              <a:avLst/>
              <a:gdLst/>
              <a:ahLst/>
              <a:cxnLst/>
              <a:rect l="l" t="t" r="r" b="b"/>
              <a:pathLst>
                <a:path w="24061" h="2608" extrusionOk="0">
                  <a:moveTo>
                    <a:pt x="251" y="1"/>
                  </a:moveTo>
                  <a:cubicBezTo>
                    <a:pt x="126" y="1"/>
                    <a:pt x="0" y="126"/>
                    <a:pt x="0" y="277"/>
                  </a:cubicBezTo>
                  <a:lnTo>
                    <a:pt x="0" y="2332"/>
                  </a:lnTo>
                  <a:cubicBezTo>
                    <a:pt x="0" y="2482"/>
                    <a:pt x="126" y="2607"/>
                    <a:pt x="251" y="2607"/>
                  </a:cubicBezTo>
                  <a:lnTo>
                    <a:pt x="23810" y="2607"/>
                  </a:lnTo>
                  <a:cubicBezTo>
                    <a:pt x="23960" y="2607"/>
                    <a:pt x="24061" y="2482"/>
                    <a:pt x="24061" y="2332"/>
                  </a:cubicBezTo>
                  <a:lnTo>
                    <a:pt x="24061" y="277"/>
                  </a:lnTo>
                  <a:cubicBezTo>
                    <a:pt x="24061" y="126"/>
                    <a:pt x="23960" y="1"/>
                    <a:pt x="23810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4"/>
            <p:cNvSpPr/>
            <p:nvPr/>
          </p:nvSpPr>
          <p:spPr>
            <a:xfrm>
              <a:off x="4978850" y="3615950"/>
              <a:ext cx="50150" cy="50150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003" y="1"/>
                  </a:moveTo>
                  <a:cubicBezTo>
                    <a:pt x="452" y="1"/>
                    <a:pt x="1" y="452"/>
                    <a:pt x="1" y="1003"/>
                  </a:cubicBezTo>
                  <a:cubicBezTo>
                    <a:pt x="1" y="1554"/>
                    <a:pt x="452" y="2006"/>
                    <a:pt x="1003" y="2006"/>
                  </a:cubicBezTo>
                  <a:cubicBezTo>
                    <a:pt x="1555" y="2006"/>
                    <a:pt x="2006" y="1554"/>
                    <a:pt x="2006" y="1003"/>
                  </a:cubicBezTo>
                  <a:cubicBezTo>
                    <a:pt x="2006" y="452"/>
                    <a:pt x="1555" y="1"/>
                    <a:pt x="1003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4"/>
            <p:cNvSpPr/>
            <p:nvPr/>
          </p:nvSpPr>
          <p:spPr>
            <a:xfrm>
              <a:off x="5500150" y="3615950"/>
              <a:ext cx="50150" cy="50150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003" y="1"/>
                  </a:moveTo>
                  <a:cubicBezTo>
                    <a:pt x="452" y="1"/>
                    <a:pt x="1" y="452"/>
                    <a:pt x="1" y="1003"/>
                  </a:cubicBezTo>
                  <a:cubicBezTo>
                    <a:pt x="1" y="1554"/>
                    <a:pt x="452" y="2006"/>
                    <a:pt x="1003" y="2006"/>
                  </a:cubicBezTo>
                  <a:cubicBezTo>
                    <a:pt x="1555" y="2006"/>
                    <a:pt x="2006" y="1554"/>
                    <a:pt x="2006" y="1003"/>
                  </a:cubicBezTo>
                  <a:cubicBezTo>
                    <a:pt x="2006" y="452"/>
                    <a:pt x="1555" y="1"/>
                    <a:pt x="1003" y="1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4"/>
            <p:cNvSpPr/>
            <p:nvPr/>
          </p:nvSpPr>
          <p:spPr>
            <a:xfrm>
              <a:off x="4961300" y="3175475"/>
              <a:ext cx="589000" cy="55775"/>
            </a:xfrm>
            <a:custGeom>
              <a:avLst/>
              <a:gdLst/>
              <a:ahLst/>
              <a:cxnLst/>
              <a:rect l="l" t="t" r="r" b="b"/>
              <a:pathLst>
                <a:path w="23560" h="2231" extrusionOk="0">
                  <a:moveTo>
                    <a:pt x="4738" y="0"/>
                  </a:moveTo>
                  <a:lnTo>
                    <a:pt x="1" y="2231"/>
                  </a:lnTo>
                  <a:lnTo>
                    <a:pt x="23560" y="2231"/>
                  </a:lnTo>
                  <a:lnTo>
                    <a:pt x="23560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4"/>
            <p:cNvSpPr/>
            <p:nvPr/>
          </p:nvSpPr>
          <p:spPr>
            <a:xfrm>
              <a:off x="5807800" y="2411900"/>
              <a:ext cx="233750" cy="184650"/>
            </a:xfrm>
            <a:custGeom>
              <a:avLst/>
              <a:gdLst/>
              <a:ahLst/>
              <a:cxnLst/>
              <a:rect l="l" t="t" r="r" b="b"/>
              <a:pathLst>
                <a:path w="9350" h="7386" extrusionOk="0">
                  <a:moveTo>
                    <a:pt x="4792" y="1"/>
                  </a:moveTo>
                  <a:cubicBezTo>
                    <a:pt x="2851" y="1"/>
                    <a:pt x="1880" y="1170"/>
                    <a:pt x="1880" y="1170"/>
                  </a:cubicBezTo>
                  <a:cubicBezTo>
                    <a:pt x="1755" y="1170"/>
                    <a:pt x="1605" y="1195"/>
                    <a:pt x="1429" y="1270"/>
                  </a:cubicBezTo>
                  <a:cubicBezTo>
                    <a:pt x="1379" y="1295"/>
                    <a:pt x="1329" y="1320"/>
                    <a:pt x="1279" y="1345"/>
                  </a:cubicBezTo>
                  <a:cubicBezTo>
                    <a:pt x="702" y="1671"/>
                    <a:pt x="76" y="2423"/>
                    <a:pt x="26" y="3325"/>
                  </a:cubicBezTo>
                  <a:cubicBezTo>
                    <a:pt x="1" y="3751"/>
                    <a:pt x="101" y="4102"/>
                    <a:pt x="201" y="4378"/>
                  </a:cubicBezTo>
                  <a:cubicBezTo>
                    <a:pt x="427" y="4929"/>
                    <a:pt x="753" y="5205"/>
                    <a:pt x="753" y="5205"/>
                  </a:cubicBezTo>
                  <a:cubicBezTo>
                    <a:pt x="753" y="5205"/>
                    <a:pt x="753" y="5155"/>
                    <a:pt x="753" y="5080"/>
                  </a:cubicBezTo>
                  <a:lnTo>
                    <a:pt x="753" y="5029"/>
                  </a:lnTo>
                  <a:cubicBezTo>
                    <a:pt x="753" y="4979"/>
                    <a:pt x="753" y="4929"/>
                    <a:pt x="753" y="4879"/>
                  </a:cubicBezTo>
                  <a:lnTo>
                    <a:pt x="753" y="4829"/>
                  </a:lnTo>
                  <a:cubicBezTo>
                    <a:pt x="753" y="4603"/>
                    <a:pt x="803" y="4278"/>
                    <a:pt x="928" y="3977"/>
                  </a:cubicBezTo>
                  <a:cubicBezTo>
                    <a:pt x="953" y="3877"/>
                    <a:pt x="1003" y="3826"/>
                    <a:pt x="1028" y="3751"/>
                  </a:cubicBezTo>
                  <a:cubicBezTo>
                    <a:pt x="1103" y="3651"/>
                    <a:pt x="1179" y="3601"/>
                    <a:pt x="1229" y="3551"/>
                  </a:cubicBezTo>
                  <a:lnTo>
                    <a:pt x="1304" y="3501"/>
                  </a:lnTo>
                  <a:cubicBezTo>
                    <a:pt x="1354" y="3476"/>
                    <a:pt x="1398" y="3469"/>
                    <a:pt x="1429" y="3469"/>
                  </a:cubicBezTo>
                  <a:cubicBezTo>
                    <a:pt x="1461" y="3469"/>
                    <a:pt x="1479" y="3476"/>
                    <a:pt x="1479" y="3476"/>
                  </a:cubicBezTo>
                  <a:cubicBezTo>
                    <a:pt x="1479" y="3476"/>
                    <a:pt x="2708" y="3826"/>
                    <a:pt x="4011" y="4152"/>
                  </a:cubicBezTo>
                  <a:cubicBezTo>
                    <a:pt x="4469" y="4267"/>
                    <a:pt x="4933" y="4304"/>
                    <a:pt x="5342" y="4304"/>
                  </a:cubicBezTo>
                  <a:cubicBezTo>
                    <a:pt x="6098" y="4304"/>
                    <a:pt x="6667" y="4177"/>
                    <a:pt x="6667" y="4177"/>
                  </a:cubicBezTo>
                  <a:cubicBezTo>
                    <a:pt x="6667" y="4177"/>
                    <a:pt x="7469" y="4553"/>
                    <a:pt x="7545" y="5355"/>
                  </a:cubicBezTo>
                  <a:cubicBezTo>
                    <a:pt x="7620" y="6157"/>
                    <a:pt x="7545" y="7385"/>
                    <a:pt x="7545" y="7385"/>
                  </a:cubicBezTo>
                  <a:lnTo>
                    <a:pt x="7620" y="7385"/>
                  </a:lnTo>
                  <a:cubicBezTo>
                    <a:pt x="8597" y="7335"/>
                    <a:pt x="9349" y="6132"/>
                    <a:pt x="9274" y="5681"/>
                  </a:cubicBezTo>
                  <a:cubicBezTo>
                    <a:pt x="9240" y="5391"/>
                    <a:pt x="9113" y="5345"/>
                    <a:pt x="9035" y="5345"/>
                  </a:cubicBezTo>
                  <a:cubicBezTo>
                    <a:pt x="8999" y="5345"/>
                    <a:pt x="8973" y="5355"/>
                    <a:pt x="8973" y="5355"/>
                  </a:cubicBezTo>
                  <a:cubicBezTo>
                    <a:pt x="8973" y="5305"/>
                    <a:pt x="9149" y="4603"/>
                    <a:pt x="8973" y="4253"/>
                  </a:cubicBezTo>
                  <a:cubicBezTo>
                    <a:pt x="8846" y="4029"/>
                    <a:pt x="8637" y="3989"/>
                    <a:pt x="8502" y="3989"/>
                  </a:cubicBezTo>
                  <a:cubicBezTo>
                    <a:pt x="8425" y="3989"/>
                    <a:pt x="8372" y="4002"/>
                    <a:pt x="8372" y="4002"/>
                  </a:cubicBezTo>
                  <a:cubicBezTo>
                    <a:pt x="8422" y="3325"/>
                    <a:pt x="8121" y="2197"/>
                    <a:pt x="7419" y="1295"/>
                  </a:cubicBezTo>
                  <a:cubicBezTo>
                    <a:pt x="6893" y="618"/>
                    <a:pt x="6141" y="92"/>
                    <a:pt x="5189" y="17"/>
                  </a:cubicBezTo>
                  <a:cubicBezTo>
                    <a:pt x="5052" y="6"/>
                    <a:pt x="4920" y="1"/>
                    <a:pt x="4792" y="1"/>
                  </a:cubicBezTo>
                  <a:close/>
                </a:path>
              </a:pathLst>
            </a:custGeom>
            <a:solidFill>
              <a:srgbClr val="FFD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4"/>
            <p:cNvSpPr/>
            <p:nvPr/>
          </p:nvSpPr>
          <p:spPr>
            <a:xfrm>
              <a:off x="5812825" y="2444275"/>
              <a:ext cx="228725" cy="152275"/>
            </a:xfrm>
            <a:custGeom>
              <a:avLst/>
              <a:gdLst/>
              <a:ahLst/>
              <a:cxnLst/>
              <a:rect l="l" t="t" r="r" b="b"/>
              <a:pathLst>
                <a:path w="9149" h="6091" extrusionOk="0">
                  <a:moveTo>
                    <a:pt x="7218" y="0"/>
                  </a:moveTo>
                  <a:lnTo>
                    <a:pt x="7218" y="0"/>
                  </a:lnTo>
                  <a:cubicBezTo>
                    <a:pt x="7243" y="476"/>
                    <a:pt x="7218" y="1028"/>
                    <a:pt x="7018" y="1404"/>
                  </a:cubicBezTo>
                  <a:cubicBezTo>
                    <a:pt x="6679" y="2040"/>
                    <a:pt x="5783" y="2730"/>
                    <a:pt x="4438" y="2730"/>
                  </a:cubicBezTo>
                  <a:cubicBezTo>
                    <a:pt x="4193" y="2730"/>
                    <a:pt x="3933" y="2707"/>
                    <a:pt x="3659" y="2657"/>
                  </a:cubicBezTo>
                  <a:cubicBezTo>
                    <a:pt x="1905" y="2356"/>
                    <a:pt x="1003" y="1704"/>
                    <a:pt x="1003" y="1704"/>
                  </a:cubicBezTo>
                  <a:cubicBezTo>
                    <a:pt x="1003" y="1704"/>
                    <a:pt x="426" y="2155"/>
                    <a:pt x="0" y="3083"/>
                  </a:cubicBezTo>
                  <a:cubicBezTo>
                    <a:pt x="226" y="3634"/>
                    <a:pt x="552" y="3910"/>
                    <a:pt x="552" y="3910"/>
                  </a:cubicBezTo>
                  <a:cubicBezTo>
                    <a:pt x="552" y="3910"/>
                    <a:pt x="552" y="3860"/>
                    <a:pt x="552" y="3785"/>
                  </a:cubicBezTo>
                  <a:lnTo>
                    <a:pt x="552" y="3734"/>
                  </a:lnTo>
                  <a:cubicBezTo>
                    <a:pt x="552" y="3684"/>
                    <a:pt x="552" y="3634"/>
                    <a:pt x="552" y="3584"/>
                  </a:cubicBezTo>
                  <a:lnTo>
                    <a:pt x="552" y="3534"/>
                  </a:lnTo>
                  <a:cubicBezTo>
                    <a:pt x="552" y="3308"/>
                    <a:pt x="602" y="2983"/>
                    <a:pt x="727" y="2682"/>
                  </a:cubicBezTo>
                  <a:cubicBezTo>
                    <a:pt x="752" y="2582"/>
                    <a:pt x="802" y="2531"/>
                    <a:pt x="827" y="2456"/>
                  </a:cubicBezTo>
                  <a:cubicBezTo>
                    <a:pt x="902" y="2356"/>
                    <a:pt x="978" y="2306"/>
                    <a:pt x="1028" y="2256"/>
                  </a:cubicBezTo>
                  <a:lnTo>
                    <a:pt x="1103" y="2206"/>
                  </a:lnTo>
                  <a:cubicBezTo>
                    <a:pt x="1153" y="2181"/>
                    <a:pt x="1197" y="2174"/>
                    <a:pt x="1228" y="2174"/>
                  </a:cubicBezTo>
                  <a:cubicBezTo>
                    <a:pt x="1260" y="2174"/>
                    <a:pt x="1278" y="2181"/>
                    <a:pt x="1278" y="2181"/>
                  </a:cubicBezTo>
                  <a:cubicBezTo>
                    <a:pt x="1278" y="2181"/>
                    <a:pt x="2507" y="2531"/>
                    <a:pt x="3810" y="2857"/>
                  </a:cubicBezTo>
                  <a:cubicBezTo>
                    <a:pt x="4268" y="2972"/>
                    <a:pt x="4732" y="3009"/>
                    <a:pt x="5141" y="3009"/>
                  </a:cubicBezTo>
                  <a:cubicBezTo>
                    <a:pt x="5897" y="3009"/>
                    <a:pt x="6466" y="2882"/>
                    <a:pt x="6466" y="2882"/>
                  </a:cubicBezTo>
                  <a:cubicBezTo>
                    <a:pt x="6466" y="2882"/>
                    <a:pt x="7268" y="3258"/>
                    <a:pt x="7344" y="4060"/>
                  </a:cubicBezTo>
                  <a:cubicBezTo>
                    <a:pt x="7419" y="4862"/>
                    <a:pt x="7344" y="6090"/>
                    <a:pt x="7344" y="6090"/>
                  </a:cubicBezTo>
                  <a:lnTo>
                    <a:pt x="7419" y="6090"/>
                  </a:lnTo>
                  <a:cubicBezTo>
                    <a:pt x="8396" y="6040"/>
                    <a:pt x="9148" y="4837"/>
                    <a:pt x="9073" y="4386"/>
                  </a:cubicBezTo>
                  <a:cubicBezTo>
                    <a:pt x="9039" y="4096"/>
                    <a:pt x="8912" y="4050"/>
                    <a:pt x="8834" y="4050"/>
                  </a:cubicBezTo>
                  <a:cubicBezTo>
                    <a:pt x="8798" y="4050"/>
                    <a:pt x="8772" y="4060"/>
                    <a:pt x="8772" y="4060"/>
                  </a:cubicBezTo>
                  <a:cubicBezTo>
                    <a:pt x="8772" y="4010"/>
                    <a:pt x="8948" y="3308"/>
                    <a:pt x="8772" y="2958"/>
                  </a:cubicBezTo>
                  <a:cubicBezTo>
                    <a:pt x="8645" y="2734"/>
                    <a:pt x="8436" y="2694"/>
                    <a:pt x="8301" y="2694"/>
                  </a:cubicBezTo>
                  <a:cubicBezTo>
                    <a:pt x="8224" y="2694"/>
                    <a:pt x="8171" y="2707"/>
                    <a:pt x="8171" y="2707"/>
                  </a:cubicBezTo>
                  <a:cubicBezTo>
                    <a:pt x="8221" y="2030"/>
                    <a:pt x="7920" y="902"/>
                    <a:pt x="7218" y="0"/>
                  </a:cubicBezTo>
                  <a:close/>
                </a:path>
              </a:pathLst>
            </a:custGeom>
            <a:solidFill>
              <a:srgbClr val="FFD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4"/>
            <p:cNvSpPr/>
            <p:nvPr/>
          </p:nvSpPr>
          <p:spPr>
            <a:xfrm>
              <a:off x="5005175" y="2628450"/>
              <a:ext cx="384725" cy="540150"/>
            </a:xfrm>
            <a:custGeom>
              <a:avLst/>
              <a:gdLst/>
              <a:ahLst/>
              <a:cxnLst/>
              <a:rect l="l" t="t" r="r" b="b"/>
              <a:pathLst>
                <a:path w="15389" h="21606" extrusionOk="0">
                  <a:moveTo>
                    <a:pt x="9599" y="0"/>
                  </a:moveTo>
                  <a:cubicBezTo>
                    <a:pt x="7429" y="0"/>
                    <a:pt x="5028" y="1593"/>
                    <a:pt x="4136" y="2884"/>
                  </a:cubicBezTo>
                  <a:cubicBezTo>
                    <a:pt x="4035" y="3034"/>
                    <a:pt x="3534" y="3987"/>
                    <a:pt x="2983" y="5215"/>
                  </a:cubicBezTo>
                  <a:cubicBezTo>
                    <a:pt x="2557" y="6142"/>
                    <a:pt x="2080" y="7220"/>
                    <a:pt x="1730" y="8247"/>
                  </a:cubicBezTo>
                  <a:lnTo>
                    <a:pt x="1705" y="8272"/>
                  </a:lnTo>
                  <a:cubicBezTo>
                    <a:pt x="1529" y="8824"/>
                    <a:pt x="1354" y="9350"/>
                    <a:pt x="1228" y="9826"/>
                  </a:cubicBezTo>
                  <a:cubicBezTo>
                    <a:pt x="627" y="12383"/>
                    <a:pt x="0" y="16292"/>
                    <a:pt x="351" y="18097"/>
                  </a:cubicBezTo>
                  <a:cubicBezTo>
                    <a:pt x="727" y="19901"/>
                    <a:pt x="2055" y="21606"/>
                    <a:pt x="2055" y="21606"/>
                  </a:cubicBezTo>
                  <a:cubicBezTo>
                    <a:pt x="2055" y="21606"/>
                    <a:pt x="2657" y="21380"/>
                    <a:pt x="3860" y="20904"/>
                  </a:cubicBezTo>
                  <a:cubicBezTo>
                    <a:pt x="4487" y="20653"/>
                    <a:pt x="5238" y="20353"/>
                    <a:pt x="6166" y="19977"/>
                  </a:cubicBezTo>
                  <a:cubicBezTo>
                    <a:pt x="7218" y="19551"/>
                    <a:pt x="8472" y="19024"/>
                    <a:pt x="9574" y="18548"/>
                  </a:cubicBezTo>
                  <a:cubicBezTo>
                    <a:pt x="11253" y="17821"/>
                    <a:pt x="12607" y="17220"/>
                    <a:pt x="12607" y="17220"/>
                  </a:cubicBezTo>
                  <a:cubicBezTo>
                    <a:pt x="12607" y="17220"/>
                    <a:pt x="10777" y="15265"/>
                    <a:pt x="10552" y="13936"/>
                  </a:cubicBezTo>
                  <a:cubicBezTo>
                    <a:pt x="10426" y="13160"/>
                    <a:pt x="10301" y="12633"/>
                    <a:pt x="10351" y="12257"/>
                  </a:cubicBezTo>
                  <a:cubicBezTo>
                    <a:pt x="10351" y="12182"/>
                    <a:pt x="10376" y="12107"/>
                    <a:pt x="10401" y="12032"/>
                  </a:cubicBezTo>
                  <a:cubicBezTo>
                    <a:pt x="10477" y="11856"/>
                    <a:pt x="10602" y="11706"/>
                    <a:pt x="10802" y="11581"/>
                  </a:cubicBezTo>
                  <a:cubicBezTo>
                    <a:pt x="11304" y="11255"/>
                    <a:pt x="12181" y="10904"/>
                    <a:pt x="12732" y="10453"/>
                  </a:cubicBezTo>
                  <a:cubicBezTo>
                    <a:pt x="12958" y="10252"/>
                    <a:pt x="13133" y="10052"/>
                    <a:pt x="13208" y="9801"/>
                  </a:cubicBezTo>
                  <a:cubicBezTo>
                    <a:pt x="13258" y="9626"/>
                    <a:pt x="13309" y="9500"/>
                    <a:pt x="13309" y="9425"/>
                  </a:cubicBezTo>
                  <a:lnTo>
                    <a:pt x="15389" y="9124"/>
                  </a:lnTo>
                  <a:cubicBezTo>
                    <a:pt x="15389" y="9124"/>
                    <a:pt x="14787" y="7019"/>
                    <a:pt x="14587" y="5816"/>
                  </a:cubicBezTo>
                  <a:cubicBezTo>
                    <a:pt x="14436" y="4814"/>
                    <a:pt x="14136" y="3034"/>
                    <a:pt x="12707" y="1530"/>
                  </a:cubicBezTo>
                  <a:cubicBezTo>
                    <a:pt x="12507" y="1330"/>
                    <a:pt x="12306" y="1104"/>
                    <a:pt x="12055" y="929"/>
                  </a:cubicBezTo>
                  <a:lnTo>
                    <a:pt x="11980" y="854"/>
                  </a:lnTo>
                  <a:cubicBezTo>
                    <a:pt x="11830" y="753"/>
                    <a:pt x="11705" y="653"/>
                    <a:pt x="11554" y="553"/>
                  </a:cubicBezTo>
                  <a:cubicBezTo>
                    <a:pt x="10964" y="164"/>
                    <a:pt x="10293" y="0"/>
                    <a:pt x="9599" y="0"/>
                  </a:cubicBezTo>
                  <a:close/>
                </a:path>
              </a:pathLst>
            </a:custGeom>
            <a:solidFill>
              <a:srgbClr val="67C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4"/>
            <p:cNvSpPr/>
            <p:nvPr/>
          </p:nvSpPr>
          <p:spPr>
            <a:xfrm>
              <a:off x="5079725" y="2628450"/>
              <a:ext cx="243150" cy="132425"/>
            </a:xfrm>
            <a:custGeom>
              <a:avLst/>
              <a:gdLst/>
              <a:ahLst/>
              <a:cxnLst/>
              <a:rect l="l" t="t" r="r" b="b"/>
              <a:pathLst>
                <a:path w="9726" h="5297" extrusionOk="0">
                  <a:moveTo>
                    <a:pt x="6617" y="0"/>
                  </a:moveTo>
                  <a:cubicBezTo>
                    <a:pt x="4447" y="0"/>
                    <a:pt x="2046" y="1593"/>
                    <a:pt x="1154" y="2884"/>
                  </a:cubicBezTo>
                  <a:cubicBezTo>
                    <a:pt x="1053" y="3034"/>
                    <a:pt x="552" y="3987"/>
                    <a:pt x="1" y="5215"/>
                  </a:cubicBezTo>
                  <a:cubicBezTo>
                    <a:pt x="512" y="5263"/>
                    <a:pt x="1082" y="5296"/>
                    <a:pt x="1653" y="5296"/>
                  </a:cubicBezTo>
                  <a:cubicBezTo>
                    <a:pt x="2567" y="5296"/>
                    <a:pt x="3483" y="5211"/>
                    <a:pt x="4161" y="4964"/>
                  </a:cubicBezTo>
                  <a:cubicBezTo>
                    <a:pt x="6141" y="4237"/>
                    <a:pt x="6617" y="1180"/>
                    <a:pt x="6617" y="1180"/>
                  </a:cubicBezTo>
                  <a:cubicBezTo>
                    <a:pt x="7735" y="1503"/>
                    <a:pt x="8507" y="1618"/>
                    <a:pt x="9042" y="1618"/>
                  </a:cubicBezTo>
                  <a:cubicBezTo>
                    <a:pt x="9335" y="1618"/>
                    <a:pt x="9557" y="1584"/>
                    <a:pt x="9725" y="1530"/>
                  </a:cubicBezTo>
                  <a:cubicBezTo>
                    <a:pt x="9399" y="1180"/>
                    <a:pt x="9023" y="854"/>
                    <a:pt x="8572" y="553"/>
                  </a:cubicBezTo>
                  <a:cubicBezTo>
                    <a:pt x="7982" y="164"/>
                    <a:pt x="7311" y="0"/>
                    <a:pt x="6617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4"/>
            <p:cNvSpPr/>
            <p:nvPr/>
          </p:nvSpPr>
          <p:spPr>
            <a:xfrm>
              <a:off x="5230100" y="2644150"/>
              <a:ext cx="76475" cy="31975"/>
            </a:xfrm>
            <a:custGeom>
              <a:avLst/>
              <a:gdLst/>
              <a:ahLst/>
              <a:cxnLst/>
              <a:rect l="l" t="t" r="r" b="b"/>
              <a:pathLst>
                <a:path w="3059" h="1279" extrusionOk="0">
                  <a:moveTo>
                    <a:pt x="126" y="0"/>
                  </a:moveTo>
                  <a:lnTo>
                    <a:pt x="76" y="50"/>
                  </a:lnTo>
                  <a:cubicBezTo>
                    <a:pt x="76" y="75"/>
                    <a:pt x="1" y="602"/>
                    <a:pt x="302" y="978"/>
                  </a:cubicBezTo>
                  <a:cubicBezTo>
                    <a:pt x="477" y="1178"/>
                    <a:pt x="728" y="1278"/>
                    <a:pt x="1079" y="1278"/>
                  </a:cubicBezTo>
                  <a:lnTo>
                    <a:pt x="1104" y="1278"/>
                  </a:lnTo>
                  <a:cubicBezTo>
                    <a:pt x="1555" y="1278"/>
                    <a:pt x="2206" y="1103"/>
                    <a:pt x="3058" y="301"/>
                  </a:cubicBezTo>
                  <a:lnTo>
                    <a:pt x="2983" y="226"/>
                  </a:lnTo>
                  <a:cubicBezTo>
                    <a:pt x="2131" y="1053"/>
                    <a:pt x="1480" y="1203"/>
                    <a:pt x="1079" y="1203"/>
                  </a:cubicBezTo>
                  <a:cubicBezTo>
                    <a:pt x="778" y="1178"/>
                    <a:pt x="527" y="1078"/>
                    <a:pt x="377" y="902"/>
                  </a:cubicBezTo>
                  <a:cubicBezTo>
                    <a:pt x="101" y="577"/>
                    <a:pt x="176" y="75"/>
                    <a:pt x="176" y="7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4"/>
            <p:cNvSpPr/>
            <p:nvPr/>
          </p:nvSpPr>
          <p:spPr>
            <a:xfrm>
              <a:off x="5475725" y="2830925"/>
              <a:ext cx="104025" cy="70750"/>
            </a:xfrm>
            <a:custGeom>
              <a:avLst/>
              <a:gdLst/>
              <a:ahLst/>
              <a:cxnLst/>
              <a:rect l="l" t="t" r="r" b="b"/>
              <a:pathLst>
                <a:path w="4161" h="2830" extrusionOk="0">
                  <a:moveTo>
                    <a:pt x="2988" y="1"/>
                  </a:moveTo>
                  <a:cubicBezTo>
                    <a:pt x="2608" y="1"/>
                    <a:pt x="2171" y="89"/>
                    <a:pt x="1730" y="274"/>
                  </a:cubicBezTo>
                  <a:cubicBezTo>
                    <a:pt x="677" y="700"/>
                    <a:pt x="0" y="1527"/>
                    <a:pt x="226" y="2128"/>
                  </a:cubicBezTo>
                  <a:cubicBezTo>
                    <a:pt x="276" y="2203"/>
                    <a:pt x="301" y="2279"/>
                    <a:pt x="376" y="2329"/>
                  </a:cubicBezTo>
                  <a:cubicBezTo>
                    <a:pt x="452" y="2404"/>
                    <a:pt x="552" y="2479"/>
                    <a:pt x="652" y="2529"/>
                  </a:cubicBezTo>
                  <a:lnTo>
                    <a:pt x="1103" y="2830"/>
                  </a:lnTo>
                  <a:cubicBezTo>
                    <a:pt x="1078" y="2780"/>
                    <a:pt x="1053" y="2730"/>
                    <a:pt x="1028" y="2680"/>
                  </a:cubicBezTo>
                  <a:cubicBezTo>
                    <a:pt x="853" y="2153"/>
                    <a:pt x="1329" y="1477"/>
                    <a:pt x="2106" y="1201"/>
                  </a:cubicBezTo>
                  <a:cubicBezTo>
                    <a:pt x="2352" y="1114"/>
                    <a:pt x="2598" y="1071"/>
                    <a:pt x="2826" y="1071"/>
                  </a:cubicBezTo>
                  <a:cubicBezTo>
                    <a:pt x="3317" y="1071"/>
                    <a:pt x="3723" y="1267"/>
                    <a:pt x="3860" y="1627"/>
                  </a:cubicBezTo>
                  <a:lnTo>
                    <a:pt x="3985" y="1301"/>
                  </a:lnTo>
                  <a:cubicBezTo>
                    <a:pt x="4061" y="1176"/>
                    <a:pt x="4111" y="1050"/>
                    <a:pt x="4136" y="925"/>
                  </a:cubicBezTo>
                  <a:lnTo>
                    <a:pt x="4161" y="875"/>
                  </a:lnTo>
                  <a:cubicBezTo>
                    <a:pt x="4161" y="750"/>
                    <a:pt x="4161" y="624"/>
                    <a:pt x="4111" y="524"/>
                  </a:cubicBezTo>
                  <a:cubicBezTo>
                    <a:pt x="3963" y="184"/>
                    <a:pt x="3535" y="1"/>
                    <a:pt x="2988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4"/>
            <p:cNvSpPr/>
            <p:nvPr/>
          </p:nvSpPr>
          <p:spPr>
            <a:xfrm>
              <a:off x="5497025" y="2857700"/>
              <a:ext cx="80225" cy="54100"/>
            </a:xfrm>
            <a:custGeom>
              <a:avLst/>
              <a:gdLst/>
              <a:ahLst/>
              <a:cxnLst/>
              <a:rect l="l" t="t" r="r" b="b"/>
              <a:pathLst>
                <a:path w="3209" h="2164" extrusionOk="0">
                  <a:moveTo>
                    <a:pt x="1974" y="0"/>
                  </a:moveTo>
                  <a:cubicBezTo>
                    <a:pt x="1746" y="0"/>
                    <a:pt x="1500" y="43"/>
                    <a:pt x="1254" y="130"/>
                  </a:cubicBezTo>
                  <a:cubicBezTo>
                    <a:pt x="477" y="406"/>
                    <a:pt x="1" y="1082"/>
                    <a:pt x="176" y="1609"/>
                  </a:cubicBezTo>
                  <a:cubicBezTo>
                    <a:pt x="201" y="1659"/>
                    <a:pt x="226" y="1709"/>
                    <a:pt x="251" y="1759"/>
                  </a:cubicBezTo>
                  <a:cubicBezTo>
                    <a:pt x="431" y="2020"/>
                    <a:pt x="801" y="2164"/>
                    <a:pt x="1231" y="2164"/>
                  </a:cubicBezTo>
                  <a:cubicBezTo>
                    <a:pt x="1462" y="2164"/>
                    <a:pt x="1710" y="2122"/>
                    <a:pt x="1955" y="2035"/>
                  </a:cubicBezTo>
                  <a:cubicBezTo>
                    <a:pt x="2732" y="1759"/>
                    <a:pt x="3209" y="1082"/>
                    <a:pt x="3008" y="556"/>
                  </a:cubicBezTo>
                  <a:cubicBezTo>
                    <a:pt x="2871" y="196"/>
                    <a:pt x="2465" y="0"/>
                    <a:pt x="1974" y="0"/>
                  </a:cubicBezTo>
                  <a:close/>
                </a:path>
              </a:pathLst>
            </a:custGeom>
            <a:solidFill>
              <a:srgbClr val="871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4"/>
            <p:cNvSpPr/>
            <p:nvPr/>
          </p:nvSpPr>
          <p:spPr>
            <a:xfrm>
              <a:off x="5492025" y="2883850"/>
              <a:ext cx="55150" cy="51050"/>
            </a:xfrm>
            <a:custGeom>
              <a:avLst/>
              <a:gdLst/>
              <a:ahLst/>
              <a:cxnLst/>
              <a:rect l="l" t="t" r="r" b="b"/>
              <a:pathLst>
                <a:path w="2206" h="2042" extrusionOk="0">
                  <a:moveTo>
                    <a:pt x="1850" y="1"/>
                  </a:moveTo>
                  <a:cubicBezTo>
                    <a:pt x="1755" y="1"/>
                    <a:pt x="1679" y="36"/>
                    <a:pt x="1679" y="36"/>
                  </a:cubicBezTo>
                  <a:lnTo>
                    <a:pt x="0" y="1565"/>
                  </a:lnTo>
                  <a:lnTo>
                    <a:pt x="351" y="2041"/>
                  </a:lnTo>
                  <a:lnTo>
                    <a:pt x="2206" y="387"/>
                  </a:lnTo>
                  <a:cubicBezTo>
                    <a:pt x="2148" y="68"/>
                    <a:pt x="1980" y="1"/>
                    <a:pt x="1850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4"/>
            <p:cNvSpPr/>
            <p:nvPr/>
          </p:nvSpPr>
          <p:spPr>
            <a:xfrm>
              <a:off x="5599775" y="3037000"/>
              <a:ext cx="538875" cy="508800"/>
            </a:xfrm>
            <a:custGeom>
              <a:avLst/>
              <a:gdLst/>
              <a:ahLst/>
              <a:cxnLst/>
              <a:rect l="l" t="t" r="r" b="b"/>
              <a:pathLst>
                <a:path w="21555" h="20352" extrusionOk="0">
                  <a:moveTo>
                    <a:pt x="8121" y="0"/>
                  </a:moveTo>
                  <a:cubicBezTo>
                    <a:pt x="8121" y="0"/>
                    <a:pt x="2758" y="903"/>
                    <a:pt x="1379" y="2958"/>
                  </a:cubicBezTo>
                  <a:cubicBezTo>
                    <a:pt x="1" y="5013"/>
                    <a:pt x="1003" y="9249"/>
                    <a:pt x="1379" y="11454"/>
                  </a:cubicBezTo>
                  <a:cubicBezTo>
                    <a:pt x="1755" y="13635"/>
                    <a:pt x="3359" y="19625"/>
                    <a:pt x="3359" y="19625"/>
                  </a:cubicBezTo>
                  <a:cubicBezTo>
                    <a:pt x="3359" y="19625"/>
                    <a:pt x="4254" y="19777"/>
                    <a:pt x="4883" y="19777"/>
                  </a:cubicBezTo>
                  <a:cubicBezTo>
                    <a:pt x="4928" y="19777"/>
                    <a:pt x="4972" y="19777"/>
                    <a:pt x="5013" y="19775"/>
                  </a:cubicBezTo>
                  <a:cubicBezTo>
                    <a:pt x="5189" y="19775"/>
                    <a:pt x="5314" y="19750"/>
                    <a:pt x="5414" y="19725"/>
                  </a:cubicBezTo>
                  <a:cubicBezTo>
                    <a:pt x="5414" y="19725"/>
                    <a:pt x="6016" y="14061"/>
                    <a:pt x="6292" y="11379"/>
                  </a:cubicBezTo>
                  <a:cubicBezTo>
                    <a:pt x="6567" y="8697"/>
                    <a:pt x="6417" y="6742"/>
                    <a:pt x="6668" y="6492"/>
                  </a:cubicBezTo>
                  <a:cubicBezTo>
                    <a:pt x="6918" y="6241"/>
                    <a:pt x="9851" y="5138"/>
                    <a:pt x="12883" y="4712"/>
                  </a:cubicBezTo>
                  <a:cubicBezTo>
                    <a:pt x="12883" y="4712"/>
                    <a:pt x="12908" y="4913"/>
                    <a:pt x="12958" y="5214"/>
                  </a:cubicBezTo>
                  <a:lnTo>
                    <a:pt x="12958" y="5239"/>
                  </a:lnTo>
                  <a:lnTo>
                    <a:pt x="12958" y="5264"/>
                  </a:lnTo>
                  <a:lnTo>
                    <a:pt x="12958" y="5289"/>
                  </a:lnTo>
                  <a:cubicBezTo>
                    <a:pt x="13084" y="5991"/>
                    <a:pt x="13284" y="7269"/>
                    <a:pt x="13535" y="8522"/>
                  </a:cubicBezTo>
                  <a:cubicBezTo>
                    <a:pt x="13886" y="10402"/>
                    <a:pt x="16693" y="20351"/>
                    <a:pt x="16693" y="20351"/>
                  </a:cubicBezTo>
                  <a:cubicBezTo>
                    <a:pt x="16693" y="20351"/>
                    <a:pt x="17394" y="20276"/>
                    <a:pt x="18021" y="20101"/>
                  </a:cubicBezTo>
                  <a:cubicBezTo>
                    <a:pt x="18121" y="20076"/>
                    <a:pt x="18247" y="20026"/>
                    <a:pt x="18347" y="19976"/>
                  </a:cubicBezTo>
                  <a:cubicBezTo>
                    <a:pt x="18347" y="19976"/>
                    <a:pt x="19976" y="13635"/>
                    <a:pt x="19976" y="11479"/>
                  </a:cubicBezTo>
                  <a:cubicBezTo>
                    <a:pt x="19976" y="9299"/>
                    <a:pt x="19475" y="6742"/>
                    <a:pt x="19024" y="6141"/>
                  </a:cubicBezTo>
                  <a:cubicBezTo>
                    <a:pt x="19024" y="6141"/>
                    <a:pt x="20703" y="4813"/>
                    <a:pt x="21129" y="3635"/>
                  </a:cubicBezTo>
                  <a:cubicBezTo>
                    <a:pt x="21555" y="2482"/>
                    <a:pt x="20903" y="76"/>
                    <a:pt x="20903" y="76"/>
                  </a:cubicBezTo>
                  <a:cubicBezTo>
                    <a:pt x="20903" y="76"/>
                    <a:pt x="20427" y="401"/>
                    <a:pt x="19575" y="727"/>
                  </a:cubicBezTo>
                  <a:cubicBezTo>
                    <a:pt x="18597" y="1078"/>
                    <a:pt x="17144" y="1479"/>
                    <a:pt x="15314" y="1504"/>
                  </a:cubicBezTo>
                  <a:cubicBezTo>
                    <a:pt x="15260" y="1505"/>
                    <a:pt x="15205" y="1505"/>
                    <a:pt x="15151" y="1505"/>
                  </a:cubicBezTo>
                  <a:cubicBezTo>
                    <a:pt x="11762" y="1505"/>
                    <a:pt x="8121" y="0"/>
                    <a:pt x="8121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4"/>
            <p:cNvSpPr/>
            <p:nvPr/>
          </p:nvSpPr>
          <p:spPr>
            <a:xfrm>
              <a:off x="5725100" y="3127850"/>
              <a:ext cx="198650" cy="403550"/>
            </a:xfrm>
            <a:custGeom>
              <a:avLst/>
              <a:gdLst/>
              <a:ahLst/>
              <a:cxnLst/>
              <a:rect l="l" t="t" r="r" b="b"/>
              <a:pathLst>
                <a:path w="7946" h="16142" extrusionOk="0">
                  <a:moveTo>
                    <a:pt x="7770" y="1"/>
                  </a:moveTo>
                  <a:cubicBezTo>
                    <a:pt x="6141" y="351"/>
                    <a:pt x="351" y="1605"/>
                    <a:pt x="401" y="1805"/>
                  </a:cubicBezTo>
                  <a:cubicBezTo>
                    <a:pt x="426" y="2031"/>
                    <a:pt x="401" y="4111"/>
                    <a:pt x="477" y="7219"/>
                  </a:cubicBezTo>
                  <a:cubicBezTo>
                    <a:pt x="552" y="9925"/>
                    <a:pt x="76" y="14813"/>
                    <a:pt x="0" y="16141"/>
                  </a:cubicBezTo>
                  <a:cubicBezTo>
                    <a:pt x="176" y="16141"/>
                    <a:pt x="301" y="16116"/>
                    <a:pt x="401" y="16091"/>
                  </a:cubicBezTo>
                  <a:cubicBezTo>
                    <a:pt x="401" y="16091"/>
                    <a:pt x="1003" y="10427"/>
                    <a:pt x="1279" y="7745"/>
                  </a:cubicBezTo>
                  <a:cubicBezTo>
                    <a:pt x="1554" y="5063"/>
                    <a:pt x="1404" y="3108"/>
                    <a:pt x="1655" y="2858"/>
                  </a:cubicBezTo>
                  <a:cubicBezTo>
                    <a:pt x="1905" y="2607"/>
                    <a:pt x="4838" y="1504"/>
                    <a:pt x="7870" y="1078"/>
                  </a:cubicBezTo>
                  <a:cubicBezTo>
                    <a:pt x="7870" y="1078"/>
                    <a:pt x="7895" y="1279"/>
                    <a:pt x="7945" y="1580"/>
                  </a:cubicBezTo>
                  <a:cubicBezTo>
                    <a:pt x="7870" y="1078"/>
                    <a:pt x="7770" y="1"/>
                    <a:pt x="7770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4"/>
            <p:cNvSpPr/>
            <p:nvPr/>
          </p:nvSpPr>
          <p:spPr>
            <a:xfrm>
              <a:off x="5923725" y="3167325"/>
              <a:ext cx="25" cy="1275"/>
            </a:xfrm>
            <a:custGeom>
              <a:avLst/>
              <a:gdLst/>
              <a:ahLst/>
              <a:cxnLst/>
              <a:rect l="l" t="t" r="r" b="b"/>
              <a:pathLst>
                <a:path w="1" h="51" extrusionOk="0">
                  <a:moveTo>
                    <a:pt x="0" y="51"/>
                  </a:moveTo>
                  <a:lnTo>
                    <a:pt x="0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4"/>
            <p:cNvSpPr/>
            <p:nvPr/>
          </p:nvSpPr>
          <p:spPr>
            <a:xfrm>
              <a:off x="6037750" y="3038875"/>
              <a:ext cx="100900" cy="500650"/>
            </a:xfrm>
            <a:custGeom>
              <a:avLst/>
              <a:gdLst/>
              <a:ahLst/>
              <a:cxnLst/>
              <a:rect l="l" t="t" r="r" b="b"/>
              <a:pathLst>
                <a:path w="4036" h="20026" extrusionOk="0">
                  <a:moveTo>
                    <a:pt x="3384" y="1"/>
                  </a:moveTo>
                  <a:cubicBezTo>
                    <a:pt x="3384" y="1"/>
                    <a:pt x="2908" y="326"/>
                    <a:pt x="2056" y="652"/>
                  </a:cubicBezTo>
                  <a:cubicBezTo>
                    <a:pt x="2231" y="1329"/>
                    <a:pt x="2457" y="2482"/>
                    <a:pt x="2081" y="3259"/>
                  </a:cubicBezTo>
                  <a:cubicBezTo>
                    <a:pt x="1530" y="4462"/>
                    <a:pt x="1" y="6291"/>
                    <a:pt x="1" y="6291"/>
                  </a:cubicBezTo>
                  <a:cubicBezTo>
                    <a:pt x="1" y="6291"/>
                    <a:pt x="1304" y="7570"/>
                    <a:pt x="1429" y="10427"/>
                  </a:cubicBezTo>
                  <a:cubicBezTo>
                    <a:pt x="1530" y="12758"/>
                    <a:pt x="778" y="18196"/>
                    <a:pt x="502" y="20026"/>
                  </a:cubicBezTo>
                  <a:cubicBezTo>
                    <a:pt x="602" y="20001"/>
                    <a:pt x="728" y="19951"/>
                    <a:pt x="828" y="19901"/>
                  </a:cubicBezTo>
                  <a:cubicBezTo>
                    <a:pt x="828" y="19901"/>
                    <a:pt x="2457" y="13560"/>
                    <a:pt x="2457" y="11404"/>
                  </a:cubicBezTo>
                  <a:cubicBezTo>
                    <a:pt x="2457" y="9224"/>
                    <a:pt x="1956" y="6667"/>
                    <a:pt x="1505" y="6066"/>
                  </a:cubicBezTo>
                  <a:cubicBezTo>
                    <a:pt x="1505" y="6066"/>
                    <a:pt x="3184" y="4738"/>
                    <a:pt x="3610" y="3560"/>
                  </a:cubicBezTo>
                  <a:cubicBezTo>
                    <a:pt x="4036" y="2407"/>
                    <a:pt x="3384" y="1"/>
                    <a:pt x="3384" y="1"/>
                  </a:cubicBezTo>
                  <a:close/>
                </a:path>
              </a:pathLst>
            </a:custGeom>
            <a:solidFill>
              <a:srgbClr val="31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4"/>
            <p:cNvSpPr/>
            <p:nvPr/>
          </p:nvSpPr>
          <p:spPr>
            <a:xfrm>
              <a:off x="5746400" y="2637025"/>
              <a:ext cx="508175" cy="437600"/>
            </a:xfrm>
            <a:custGeom>
              <a:avLst/>
              <a:gdLst/>
              <a:ahLst/>
              <a:cxnLst/>
              <a:rect l="l" t="t" r="r" b="b"/>
              <a:pathLst>
                <a:path w="20327" h="17504" extrusionOk="0">
                  <a:moveTo>
                    <a:pt x="9403" y="1"/>
                  </a:moveTo>
                  <a:cubicBezTo>
                    <a:pt x="9129" y="1"/>
                    <a:pt x="8852" y="12"/>
                    <a:pt x="8572" y="34"/>
                  </a:cubicBezTo>
                  <a:cubicBezTo>
                    <a:pt x="6592" y="210"/>
                    <a:pt x="4888" y="636"/>
                    <a:pt x="3610" y="1137"/>
                  </a:cubicBezTo>
                  <a:cubicBezTo>
                    <a:pt x="2883" y="1438"/>
                    <a:pt x="2306" y="1789"/>
                    <a:pt x="1905" y="2115"/>
                  </a:cubicBezTo>
                  <a:cubicBezTo>
                    <a:pt x="803" y="3017"/>
                    <a:pt x="126" y="5122"/>
                    <a:pt x="1" y="5699"/>
                  </a:cubicBezTo>
                  <a:cubicBezTo>
                    <a:pt x="1" y="5699"/>
                    <a:pt x="702" y="6350"/>
                    <a:pt x="1379" y="6902"/>
                  </a:cubicBezTo>
                  <a:cubicBezTo>
                    <a:pt x="1730" y="7177"/>
                    <a:pt x="2081" y="7654"/>
                    <a:pt x="2356" y="8055"/>
                  </a:cubicBezTo>
                  <a:cubicBezTo>
                    <a:pt x="2607" y="8431"/>
                    <a:pt x="2783" y="8756"/>
                    <a:pt x="2783" y="8756"/>
                  </a:cubicBezTo>
                  <a:cubicBezTo>
                    <a:pt x="2858" y="9157"/>
                    <a:pt x="2958" y="9533"/>
                    <a:pt x="3083" y="9834"/>
                  </a:cubicBezTo>
                  <a:cubicBezTo>
                    <a:pt x="3334" y="10561"/>
                    <a:pt x="3610" y="10987"/>
                    <a:pt x="3610" y="10987"/>
                  </a:cubicBezTo>
                  <a:cubicBezTo>
                    <a:pt x="2382" y="12441"/>
                    <a:pt x="2256" y="15999"/>
                    <a:pt x="2256" y="15999"/>
                  </a:cubicBezTo>
                  <a:cubicBezTo>
                    <a:pt x="2256" y="15999"/>
                    <a:pt x="2331" y="16025"/>
                    <a:pt x="2482" y="16075"/>
                  </a:cubicBezTo>
                  <a:cubicBezTo>
                    <a:pt x="3158" y="16325"/>
                    <a:pt x="5239" y="17077"/>
                    <a:pt x="7544" y="17378"/>
                  </a:cubicBezTo>
                  <a:lnTo>
                    <a:pt x="7645" y="17403"/>
                  </a:lnTo>
                  <a:cubicBezTo>
                    <a:pt x="8221" y="17478"/>
                    <a:pt x="8848" y="17503"/>
                    <a:pt x="9449" y="17503"/>
                  </a:cubicBezTo>
                  <a:cubicBezTo>
                    <a:pt x="11154" y="17478"/>
                    <a:pt x="12557" y="17127"/>
                    <a:pt x="13534" y="16776"/>
                  </a:cubicBezTo>
                  <a:cubicBezTo>
                    <a:pt x="14336" y="16476"/>
                    <a:pt x="14863" y="16200"/>
                    <a:pt x="15013" y="16100"/>
                  </a:cubicBezTo>
                  <a:lnTo>
                    <a:pt x="15038" y="16075"/>
                  </a:lnTo>
                  <a:cubicBezTo>
                    <a:pt x="14737" y="11914"/>
                    <a:pt x="14136" y="10009"/>
                    <a:pt x="14036" y="9684"/>
                  </a:cubicBezTo>
                  <a:lnTo>
                    <a:pt x="14011" y="9634"/>
                  </a:lnTo>
                  <a:lnTo>
                    <a:pt x="14011" y="9608"/>
                  </a:lnTo>
                  <a:cubicBezTo>
                    <a:pt x="14362" y="9207"/>
                    <a:pt x="14387" y="8305"/>
                    <a:pt x="14387" y="8030"/>
                  </a:cubicBezTo>
                  <a:cubicBezTo>
                    <a:pt x="14387" y="7954"/>
                    <a:pt x="14387" y="7929"/>
                    <a:pt x="14387" y="7929"/>
                  </a:cubicBezTo>
                  <a:cubicBezTo>
                    <a:pt x="14387" y="7929"/>
                    <a:pt x="14412" y="7979"/>
                    <a:pt x="14462" y="8055"/>
                  </a:cubicBezTo>
                  <a:cubicBezTo>
                    <a:pt x="14537" y="8205"/>
                    <a:pt x="14763" y="8581"/>
                    <a:pt x="15113" y="9057"/>
                  </a:cubicBezTo>
                  <a:cubicBezTo>
                    <a:pt x="15565" y="9709"/>
                    <a:pt x="16642" y="11238"/>
                    <a:pt x="16717" y="11363"/>
                  </a:cubicBezTo>
                  <a:cubicBezTo>
                    <a:pt x="16717" y="11363"/>
                    <a:pt x="16692" y="11438"/>
                    <a:pt x="16667" y="11588"/>
                  </a:cubicBezTo>
                  <a:cubicBezTo>
                    <a:pt x="16642" y="11639"/>
                    <a:pt x="16617" y="11689"/>
                    <a:pt x="16617" y="11739"/>
                  </a:cubicBezTo>
                  <a:cubicBezTo>
                    <a:pt x="16492" y="12140"/>
                    <a:pt x="16291" y="12791"/>
                    <a:pt x="16066" y="13593"/>
                  </a:cubicBezTo>
                  <a:cubicBezTo>
                    <a:pt x="15865" y="14320"/>
                    <a:pt x="15840" y="15273"/>
                    <a:pt x="15840" y="15974"/>
                  </a:cubicBezTo>
                  <a:lnTo>
                    <a:pt x="15840" y="16075"/>
                  </a:lnTo>
                  <a:cubicBezTo>
                    <a:pt x="15865" y="16551"/>
                    <a:pt x="15890" y="16902"/>
                    <a:pt x="15890" y="16902"/>
                  </a:cubicBezTo>
                  <a:lnTo>
                    <a:pt x="16041" y="16902"/>
                  </a:lnTo>
                  <a:cubicBezTo>
                    <a:pt x="16266" y="16952"/>
                    <a:pt x="16467" y="17002"/>
                    <a:pt x="16667" y="17077"/>
                  </a:cubicBezTo>
                  <a:cubicBezTo>
                    <a:pt x="16743" y="17102"/>
                    <a:pt x="16793" y="17127"/>
                    <a:pt x="16868" y="17152"/>
                  </a:cubicBezTo>
                  <a:cubicBezTo>
                    <a:pt x="17244" y="17328"/>
                    <a:pt x="17494" y="17503"/>
                    <a:pt x="17494" y="17503"/>
                  </a:cubicBezTo>
                  <a:lnTo>
                    <a:pt x="17519" y="17478"/>
                  </a:lnTo>
                  <a:cubicBezTo>
                    <a:pt x="17670" y="17278"/>
                    <a:pt x="17820" y="17077"/>
                    <a:pt x="17946" y="16877"/>
                  </a:cubicBezTo>
                  <a:lnTo>
                    <a:pt x="18021" y="16802"/>
                  </a:lnTo>
                  <a:cubicBezTo>
                    <a:pt x="20326" y="13468"/>
                    <a:pt x="19976" y="11338"/>
                    <a:pt x="19675" y="10260"/>
                  </a:cubicBezTo>
                  <a:cubicBezTo>
                    <a:pt x="19600" y="10060"/>
                    <a:pt x="19550" y="9884"/>
                    <a:pt x="19499" y="9734"/>
                  </a:cubicBezTo>
                  <a:cubicBezTo>
                    <a:pt x="19274" y="8932"/>
                    <a:pt x="16943" y="4821"/>
                    <a:pt x="15615" y="2867"/>
                  </a:cubicBezTo>
                  <a:cubicBezTo>
                    <a:pt x="14838" y="1689"/>
                    <a:pt x="13560" y="811"/>
                    <a:pt x="12006" y="360"/>
                  </a:cubicBezTo>
                  <a:cubicBezTo>
                    <a:pt x="11212" y="128"/>
                    <a:pt x="10329" y="1"/>
                    <a:pt x="9403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4"/>
            <p:cNvSpPr/>
            <p:nvPr/>
          </p:nvSpPr>
          <p:spPr>
            <a:xfrm>
              <a:off x="5836625" y="2637025"/>
              <a:ext cx="209925" cy="58425"/>
            </a:xfrm>
            <a:custGeom>
              <a:avLst/>
              <a:gdLst/>
              <a:ahLst/>
              <a:cxnLst/>
              <a:rect l="l" t="t" r="r" b="b"/>
              <a:pathLst>
                <a:path w="8397" h="2337" extrusionOk="0">
                  <a:moveTo>
                    <a:pt x="5794" y="1"/>
                  </a:moveTo>
                  <a:cubicBezTo>
                    <a:pt x="5520" y="1"/>
                    <a:pt x="5243" y="12"/>
                    <a:pt x="4963" y="34"/>
                  </a:cubicBezTo>
                  <a:cubicBezTo>
                    <a:pt x="2983" y="210"/>
                    <a:pt x="1279" y="636"/>
                    <a:pt x="1" y="1137"/>
                  </a:cubicBezTo>
                  <a:cubicBezTo>
                    <a:pt x="458" y="1676"/>
                    <a:pt x="1335" y="2337"/>
                    <a:pt x="2860" y="2337"/>
                  </a:cubicBezTo>
                  <a:cubicBezTo>
                    <a:pt x="4175" y="2337"/>
                    <a:pt x="5972" y="1846"/>
                    <a:pt x="8397" y="360"/>
                  </a:cubicBezTo>
                  <a:cubicBezTo>
                    <a:pt x="7603" y="128"/>
                    <a:pt x="6720" y="1"/>
                    <a:pt x="5794" y="1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4"/>
            <p:cNvSpPr/>
            <p:nvPr/>
          </p:nvSpPr>
          <p:spPr>
            <a:xfrm>
              <a:off x="5825350" y="2772575"/>
              <a:ext cx="1275" cy="8175"/>
            </a:xfrm>
            <a:custGeom>
              <a:avLst/>
              <a:gdLst/>
              <a:ahLst/>
              <a:cxnLst/>
              <a:rect l="l" t="t" r="r" b="b"/>
              <a:pathLst>
                <a:path w="51" h="327" extrusionOk="0">
                  <a:moveTo>
                    <a:pt x="51" y="1"/>
                  </a:moveTo>
                  <a:cubicBezTo>
                    <a:pt x="43" y="33"/>
                    <a:pt x="37" y="67"/>
                    <a:pt x="33" y="101"/>
                  </a:cubicBezTo>
                  <a:lnTo>
                    <a:pt x="33" y="101"/>
                  </a:lnTo>
                  <a:cubicBezTo>
                    <a:pt x="43" y="37"/>
                    <a:pt x="51" y="1"/>
                    <a:pt x="51" y="1"/>
                  </a:cubicBezTo>
                  <a:close/>
                  <a:moveTo>
                    <a:pt x="33" y="101"/>
                  </a:moveTo>
                  <a:lnTo>
                    <a:pt x="33" y="101"/>
                  </a:lnTo>
                  <a:cubicBezTo>
                    <a:pt x="24" y="157"/>
                    <a:pt x="12" y="234"/>
                    <a:pt x="0" y="327"/>
                  </a:cubicBezTo>
                  <a:cubicBezTo>
                    <a:pt x="18" y="258"/>
                    <a:pt x="23" y="178"/>
                    <a:pt x="33" y="101"/>
                  </a:cubicBezTo>
                  <a:close/>
                </a:path>
              </a:pathLst>
            </a:custGeom>
            <a:solidFill>
              <a:srgbClr val="B28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4"/>
            <p:cNvSpPr/>
            <p:nvPr/>
          </p:nvSpPr>
          <p:spPr>
            <a:xfrm>
              <a:off x="5802800" y="2780725"/>
              <a:ext cx="47625" cy="258175"/>
            </a:xfrm>
            <a:custGeom>
              <a:avLst/>
              <a:gdLst/>
              <a:ahLst/>
              <a:cxnLst/>
              <a:rect l="l" t="t" r="r" b="b"/>
              <a:pathLst>
                <a:path w="1905" h="10327" extrusionOk="0">
                  <a:moveTo>
                    <a:pt x="902" y="1"/>
                  </a:moveTo>
                  <a:cubicBezTo>
                    <a:pt x="752" y="878"/>
                    <a:pt x="351" y="1780"/>
                    <a:pt x="100" y="2307"/>
                  </a:cubicBezTo>
                  <a:cubicBezTo>
                    <a:pt x="351" y="2683"/>
                    <a:pt x="527" y="3008"/>
                    <a:pt x="527" y="3008"/>
                  </a:cubicBezTo>
                  <a:cubicBezTo>
                    <a:pt x="602" y="3409"/>
                    <a:pt x="702" y="3785"/>
                    <a:pt x="827" y="4086"/>
                  </a:cubicBezTo>
                  <a:cubicBezTo>
                    <a:pt x="1078" y="4813"/>
                    <a:pt x="1354" y="5239"/>
                    <a:pt x="1354" y="5239"/>
                  </a:cubicBezTo>
                  <a:cubicBezTo>
                    <a:pt x="126" y="6693"/>
                    <a:pt x="0" y="10251"/>
                    <a:pt x="0" y="10251"/>
                  </a:cubicBezTo>
                  <a:cubicBezTo>
                    <a:pt x="0" y="10251"/>
                    <a:pt x="75" y="10277"/>
                    <a:pt x="226" y="10327"/>
                  </a:cubicBezTo>
                  <a:cubicBezTo>
                    <a:pt x="326" y="8422"/>
                    <a:pt x="1905" y="5665"/>
                    <a:pt x="1905" y="5665"/>
                  </a:cubicBezTo>
                  <a:cubicBezTo>
                    <a:pt x="1429" y="5239"/>
                    <a:pt x="1053" y="4662"/>
                    <a:pt x="827" y="3585"/>
                  </a:cubicBezTo>
                  <a:cubicBezTo>
                    <a:pt x="627" y="2708"/>
                    <a:pt x="827" y="803"/>
                    <a:pt x="902" y="1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4"/>
            <p:cNvSpPr/>
            <p:nvPr/>
          </p:nvSpPr>
          <p:spPr>
            <a:xfrm>
              <a:off x="6163075" y="2893525"/>
              <a:ext cx="92750" cy="181100"/>
            </a:xfrm>
            <a:custGeom>
              <a:avLst/>
              <a:gdLst/>
              <a:ahLst/>
              <a:cxnLst/>
              <a:rect l="l" t="t" r="r" b="b"/>
              <a:pathLst>
                <a:path w="3710" h="7244" extrusionOk="0">
                  <a:moveTo>
                    <a:pt x="3008" y="0"/>
                  </a:moveTo>
                  <a:cubicBezTo>
                    <a:pt x="2883" y="777"/>
                    <a:pt x="2682" y="1729"/>
                    <a:pt x="2406" y="2732"/>
                  </a:cubicBezTo>
                  <a:cubicBezTo>
                    <a:pt x="1905" y="4562"/>
                    <a:pt x="602" y="6166"/>
                    <a:pt x="0" y="6817"/>
                  </a:cubicBezTo>
                  <a:cubicBezTo>
                    <a:pt x="477" y="6993"/>
                    <a:pt x="827" y="7243"/>
                    <a:pt x="827" y="7243"/>
                  </a:cubicBezTo>
                  <a:cubicBezTo>
                    <a:pt x="3710" y="3509"/>
                    <a:pt x="3334" y="1153"/>
                    <a:pt x="3008" y="0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4"/>
            <p:cNvSpPr/>
            <p:nvPr/>
          </p:nvSpPr>
          <p:spPr>
            <a:xfrm>
              <a:off x="6047775" y="2785125"/>
              <a:ext cx="136625" cy="271325"/>
            </a:xfrm>
            <a:custGeom>
              <a:avLst/>
              <a:gdLst/>
              <a:ahLst/>
              <a:cxnLst/>
              <a:rect l="l" t="t" r="r" b="b"/>
              <a:pathLst>
                <a:path w="5465" h="10853" extrusionOk="0">
                  <a:moveTo>
                    <a:pt x="1855" y="0"/>
                  </a:moveTo>
                  <a:cubicBezTo>
                    <a:pt x="1855" y="1"/>
                    <a:pt x="2206" y="3960"/>
                    <a:pt x="1" y="4837"/>
                  </a:cubicBezTo>
                  <a:cubicBezTo>
                    <a:pt x="1" y="4837"/>
                    <a:pt x="81" y="4848"/>
                    <a:pt x="206" y="4848"/>
                  </a:cubicBezTo>
                  <a:cubicBezTo>
                    <a:pt x="518" y="4848"/>
                    <a:pt x="1114" y="4784"/>
                    <a:pt x="1454" y="4336"/>
                  </a:cubicBezTo>
                  <a:cubicBezTo>
                    <a:pt x="1454" y="4336"/>
                    <a:pt x="2156" y="8371"/>
                    <a:pt x="1479" y="10852"/>
                  </a:cubicBezTo>
                  <a:cubicBezTo>
                    <a:pt x="2457" y="10502"/>
                    <a:pt x="2983" y="10151"/>
                    <a:pt x="2983" y="10151"/>
                  </a:cubicBezTo>
                  <a:cubicBezTo>
                    <a:pt x="2657" y="5539"/>
                    <a:pt x="1956" y="3684"/>
                    <a:pt x="1956" y="3684"/>
                  </a:cubicBezTo>
                  <a:cubicBezTo>
                    <a:pt x="2382" y="3208"/>
                    <a:pt x="2332" y="2006"/>
                    <a:pt x="2332" y="2005"/>
                  </a:cubicBezTo>
                  <a:lnTo>
                    <a:pt x="2332" y="2005"/>
                  </a:lnTo>
                  <a:cubicBezTo>
                    <a:pt x="2332" y="2005"/>
                    <a:pt x="2557" y="2457"/>
                    <a:pt x="3058" y="3133"/>
                  </a:cubicBezTo>
                  <a:cubicBezTo>
                    <a:pt x="3535" y="3810"/>
                    <a:pt x="4662" y="5439"/>
                    <a:pt x="4662" y="5439"/>
                  </a:cubicBezTo>
                  <a:cubicBezTo>
                    <a:pt x="4662" y="5439"/>
                    <a:pt x="4637" y="5564"/>
                    <a:pt x="4562" y="5815"/>
                  </a:cubicBezTo>
                  <a:cubicBezTo>
                    <a:pt x="4562" y="5815"/>
                    <a:pt x="4913" y="5213"/>
                    <a:pt x="5464" y="4687"/>
                  </a:cubicBezTo>
                  <a:cubicBezTo>
                    <a:pt x="5464" y="4687"/>
                    <a:pt x="2632" y="1454"/>
                    <a:pt x="1855" y="0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4"/>
            <p:cNvSpPr/>
            <p:nvPr/>
          </p:nvSpPr>
          <p:spPr>
            <a:xfrm>
              <a:off x="5005175" y="2835250"/>
              <a:ext cx="96500" cy="333350"/>
            </a:xfrm>
            <a:custGeom>
              <a:avLst/>
              <a:gdLst/>
              <a:ahLst/>
              <a:cxnLst/>
              <a:rect l="l" t="t" r="r" b="b"/>
              <a:pathLst>
                <a:path w="3860" h="13334" extrusionOk="0">
                  <a:moveTo>
                    <a:pt x="1705" y="0"/>
                  </a:moveTo>
                  <a:cubicBezTo>
                    <a:pt x="1529" y="552"/>
                    <a:pt x="1354" y="1078"/>
                    <a:pt x="1228" y="1554"/>
                  </a:cubicBezTo>
                  <a:cubicBezTo>
                    <a:pt x="627" y="4111"/>
                    <a:pt x="0" y="8020"/>
                    <a:pt x="351" y="9825"/>
                  </a:cubicBezTo>
                  <a:cubicBezTo>
                    <a:pt x="727" y="11629"/>
                    <a:pt x="2055" y="13334"/>
                    <a:pt x="2055" y="13334"/>
                  </a:cubicBezTo>
                  <a:cubicBezTo>
                    <a:pt x="2055" y="13334"/>
                    <a:pt x="2657" y="13108"/>
                    <a:pt x="3860" y="12632"/>
                  </a:cubicBezTo>
                  <a:cubicBezTo>
                    <a:pt x="3133" y="11579"/>
                    <a:pt x="1905" y="9624"/>
                    <a:pt x="1755" y="8070"/>
                  </a:cubicBezTo>
                  <a:cubicBezTo>
                    <a:pt x="1554" y="6091"/>
                    <a:pt x="1003" y="2933"/>
                    <a:pt x="1705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4"/>
            <p:cNvSpPr/>
            <p:nvPr/>
          </p:nvSpPr>
          <p:spPr>
            <a:xfrm>
              <a:off x="5332875" y="2785125"/>
              <a:ext cx="4400" cy="30100"/>
            </a:xfrm>
            <a:custGeom>
              <a:avLst/>
              <a:gdLst/>
              <a:ahLst/>
              <a:cxnLst/>
              <a:rect l="l" t="t" r="r" b="b"/>
              <a:pathLst>
                <a:path w="176" h="1204" extrusionOk="0">
                  <a:moveTo>
                    <a:pt x="176" y="0"/>
                  </a:moveTo>
                  <a:lnTo>
                    <a:pt x="176" y="0"/>
                  </a:lnTo>
                  <a:cubicBezTo>
                    <a:pt x="25" y="276"/>
                    <a:pt x="0" y="727"/>
                    <a:pt x="0" y="1203"/>
                  </a:cubicBezTo>
                  <a:cubicBezTo>
                    <a:pt x="125" y="527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D17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4"/>
            <p:cNvSpPr/>
            <p:nvPr/>
          </p:nvSpPr>
          <p:spPr>
            <a:xfrm>
              <a:off x="5257675" y="2815200"/>
              <a:ext cx="80225" cy="114050"/>
            </a:xfrm>
            <a:custGeom>
              <a:avLst/>
              <a:gdLst/>
              <a:ahLst/>
              <a:cxnLst/>
              <a:rect l="l" t="t" r="r" b="b"/>
              <a:pathLst>
                <a:path w="3209" h="4562" extrusionOk="0">
                  <a:moveTo>
                    <a:pt x="3008" y="0"/>
                  </a:moveTo>
                  <a:cubicBezTo>
                    <a:pt x="2858" y="802"/>
                    <a:pt x="2582" y="1780"/>
                    <a:pt x="2106" y="2206"/>
                  </a:cubicBezTo>
                  <a:cubicBezTo>
                    <a:pt x="1229" y="2983"/>
                    <a:pt x="1" y="3334"/>
                    <a:pt x="1" y="3334"/>
                  </a:cubicBezTo>
                  <a:lnTo>
                    <a:pt x="301" y="4562"/>
                  </a:lnTo>
                  <a:cubicBezTo>
                    <a:pt x="377" y="4386"/>
                    <a:pt x="502" y="4236"/>
                    <a:pt x="702" y="4111"/>
                  </a:cubicBezTo>
                  <a:cubicBezTo>
                    <a:pt x="1204" y="3785"/>
                    <a:pt x="2081" y="3434"/>
                    <a:pt x="2632" y="2983"/>
                  </a:cubicBezTo>
                  <a:cubicBezTo>
                    <a:pt x="2858" y="2782"/>
                    <a:pt x="3033" y="2582"/>
                    <a:pt x="3108" y="2331"/>
                  </a:cubicBezTo>
                  <a:cubicBezTo>
                    <a:pt x="3158" y="2156"/>
                    <a:pt x="3209" y="2030"/>
                    <a:pt x="3209" y="1955"/>
                  </a:cubicBezTo>
                  <a:cubicBezTo>
                    <a:pt x="3209" y="1955"/>
                    <a:pt x="3008" y="928"/>
                    <a:pt x="3008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4"/>
            <p:cNvSpPr/>
            <p:nvPr/>
          </p:nvSpPr>
          <p:spPr>
            <a:xfrm>
              <a:off x="5166825" y="2934875"/>
              <a:ext cx="153525" cy="157300"/>
            </a:xfrm>
            <a:custGeom>
              <a:avLst/>
              <a:gdLst/>
              <a:ahLst/>
              <a:cxnLst/>
              <a:rect l="l" t="t" r="r" b="b"/>
              <a:pathLst>
                <a:path w="6141" h="6292" extrusionOk="0">
                  <a:moveTo>
                    <a:pt x="3885" y="0"/>
                  </a:moveTo>
                  <a:lnTo>
                    <a:pt x="0" y="376"/>
                  </a:lnTo>
                  <a:cubicBezTo>
                    <a:pt x="452" y="1429"/>
                    <a:pt x="1003" y="4712"/>
                    <a:pt x="2557" y="5890"/>
                  </a:cubicBezTo>
                  <a:cubicBezTo>
                    <a:pt x="2732" y="6040"/>
                    <a:pt x="2908" y="6166"/>
                    <a:pt x="3108" y="6291"/>
                  </a:cubicBezTo>
                  <a:cubicBezTo>
                    <a:pt x="4787" y="5564"/>
                    <a:pt x="6141" y="4963"/>
                    <a:pt x="6141" y="4963"/>
                  </a:cubicBezTo>
                  <a:cubicBezTo>
                    <a:pt x="6141" y="4963"/>
                    <a:pt x="4311" y="3008"/>
                    <a:pt x="4086" y="1679"/>
                  </a:cubicBezTo>
                  <a:cubicBezTo>
                    <a:pt x="3960" y="903"/>
                    <a:pt x="3835" y="376"/>
                    <a:pt x="3885" y="0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4"/>
            <p:cNvSpPr/>
            <p:nvPr/>
          </p:nvSpPr>
          <p:spPr>
            <a:xfrm>
              <a:off x="5181175" y="2433125"/>
              <a:ext cx="213125" cy="194750"/>
            </a:xfrm>
            <a:custGeom>
              <a:avLst/>
              <a:gdLst/>
              <a:ahLst/>
              <a:cxnLst/>
              <a:rect l="l" t="t" r="r" b="b"/>
              <a:pathLst>
                <a:path w="8525" h="7790" extrusionOk="0">
                  <a:moveTo>
                    <a:pt x="5338" y="1"/>
                  </a:moveTo>
                  <a:cubicBezTo>
                    <a:pt x="4660" y="1"/>
                    <a:pt x="3936" y="307"/>
                    <a:pt x="3462" y="722"/>
                  </a:cubicBezTo>
                  <a:cubicBezTo>
                    <a:pt x="3186" y="947"/>
                    <a:pt x="2985" y="1198"/>
                    <a:pt x="2910" y="1449"/>
                  </a:cubicBezTo>
                  <a:cubicBezTo>
                    <a:pt x="2835" y="1724"/>
                    <a:pt x="2710" y="2075"/>
                    <a:pt x="2584" y="2426"/>
                  </a:cubicBezTo>
                  <a:cubicBezTo>
                    <a:pt x="2359" y="3002"/>
                    <a:pt x="2083" y="3604"/>
                    <a:pt x="1983" y="3855"/>
                  </a:cubicBezTo>
                  <a:lnTo>
                    <a:pt x="1958" y="3905"/>
                  </a:lnTo>
                  <a:lnTo>
                    <a:pt x="1933" y="3955"/>
                  </a:lnTo>
                  <a:cubicBezTo>
                    <a:pt x="1933" y="3955"/>
                    <a:pt x="1562" y="3213"/>
                    <a:pt x="980" y="3213"/>
                  </a:cubicBezTo>
                  <a:cubicBezTo>
                    <a:pt x="885" y="3213"/>
                    <a:pt x="785" y="3233"/>
                    <a:pt x="680" y="3278"/>
                  </a:cubicBezTo>
                  <a:cubicBezTo>
                    <a:pt x="1" y="3606"/>
                    <a:pt x="481" y="5640"/>
                    <a:pt x="2019" y="5640"/>
                  </a:cubicBezTo>
                  <a:cubicBezTo>
                    <a:pt x="2127" y="5640"/>
                    <a:pt x="2240" y="5630"/>
                    <a:pt x="2359" y="5609"/>
                  </a:cubicBezTo>
                  <a:cubicBezTo>
                    <a:pt x="2384" y="5684"/>
                    <a:pt x="2609" y="6185"/>
                    <a:pt x="3136" y="6687"/>
                  </a:cubicBezTo>
                  <a:cubicBezTo>
                    <a:pt x="3186" y="6737"/>
                    <a:pt x="3211" y="6762"/>
                    <a:pt x="3261" y="6812"/>
                  </a:cubicBezTo>
                  <a:cubicBezTo>
                    <a:pt x="3662" y="7163"/>
                    <a:pt x="4213" y="7514"/>
                    <a:pt x="4940" y="7689"/>
                  </a:cubicBezTo>
                  <a:lnTo>
                    <a:pt x="5041" y="7714"/>
                  </a:lnTo>
                  <a:cubicBezTo>
                    <a:pt x="5266" y="7764"/>
                    <a:pt x="5467" y="7789"/>
                    <a:pt x="5667" y="7789"/>
                  </a:cubicBezTo>
                  <a:cubicBezTo>
                    <a:pt x="7346" y="7764"/>
                    <a:pt x="8474" y="6160"/>
                    <a:pt x="8499" y="4857"/>
                  </a:cubicBezTo>
                  <a:cubicBezTo>
                    <a:pt x="8524" y="4256"/>
                    <a:pt x="8499" y="3529"/>
                    <a:pt x="8424" y="2802"/>
                  </a:cubicBezTo>
                  <a:cubicBezTo>
                    <a:pt x="8399" y="2702"/>
                    <a:pt x="8399" y="2601"/>
                    <a:pt x="8374" y="2476"/>
                  </a:cubicBezTo>
                  <a:cubicBezTo>
                    <a:pt x="8249" y="1524"/>
                    <a:pt x="8023" y="596"/>
                    <a:pt x="7622" y="70"/>
                  </a:cubicBezTo>
                  <a:lnTo>
                    <a:pt x="7622" y="45"/>
                  </a:lnTo>
                  <a:lnTo>
                    <a:pt x="7597" y="20"/>
                  </a:lnTo>
                  <a:cubicBezTo>
                    <a:pt x="7597" y="20"/>
                    <a:pt x="7329" y="203"/>
                    <a:pt x="6766" y="203"/>
                  </a:cubicBezTo>
                  <a:cubicBezTo>
                    <a:pt x="6523" y="203"/>
                    <a:pt x="6224" y="169"/>
                    <a:pt x="5868" y="70"/>
                  </a:cubicBezTo>
                  <a:cubicBezTo>
                    <a:pt x="5698" y="23"/>
                    <a:pt x="5520" y="1"/>
                    <a:pt x="5338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4"/>
            <p:cNvSpPr/>
            <p:nvPr/>
          </p:nvSpPr>
          <p:spPr>
            <a:xfrm>
              <a:off x="5190625" y="2451150"/>
              <a:ext cx="114075" cy="174225"/>
            </a:xfrm>
            <a:custGeom>
              <a:avLst/>
              <a:gdLst/>
              <a:ahLst/>
              <a:cxnLst/>
              <a:rect l="l" t="t" r="r" b="b"/>
              <a:pathLst>
                <a:path w="4563" h="6969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808" y="226"/>
                    <a:pt x="2607" y="477"/>
                    <a:pt x="2532" y="728"/>
                  </a:cubicBezTo>
                  <a:cubicBezTo>
                    <a:pt x="2457" y="1003"/>
                    <a:pt x="2332" y="1354"/>
                    <a:pt x="2206" y="1705"/>
                  </a:cubicBezTo>
                  <a:cubicBezTo>
                    <a:pt x="1981" y="2281"/>
                    <a:pt x="1705" y="2883"/>
                    <a:pt x="1605" y="3134"/>
                  </a:cubicBezTo>
                  <a:lnTo>
                    <a:pt x="1580" y="3184"/>
                  </a:lnTo>
                  <a:lnTo>
                    <a:pt x="1555" y="3234"/>
                  </a:lnTo>
                  <a:cubicBezTo>
                    <a:pt x="1555" y="3234"/>
                    <a:pt x="1179" y="2507"/>
                    <a:pt x="602" y="2507"/>
                  </a:cubicBezTo>
                  <a:cubicBezTo>
                    <a:pt x="527" y="2507"/>
                    <a:pt x="427" y="2507"/>
                    <a:pt x="302" y="2557"/>
                  </a:cubicBezTo>
                  <a:cubicBezTo>
                    <a:pt x="101" y="2657"/>
                    <a:pt x="1" y="2908"/>
                    <a:pt x="1" y="3209"/>
                  </a:cubicBezTo>
                  <a:cubicBezTo>
                    <a:pt x="1" y="3911"/>
                    <a:pt x="552" y="4938"/>
                    <a:pt x="1630" y="4938"/>
                  </a:cubicBezTo>
                  <a:cubicBezTo>
                    <a:pt x="1755" y="4938"/>
                    <a:pt x="1856" y="4913"/>
                    <a:pt x="1981" y="4888"/>
                  </a:cubicBezTo>
                  <a:cubicBezTo>
                    <a:pt x="2006" y="4963"/>
                    <a:pt x="2231" y="5464"/>
                    <a:pt x="2758" y="5966"/>
                  </a:cubicBezTo>
                  <a:cubicBezTo>
                    <a:pt x="2808" y="6016"/>
                    <a:pt x="2833" y="6041"/>
                    <a:pt x="2883" y="6091"/>
                  </a:cubicBezTo>
                  <a:cubicBezTo>
                    <a:pt x="3284" y="6442"/>
                    <a:pt x="3835" y="6793"/>
                    <a:pt x="4562" y="6968"/>
                  </a:cubicBezTo>
                  <a:cubicBezTo>
                    <a:pt x="3810" y="6342"/>
                    <a:pt x="2833" y="5339"/>
                    <a:pt x="2532" y="4086"/>
                  </a:cubicBezTo>
                  <a:cubicBezTo>
                    <a:pt x="2131" y="2307"/>
                    <a:pt x="2507" y="953"/>
                    <a:pt x="3084" y="1"/>
                  </a:cubicBezTo>
                  <a:close/>
                </a:path>
              </a:pathLst>
            </a:custGeom>
            <a:solidFill>
              <a:srgbClr val="F4A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4"/>
            <p:cNvSpPr/>
            <p:nvPr/>
          </p:nvSpPr>
          <p:spPr>
            <a:xfrm>
              <a:off x="5310300" y="2856550"/>
              <a:ext cx="308925" cy="224075"/>
            </a:xfrm>
            <a:custGeom>
              <a:avLst/>
              <a:gdLst/>
              <a:ahLst/>
              <a:cxnLst/>
              <a:rect l="l" t="t" r="r" b="b"/>
              <a:pathLst>
                <a:path w="12357" h="8963" extrusionOk="0">
                  <a:moveTo>
                    <a:pt x="3184" y="0"/>
                  </a:moveTo>
                  <a:lnTo>
                    <a:pt x="1104" y="301"/>
                  </a:lnTo>
                  <a:cubicBezTo>
                    <a:pt x="1104" y="351"/>
                    <a:pt x="1079" y="426"/>
                    <a:pt x="1053" y="552"/>
                  </a:cubicBezTo>
                  <a:cubicBezTo>
                    <a:pt x="1028" y="577"/>
                    <a:pt x="1028" y="627"/>
                    <a:pt x="1003" y="677"/>
                  </a:cubicBezTo>
                  <a:cubicBezTo>
                    <a:pt x="928" y="928"/>
                    <a:pt x="226" y="1504"/>
                    <a:pt x="1" y="1680"/>
                  </a:cubicBezTo>
                  <a:cubicBezTo>
                    <a:pt x="101" y="1905"/>
                    <a:pt x="1379" y="4612"/>
                    <a:pt x="2382" y="6216"/>
                  </a:cubicBezTo>
                  <a:cubicBezTo>
                    <a:pt x="3409" y="7845"/>
                    <a:pt x="7119" y="8672"/>
                    <a:pt x="8873" y="8848"/>
                  </a:cubicBezTo>
                  <a:cubicBezTo>
                    <a:pt x="9550" y="8926"/>
                    <a:pt x="10027" y="8962"/>
                    <a:pt x="10397" y="8962"/>
                  </a:cubicBezTo>
                  <a:cubicBezTo>
                    <a:pt x="10971" y="8962"/>
                    <a:pt x="11284" y="8875"/>
                    <a:pt x="11680" y="8722"/>
                  </a:cubicBezTo>
                  <a:cubicBezTo>
                    <a:pt x="11780" y="8697"/>
                    <a:pt x="11856" y="8622"/>
                    <a:pt x="11931" y="8572"/>
                  </a:cubicBezTo>
                  <a:cubicBezTo>
                    <a:pt x="12357" y="8146"/>
                    <a:pt x="12332" y="7068"/>
                    <a:pt x="12006" y="6868"/>
                  </a:cubicBezTo>
                  <a:cubicBezTo>
                    <a:pt x="11970" y="6843"/>
                    <a:pt x="11937" y="6832"/>
                    <a:pt x="11907" y="6832"/>
                  </a:cubicBezTo>
                  <a:cubicBezTo>
                    <a:pt x="11664" y="6832"/>
                    <a:pt x="11605" y="7561"/>
                    <a:pt x="11605" y="7695"/>
                  </a:cubicBezTo>
                  <a:cubicBezTo>
                    <a:pt x="11580" y="7494"/>
                    <a:pt x="11555" y="6692"/>
                    <a:pt x="11329" y="6642"/>
                  </a:cubicBezTo>
                  <a:cubicBezTo>
                    <a:pt x="11321" y="6640"/>
                    <a:pt x="11313" y="6639"/>
                    <a:pt x="11306" y="6639"/>
                  </a:cubicBezTo>
                  <a:cubicBezTo>
                    <a:pt x="11049" y="6639"/>
                    <a:pt x="10978" y="7820"/>
                    <a:pt x="10978" y="7820"/>
                  </a:cubicBezTo>
                  <a:cubicBezTo>
                    <a:pt x="10978" y="7820"/>
                    <a:pt x="10978" y="6817"/>
                    <a:pt x="10753" y="6792"/>
                  </a:cubicBezTo>
                  <a:cubicBezTo>
                    <a:pt x="10751" y="6792"/>
                    <a:pt x="10748" y="6792"/>
                    <a:pt x="10746" y="6792"/>
                  </a:cubicBezTo>
                  <a:cubicBezTo>
                    <a:pt x="10526" y="6792"/>
                    <a:pt x="10477" y="8046"/>
                    <a:pt x="10477" y="8046"/>
                  </a:cubicBezTo>
                  <a:cubicBezTo>
                    <a:pt x="10477" y="8046"/>
                    <a:pt x="9249" y="7269"/>
                    <a:pt x="7921" y="6567"/>
                  </a:cubicBezTo>
                  <a:cubicBezTo>
                    <a:pt x="6592" y="5840"/>
                    <a:pt x="4788" y="3835"/>
                    <a:pt x="4387" y="3284"/>
                  </a:cubicBezTo>
                  <a:cubicBezTo>
                    <a:pt x="4011" y="2732"/>
                    <a:pt x="3184" y="0"/>
                    <a:pt x="3184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4"/>
            <p:cNvSpPr/>
            <p:nvPr/>
          </p:nvSpPr>
          <p:spPr>
            <a:xfrm>
              <a:off x="5310300" y="2870325"/>
              <a:ext cx="298275" cy="210300"/>
            </a:xfrm>
            <a:custGeom>
              <a:avLst/>
              <a:gdLst/>
              <a:ahLst/>
              <a:cxnLst/>
              <a:rect l="l" t="t" r="r" b="b"/>
              <a:pathLst>
                <a:path w="11931" h="8412" extrusionOk="0">
                  <a:moveTo>
                    <a:pt x="1053" y="1"/>
                  </a:moveTo>
                  <a:cubicBezTo>
                    <a:pt x="1028" y="26"/>
                    <a:pt x="1028" y="76"/>
                    <a:pt x="1003" y="126"/>
                  </a:cubicBezTo>
                  <a:cubicBezTo>
                    <a:pt x="928" y="377"/>
                    <a:pt x="226" y="953"/>
                    <a:pt x="1" y="1129"/>
                  </a:cubicBezTo>
                  <a:cubicBezTo>
                    <a:pt x="101" y="1354"/>
                    <a:pt x="1379" y="4061"/>
                    <a:pt x="2382" y="5665"/>
                  </a:cubicBezTo>
                  <a:cubicBezTo>
                    <a:pt x="3409" y="7294"/>
                    <a:pt x="7119" y="8121"/>
                    <a:pt x="8873" y="8297"/>
                  </a:cubicBezTo>
                  <a:cubicBezTo>
                    <a:pt x="9550" y="8375"/>
                    <a:pt x="10027" y="8411"/>
                    <a:pt x="10397" y="8411"/>
                  </a:cubicBezTo>
                  <a:cubicBezTo>
                    <a:pt x="10971" y="8411"/>
                    <a:pt x="11284" y="8324"/>
                    <a:pt x="11680" y="8171"/>
                  </a:cubicBezTo>
                  <a:cubicBezTo>
                    <a:pt x="11780" y="8146"/>
                    <a:pt x="11856" y="8071"/>
                    <a:pt x="11931" y="8021"/>
                  </a:cubicBezTo>
                  <a:lnTo>
                    <a:pt x="11931" y="8021"/>
                  </a:lnTo>
                  <a:cubicBezTo>
                    <a:pt x="11492" y="8084"/>
                    <a:pt x="11053" y="8114"/>
                    <a:pt x="10619" y="8114"/>
                  </a:cubicBezTo>
                  <a:cubicBezTo>
                    <a:pt x="7113" y="8114"/>
                    <a:pt x="3892" y="6195"/>
                    <a:pt x="2933" y="4813"/>
                  </a:cubicBezTo>
                  <a:cubicBezTo>
                    <a:pt x="1931" y="3334"/>
                    <a:pt x="1429" y="1530"/>
                    <a:pt x="1053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4"/>
            <p:cNvSpPr/>
            <p:nvPr/>
          </p:nvSpPr>
          <p:spPr>
            <a:xfrm>
              <a:off x="5056550" y="3058925"/>
              <a:ext cx="610300" cy="560175"/>
            </a:xfrm>
            <a:custGeom>
              <a:avLst/>
              <a:gdLst/>
              <a:ahLst/>
              <a:cxnLst/>
              <a:rect l="l" t="t" r="r" b="b"/>
              <a:pathLst>
                <a:path w="24412" h="22407" extrusionOk="0">
                  <a:moveTo>
                    <a:pt x="10552" y="1"/>
                  </a:moveTo>
                  <a:lnTo>
                    <a:pt x="1905" y="3585"/>
                  </a:lnTo>
                  <a:lnTo>
                    <a:pt x="0" y="4387"/>
                  </a:lnTo>
                  <a:cubicBezTo>
                    <a:pt x="0" y="4387"/>
                    <a:pt x="1354" y="6091"/>
                    <a:pt x="5765" y="6642"/>
                  </a:cubicBezTo>
                  <a:cubicBezTo>
                    <a:pt x="8986" y="7045"/>
                    <a:pt x="13157" y="7154"/>
                    <a:pt x="15240" y="7154"/>
                  </a:cubicBezTo>
                  <a:cubicBezTo>
                    <a:pt x="16010" y="7154"/>
                    <a:pt x="16495" y="7139"/>
                    <a:pt x="16542" y="7119"/>
                  </a:cubicBezTo>
                  <a:cubicBezTo>
                    <a:pt x="16549" y="7115"/>
                    <a:pt x="16554" y="7114"/>
                    <a:pt x="16556" y="7114"/>
                  </a:cubicBezTo>
                  <a:cubicBezTo>
                    <a:pt x="16606" y="7114"/>
                    <a:pt x="15351" y="7985"/>
                    <a:pt x="14487" y="12281"/>
                  </a:cubicBezTo>
                  <a:cubicBezTo>
                    <a:pt x="13710" y="16166"/>
                    <a:pt x="14361" y="22407"/>
                    <a:pt x="14361" y="22407"/>
                  </a:cubicBezTo>
                  <a:lnTo>
                    <a:pt x="15815" y="22407"/>
                  </a:lnTo>
                  <a:cubicBezTo>
                    <a:pt x="15815" y="22407"/>
                    <a:pt x="18597" y="14713"/>
                    <a:pt x="19399" y="12181"/>
                  </a:cubicBezTo>
                  <a:lnTo>
                    <a:pt x="19424" y="12131"/>
                  </a:lnTo>
                  <a:cubicBezTo>
                    <a:pt x="19449" y="11981"/>
                    <a:pt x="19499" y="11855"/>
                    <a:pt x="19524" y="11730"/>
                  </a:cubicBezTo>
                  <a:cubicBezTo>
                    <a:pt x="19875" y="10502"/>
                    <a:pt x="20201" y="9600"/>
                    <a:pt x="20351" y="9199"/>
                  </a:cubicBezTo>
                  <a:lnTo>
                    <a:pt x="20375" y="9199"/>
                  </a:lnTo>
                  <a:cubicBezTo>
                    <a:pt x="20214" y="9783"/>
                    <a:pt x="19864" y="11482"/>
                    <a:pt x="20527" y="14487"/>
                  </a:cubicBezTo>
                  <a:cubicBezTo>
                    <a:pt x="21379" y="18271"/>
                    <a:pt x="22432" y="22206"/>
                    <a:pt x="22432" y="22206"/>
                  </a:cubicBezTo>
                  <a:lnTo>
                    <a:pt x="22783" y="22181"/>
                  </a:lnTo>
                  <a:lnTo>
                    <a:pt x="23935" y="22081"/>
                  </a:lnTo>
                  <a:cubicBezTo>
                    <a:pt x="23935" y="22081"/>
                    <a:pt x="24361" y="11404"/>
                    <a:pt x="24387" y="8397"/>
                  </a:cubicBezTo>
                  <a:cubicBezTo>
                    <a:pt x="24412" y="5389"/>
                    <a:pt x="24336" y="2557"/>
                    <a:pt x="22482" y="1605"/>
                  </a:cubicBezTo>
                  <a:cubicBezTo>
                    <a:pt x="20602" y="677"/>
                    <a:pt x="10552" y="1"/>
                    <a:pt x="10552" y="1"/>
                  </a:cubicBezTo>
                  <a:close/>
                </a:path>
              </a:pathLst>
            </a:custGeom>
            <a:solidFill>
              <a:srgbClr val="D9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4"/>
            <p:cNvSpPr/>
            <p:nvPr/>
          </p:nvSpPr>
          <p:spPr>
            <a:xfrm>
              <a:off x="5230100" y="2493775"/>
              <a:ext cx="15700" cy="36975"/>
            </a:xfrm>
            <a:custGeom>
              <a:avLst/>
              <a:gdLst/>
              <a:ahLst/>
              <a:cxnLst/>
              <a:rect l="l" t="t" r="r" b="b"/>
              <a:pathLst>
                <a:path w="628" h="1479" extrusionOk="0">
                  <a:moveTo>
                    <a:pt x="1" y="1479"/>
                  </a:moveTo>
                  <a:lnTo>
                    <a:pt x="26" y="1429"/>
                  </a:lnTo>
                  <a:cubicBezTo>
                    <a:pt x="126" y="1178"/>
                    <a:pt x="402" y="576"/>
                    <a:pt x="627" y="0"/>
                  </a:cubicBezTo>
                  <a:cubicBezTo>
                    <a:pt x="402" y="576"/>
                    <a:pt x="126" y="1178"/>
                    <a:pt x="26" y="1429"/>
                  </a:cubicBezTo>
                  <a:lnTo>
                    <a:pt x="1" y="1479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4"/>
            <p:cNvSpPr/>
            <p:nvPr/>
          </p:nvSpPr>
          <p:spPr>
            <a:xfrm>
              <a:off x="5327850" y="2433625"/>
              <a:ext cx="43900" cy="9400"/>
            </a:xfrm>
            <a:custGeom>
              <a:avLst/>
              <a:gdLst/>
              <a:ahLst/>
              <a:cxnLst/>
              <a:rect l="l" t="t" r="r" b="b"/>
              <a:pathLst>
                <a:path w="1756" h="376" extrusionOk="0">
                  <a:moveTo>
                    <a:pt x="1" y="50"/>
                  </a:moveTo>
                  <a:cubicBezTo>
                    <a:pt x="1179" y="376"/>
                    <a:pt x="1730" y="0"/>
                    <a:pt x="1730" y="0"/>
                  </a:cubicBezTo>
                  <a:lnTo>
                    <a:pt x="1755" y="25"/>
                  </a:lnTo>
                  <a:lnTo>
                    <a:pt x="1730" y="0"/>
                  </a:lnTo>
                  <a:cubicBezTo>
                    <a:pt x="1730" y="0"/>
                    <a:pt x="1179" y="376"/>
                    <a:pt x="1" y="5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4"/>
            <p:cNvSpPr/>
            <p:nvPr/>
          </p:nvSpPr>
          <p:spPr>
            <a:xfrm>
              <a:off x="5602300" y="3047025"/>
              <a:ext cx="25" cy="1275"/>
            </a:xfrm>
            <a:custGeom>
              <a:avLst/>
              <a:gdLst/>
              <a:ahLst/>
              <a:cxnLst/>
              <a:rect l="l" t="t" r="r" b="b"/>
              <a:pathLst>
                <a:path w="1" h="51" extrusionOk="0">
                  <a:moveTo>
                    <a:pt x="0" y="51"/>
                  </a:move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4"/>
            <p:cNvSpPr/>
            <p:nvPr/>
          </p:nvSpPr>
          <p:spPr>
            <a:xfrm>
              <a:off x="5265200" y="2492650"/>
              <a:ext cx="51800" cy="18050"/>
            </a:xfrm>
            <a:custGeom>
              <a:avLst/>
              <a:gdLst/>
              <a:ahLst/>
              <a:cxnLst/>
              <a:rect l="l" t="t" r="r" b="b"/>
              <a:pathLst>
                <a:path w="2072" h="722" extrusionOk="0">
                  <a:moveTo>
                    <a:pt x="1398" y="1"/>
                  </a:moveTo>
                  <a:cubicBezTo>
                    <a:pt x="1302" y="1"/>
                    <a:pt x="1195" y="7"/>
                    <a:pt x="1078" y="20"/>
                  </a:cubicBezTo>
                  <a:cubicBezTo>
                    <a:pt x="577" y="70"/>
                    <a:pt x="0" y="546"/>
                    <a:pt x="101" y="722"/>
                  </a:cubicBezTo>
                  <a:cubicBezTo>
                    <a:pt x="101" y="722"/>
                    <a:pt x="376" y="546"/>
                    <a:pt x="878" y="521"/>
                  </a:cubicBezTo>
                  <a:cubicBezTo>
                    <a:pt x="928" y="519"/>
                    <a:pt x="980" y="518"/>
                    <a:pt x="1032" y="518"/>
                  </a:cubicBezTo>
                  <a:cubicBezTo>
                    <a:pt x="1222" y="518"/>
                    <a:pt x="1417" y="531"/>
                    <a:pt x="1583" y="531"/>
                  </a:cubicBezTo>
                  <a:cubicBezTo>
                    <a:pt x="1823" y="531"/>
                    <a:pt x="2004" y="504"/>
                    <a:pt x="2030" y="371"/>
                  </a:cubicBezTo>
                  <a:cubicBezTo>
                    <a:pt x="2072" y="143"/>
                    <a:pt x="1856" y="1"/>
                    <a:pt x="1398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4"/>
            <p:cNvSpPr/>
            <p:nvPr/>
          </p:nvSpPr>
          <p:spPr>
            <a:xfrm>
              <a:off x="5353550" y="2491875"/>
              <a:ext cx="38250" cy="14575"/>
            </a:xfrm>
            <a:custGeom>
              <a:avLst/>
              <a:gdLst/>
              <a:ahLst/>
              <a:cxnLst/>
              <a:rect l="l" t="t" r="r" b="b"/>
              <a:pathLst>
                <a:path w="1530" h="583" extrusionOk="0">
                  <a:moveTo>
                    <a:pt x="852" y="1"/>
                  </a:moveTo>
                  <a:cubicBezTo>
                    <a:pt x="351" y="1"/>
                    <a:pt x="0" y="251"/>
                    <a:pt x="126" y="477"/>
                  </a:cubicBezTo>
                  <a:cubicBezTo>
                    <a:pt x="160" y="555"/>
                    <a:pt x="210" y="582"/>
                    <a:pt x="274" y="582"/>
                  </a:cubicBezTo>
                  <a:cubicBezTo>
                    <a:pt x="397" y="582"/>
                    <a:pt x="573" y="485"/>
                    <a:pt x="802" y="452"/>
                  </a:cubicBezTo>
                  <a:cubicBezTo>
                    <a:pt x="928" y="439"/>
                    <a:pt x="1053" y="433"/>
                    <a:pt x="1175" y="433"/>
                  </a:cubicBezTo>
                  <a:cubicBezTo>
                    <a:pt x="1297" y="433"/>
                    <a:pt x="1416" y="439"/>
                    <a:pt x="1529" y="452"/>
                  </a:cubicBezTo>
                  <a:cubicBezTo>
                    <a:pt x="1504" y="352"/>
                    <a:pt x="1504" y="251"/>
                    <a:pt x="1479" y="126"/>
                  </a:cubicBezTo>
                  <a:cubicBezTo>
                    <a:pt x="1303" y="51"/>
                    <a:pt x="1103" y="1"/>
                    <a:pt x="852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4"/>
            <p:cNvSpPr/>
            <p:nvPr/>
          </p:nvSpPr>
          <p:spPr>
            <a:xfrm>
              <a:off x="5405550" y="3615950"/>
              <a:ext cx="117200" cy="50150"/>
            </a:xfrm>
            <a:custGeom>
              <a:avLst/>
              <a:gdLst/>
              <a:ahLst/>
              <a:cxnLst/>
              <a:rect l="l" t="t" r="r" b="b"/>
              <a:pathLst>
                <a:path w="4688" h="2006" extrusionOk="0">
                  <a:moveTo>
                    <a:pt x="1880" y="1"/>
                  </a:moveTo>
                  <a:lnTo>
                    <a:pt x="401" y="126"/>
                  </a:lnTo>
                  <a:cubicBezTo>
                    <a:pt x="401" y="126"/>
                    <a:pt x="0" y="1379"/>
                    <a:pt x="0" y="2006"/>
                  </a:cubicBezTo>
                  <a:lnTo>
                    <a:pt x="4687" y="2006"/>
                  </a:lnTo>
                  <a:lnTo>
                    <a:pt x="1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4"/>
            <p:cNvSpPr/>
            <p:nvPr/>
          </p:nvSpPr>
          <p:spPr>
            <a:xfrm>
              <a:off x="5607925" y="3610950"/>
              <a:ext cx="117200" cy="50150"/>
            </a:xfrm>
            <a:custGeom>
              <a:avLst/>
              <a:gdLst/>
              <a:ahLst/>
              <a:cxnLst/>
              <a:rect l="l" t="t" r="r" b="b"/>
              <a:pathLst>
                <a:path w="4688" h="2006" extrusionOk="0">
                  <a:moveTo>
                    <a:pt x="1880" y="0"/>
                  </a:moveTo>
                  <a:lnTo>
                    <a:pt x="377" y="125"/>
                  </a:lnTo>
                  <a:cubicBezTo>
                    <a:pt x="377" y="125"/>
                    <a:pt x="1" y="1404"/>
                    <a:pt x="1" y="2005"/>
                  </a:cubicBezTo>
                  <a:lnTo>
                    <a:pt x="4687" y="200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4"/>
            <p:cNvSpPr/>
            <p:nvPr/>
          </p:nvSpPr>
          <p:spPr>
            <a:xfrm>
              <a:off x="5683750" y="3527600"/>
              <a:ext cx="58200" cy="95925"/>
            </a:xfrm>
            <a:custGeom>
              <a:avLst/>
              <a:gdLst/>
              <a:ahLst/>
              <a:cxnLst/>
              <a:rect l="l" t="t" r="r" b="b"/>
              <a:pathLst>
                <a:path w="2328" h="383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176"/>
                    <a:pt x="0" y="1003"/>
                    <a:pt x="276" y="2081"/>
                  </a:cubicBezTo>
                  <a:cubicBezTo>
                    <a:pt x="552" y="3134"/>
                    <a:pt x="953" y="3760"/>
                    <a:pt x="1379" y="3835"/>
                  </a:cubicBezTo>
                  <a:cubicBezTo>
                    <a:pt x="1384" y="3836"/>
                    <a:pt x="1388" y="3836"/>
                    <a:pt x="1393" y="3836"/>
                  </a:cubicBezTo>
                  <a:cubicBezTo>
                    <a:pt x="1793" y="3836"/>
                    <a:pt x="2328" y="1810"/>
                    <a:pt x="2055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4"/>
            <p:cNvSpPr/>
            <p:nvPr/>
          </p:nvSpPr>
          <p:spPr>
            <a:xfrm>
              <a:off x="5986375" y="3536375"/>
              <a:ext cx="85875" cy="79625"/>
            </a:xfrm>
            <a:custGeom>
              <a:avLst/>
              <a:gdLst/>
              <a:ahLst/>
              <a:cxnLst/>
              <a:rect l="l" t="t" r="r" b="b"/>
              <a:pathLst>
                <a:path w="3435" h="3185" extrusionOk="0">
                  <a:moveTo>
                    <a:pt x="2883" y="1"/>
                  </a:moveTo>
                  <a:lnTo>
                    <a:pt x="1229" y="376"/>
                  </a:lnTo>
                  <a:cubicBezTo>
                    <a:pt x="1229" y="376"/>
                    <a:pt x="878" y="1630"/>
                    <a:pt x="577" y="2056"/>
                  </a:cubicBezTo>
                  <a:cubicBezTo>
                    <a:pt x="301" y="2482"/>
                    <a:pt x="1" y="3158"/>
                    <a:pt x="577" y="3184"/>
                  </a:cubicBezTo>
                  <a:cubicBezTo>
                    <a:pt x="592" y="3184"/>
                    <a:pt x="606" y="3184"/>
                    <a:pt x="622" y="3184"/>
                  </a:cubicBezTo>
                  <a:cubicBezTo>
                    <a:pt x="1243" y="3184"/>
                    <a:pt x="2543" y="2692"/>
                    <a:pt x="2983" y="2056"/>
                  </a:cubicBezTo>
                  <a:cubicBezTo>
                    <a:pt x="3434" y="1404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9F7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4"/>
            <p:cNvSpPr/>
            <p:nvPr/>
          </p:nvSpPr>
          <p:spPr>
            <a:xfrm>
              <a:off x="5826600" y="2498600"/>
              <a:ext cx="171700" cy="175125"/>
            </a:xfrm>
            <a:custGeom>
              <a:avLst/>
              <a:gdLst/>
              <a:ahLst/>
              <a:cxnLst/>
              <a:rect l="l" t="t" r="r" b="b"/>
              <a:pathLst>
                <a:path w="6868" h="7005" extrusionOk="0">
                  <a:moveTo>
                    <a:pt x="673" y="1"/>
                  </a:moveTo>
                  <a:cubicBezTo>
                    <a:pt x="592" y="1"/>
                    <a:pt x="434" y="38"/>
                    <a:pt x="276" y="283"/>
                  </a:cubicBezTo>
                  <a:cubicBezTo>
                    <a:pt x="151" y="559"/>
                    <a:pt x="1" y="935"/>
                    <a:pt x="1" y="1361"/>
                  </a:cubicBezTo>
                  <a:lnTo>
                    <a:pt x="1" y="1411"/>
                  </a:lnTo>
                  <a:cubicBezTo>
                    <a:pt x="1" y="1461"/>
                    <a:pt x="1" y="1511"/>
                    <a:pt x="1" y="1561"/>
                  </a:cubicBezTo>
                  <a:lnTo>
                    <a:pt x="1" y="1612"/>
                  </a:lnTo>
                  <a:cubicBezTo>
                    <a:pt x="1" y="1737"/>
                    <a:pt x="26" y="1887"/>
                    <a:pt x="51" y="2013"/>
                  </a:cubicBezTo>
                  <a:cubicBezTo>
                    <a:pt x="351" y="3191"/>
                    <a:pt x="627" y="4243"/>
                    <a:pt x="727" y="5095"/>
                  </a:cubicBezTo>
                  <a:cubicBezTo>
                    <a:pt x="803" y="5672"/>
                    <a:pt x="1078" y="6424"/>
                    <a:pt x="1880" y="6800"/>
                  </a:cubicBezTo>
                  <a:cubicBezTo>
                    <a:pt x="2168" y="6927"/>
                    <a:pt x="2517" y="7004"/>
                    <a:pt x="2939" y="7004"/>
                  </a:cubicBezTo>
                  <a:cubicBezTo>
                    <a:pt x="3180" y="7004"/>
                    <a:pt x="3444" y="6979"/>
                    <a:pt x="3735" y="6925"/>
                  </a:cubicBezTo>
                  <a:cubicBezTo>
                    <a:pt x="4712" y="6775"/>
                    <a:pt x="5414" y="6374"/>
                    <a:pt x="5890" y="5872"/>
                  </a:cubicBezTo>
                  <a:cubicBezTo>
                    <a:pt x="6166" y="5622"/>
                    <a:pt x="6341" y="5321"/>
                    <a:pt x="6492" y="5045"/>
                  </a:cubicBezTo>
                  <a:cubicBezTo>
                    <a:pt x="6717" y="4644"/>
                    <a:pt x="6818" y="4243"/>
                    <a:pt x="6868" y="3917"/>
                  </a:cubicBezTo>
                  <a:lnTo>
                    <a:pt x="6793" y="3917"/>
                  </a:lnTo>
                  <a:cubicBezTo>
                    <a:pt x="6793" y="3917"/>
                    <a:pt x="6868" y="2689"/>
                    <a:pt x="6793" y="1887"/>
                  </a:cubicBezTo>
                  <a:cubicBezTo>
                    <a:pt x="6717" y="1085"/>
                    <a:pt x="5915" y="709"/>
                    <a:pt x="5915" y="709"/>
                  </a:cubicBezTo>
                  <a:cubicBezTo>
                    <a:pt x="5915" y="709"/>
                    <a:pt x="5640" y="785"/>
                    <a:pt x="5239" y="810"/>
                  </a:cubicBezTo>
                  <a:cubicBezTo>
                    <a:pt x="5064" y="827"/>
                    <a:pt x="4859" y="838"/>
                    <a:pt x="4635" y="838"/>
                  </a:cubicBezTo>
                  <a:cubicBezTo>
                    <a:pt x="4217" y="838"/>
                    <a:pt x="3732" y="799"/>
                    <a:pt x="3259" y="684"/>
                  </a:cubicBezTo>
                  <a:cubicBezTo>
                    <a:pt x="1956" y="358"/>
                    <a:pt x="727" y="8"/>
                    <a:pt x="727" y="8"/>
                  </a:cubicBezTo>
                  <a:cubicBezTo>
                    <a:pt x="727" y="8"/>
                    <a:pt x="707" y="1"/>
                    <a:pt x="673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4"/>
            <p:cNvSpPr/>
            <p:nvPr/>
          </p:nvSpPr>
          <p:spPr>
            <a:xfrm>
              <a:off x="5826600" y="2537625"/>
              <a:ext cx="25" cy="1275"/>
            </a:xfrm>
            <a:custGeom>
              <a:avLst/>
              <a:gdLst/>
              <a:ahLst/>
              <a:cxnLst/>
              <a:rect l="l" t="t" r="r" b="b"/>
              <a:pathLst>
                <a:path w="1" h="51" extrusionOk="0">
                  <a:moveTo>
                    <a:pt x="1" y="51"/>
                  </a:moveTo>
                  <a:lnTo>
                    <a:pt x="1" y="0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FFC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4"/>
            <p:cNvSpPr/>
            <p:nvPr/>
          </p:nvSpPr>
          <p:spPr>
            <a:xfrm>
              <a:off x="5826600" y="2532600"/>
              <a:ext cx="25" cy="1300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1" y="51"/>
                  </a:moveTo>
                  <a:lnTo>
                    <a:pt x="1" y="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FFC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4"/>
            <p:cNvSpPr/>
            <p:nvPr/>
          </p:nvSpPr>
          <p:spPr>
            <a:xfrm>
              <a:off x="5913075" y="2536075"/>
              <a:ext cx="45025" cy="17250"/>
            </a:xfrm>
            <a:custGeom>
              <a:avLst/>
              <a:gdLst/>
              <a:ahLst/>
              <a:cxnLst/>
              <a:rect l="l" t="t" r="r" b="b"/>
              <a:pathLst>
                <a:path w="1801" h="690" extrusionOk="0">
                  <a:moveTo>
                    <a:pt x="1156" y="1"/>
                  </a:moveTo>
                  <a:cubicBezTo>
                    <a:pt x="1065" y="1"/>
                    <a:pt x="964" y="12"/>
                    <a:pt x="852" y="37"/>
                  </a:cubicBezTo>
                  <a:cubicBezTo>
                    <a:pt x="201" y="213"/>
                    <a:pt x="0" y="689"/>
                    <a:pt x="0" y="689"/>
                  </a:cubicBezTo>
                  <a:cubicBezTo>
                    <a:pt x="0" y="689"/>
                    <a:pt x="176" y="589"/>
                    <a:pt x="852" y="514"/>
                  </a:cubicBezTo>
                  <a:cubicBezTo>
                    <a:pt x="1504" y="438"/>
                    <a:pt x="1730" y="489"/>
                    <a:pt x="1780" y="363"/>
                  </a:cubicBezTo>
                  <a:cubicBezTo>
                    <a:pt x="1800" y="259"/>
                    <a:pt x="1597" y="1"/>
                    <a:pt x="1156" y="1"/>
                  </a:cubicBezTo>
                  <a:close/>
                </a:path>
              </a:pathLst>
            </a:custGeom>
            <a:solidFill>
              <a:srgbClr val="FFD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4"/>
            <p:cNvSpPr/>
            <p:nvPr/>
          </p:nvSpPr>
          <p:spPr>
            <a:xfrm>
              <a:off x="5836625" y="2548025"/>
              <a:ext cx="41200" cy="14050"/>
            </a:xfrm>
            <a:custGeom>
              <a:avLst/>
              <a:gdLst/>
              <a:ahLst/>
              <a:cxnLst/>
              <a:rect l="l" t="t" r="r" b="b"/>
              <a:pathLst>
                <a:path w="1648" h="562" extrusionOk="0">
                  <a:moveTo>
                    <a:pt x="1087" y="0"/>
                  </a:moveTo>
                  <a:cubicBezTo>
                    <a:pt x="1031" y="0"/>
                    <a:pt x="970" y="3"/>
                    <a:pt x="903" y="11"/>
                  </a:cubicBezTo>
                  <a:cubicBezTo>
                    <a:pt x="201" y="86"/>
                    <a:pt x="151" y="361"/>
                    <a:pt x="1" y="562"/>
                  </a:cubicBezTo>
                  <a:cubicBezTo>
                    <a:pt x="1" y="562"/>
                    <a:pt x="226" y="512"/>
                    <a:pt x="677" y="437"/>
                  </a:cubicBezTo>
                  <a:cubicBezTo>
                    <a:pt x="780" y="425"/>
                    <a:pt x="877" y="422"/>
                    <a:pt x="967" y="422"/>
                  </a:cubicBezTo>
                  <a:cubicBezTo>
                    <a:pt x="1128" y="422"/>
                    <a:pt x="1266" y="433"/>
                    <a:pt x="1373" y="433"/>
                  </a:cubicBezTo>
                  <a:cubicBezTo>
                    <a:pt x="1471" y="433"/>
                    <a:pt x="1543" y="423"/>
                    <a:pt x="1580" y="386"/>
                  </a:cubicBezTo>
                  <a:cubicBezTo>
                    <a:pt x="1648" y="296"/>
                    <a:pt x="1613" y="0"/>
                    <a:pt x="1087" y="0"/>
                  </a:cubicBezTo>
                  <a:close/>
                </a:path>
              </a:pathLst>
            </a:custGeom>
            <a:solidFill>
              <a:srgbClr val="FFD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4"/>
            <p:cNvSpPr/>
            <p:nvPr/>
          </p:nvSpPr>
          <p:spPr>
            <a:xfrm>
              <a:off x="5248275" y="2602150"/>
              <a:ext cx="72075" cy="62075"/>
            </a:xfrm>
            <a:custGeom>
              <a:avLst/>
              <a:gdLst/>
              <a:ahLst/>
              <a:cxnLst/>
              <a:rect l="l" t="t" r="r" b="b"/>
              <a:pathLst>
                <a:path w="2883" h="2483" extrusionOk="0">
                  <a:moveTo>
                    <a:pt x="552" y="1"/>
                  </a:moveTo>
                  <a:lnTo>
                    <a:pt x="552" y="1"/>
                  </a:lnTo>
                  <a:cubicBezTo>
                    <a:pt x="577" y="302"/>
                    <a:pt x="527" y="728"/>
                    <a:pt x="377" y="1229"/>
                  </a:cubicBezTo>
                  <a:cubicBezTo>
                    <a:pt x="276" y="1580"/>
                    <a:pt x="151" y="1956"/>
                    <a:pt x="1" y="2332"/>
                  </a:cubicBezTo>
                  <a:cubicBezTo>
                    <a:pt x="126" y="2432"/>
                    <a:pt x="301" y="2482"/>
                    <a:pt x="527" y="2482"/>
                  </a:cubicBezTo>
                  <a:cubicBezTo>
                    <a:pt x="828" y="2482"/>
                    <a:pt x="1379" y="2081"/>
                    <a:pt x="1930" y="1655"/>
                  </a:cubicBezTo>
                  <a:cubicBezTo>
                    <a:pt x="2281" y="1404"/>
                    <a:pt x="2607" y="1154"/>
                    <a:pt x="2883" y="953"/>
                  </a:cubicBezTo>
                  <a:cubicBezTo>
                    <a:pt x="2707" y="953"/>
                    <a:pt x="2507" y="953"/>
                    <a:pt x="2281" y="903"/>
                  </a:cubicBezTo>
                  <a:cubicBezTo>
                    <a:pt x="1529" y="728"/>
                    <a:pt x="953" y="377"/>
                    <a:pt x="552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4"/>
            <p:cNvSpPr/>
            <p:nvPr/>
          </p:nvSpPr>
          <p:spPr>
            <a:xfrm>
              <a:off x="5257675" y="2602150"/>
              <a:ext cx="62675" cy="41400"/>
            </a:xfrm>
            <a:custGeom>
              <a:avLst/>
              <a:gdLst/>
              <a:ahLst/>
              <a:cxnLst/>
              <a:rect l="l" t="t" r="r" b="b"/>
              <a:pathLst>
                <a:path w="2507" h="1656" extrusionOk="0">
                  <a:moveTo>
                    <a:pt x="176" y="1"/>
                  </a:moveTo>
                  <a:lnTo>
                    <a:pt x="176" y="1"/>
                  </a:lnTo>
                  <a:cubicBezTo>
                    <a:pt x="201" y="302"/>
                    <a:pt x="151" y="728"/>
                    <a:pt x="1" y="1229"/>
                  </a:cubicBezTo>
                  <a:cubicBezTo>
                    <a:pt x="402" y="1429"/>
                    <a:pt x="1003" y="1630"/>
                    <a:pt x="1554" y="1655"/>
                  </a:cubicBezTo>
                  <a:cubicBezTo>
                    <a:pt x="1905" y="1404"/>
                    <a:pt x="2231" y="1154"/>
                    <a:pt x="2507" y="953"/>
                  </a:cubicBezTo>
                  <a:cubicBezTo>
                    <a:pt x="2331" y="953"/>
                    <a:pt x="2131" y="953"/>
                    <a:pt x="1905" y="903"/>
                  </a:cubicBezTo>
                  <a:cubicBezTo>
                    <a:pt x="1153" y="728"/>
                    <a:pt x="577" y="377"/>
                    <a:pt x="176" y="1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4"/>
            <p:cNvSpPr/>
            <p:nvPr/>
          </p:nvSpPr>
          <p:spPr>
            <a:xfrm>
              <a:off x="5153050" y="2889125"/>
              <a:ext cx="416675" cy="177900"/>
            </a:xfrm>
            <a:custGeom>
              <a:avLst/>
              <a:gdLst/>
              <a:ahLst/>
              <a:cxnLst/>
              <a:rect l="l" t="t" r="r" b="b"/>
              <a:pathLst>
                <a:path w="16667" h="7116" extrusionOk="0">
                  <a:moveTo>
                    <a:pt x="4161" y="1"/>
                  </a:moveTo>
                  <a:cubicBezTo>
                    <a:pt x="4161" y="1"/>
                    <a:pt x="3258" y="477"/>
                    <a:pt x="2055" y="627"/>
                  </a:cubicBezTo>
                  <a:cubicBezTo>
                    <a:pt x="1905" y="652"/>
                    <a:pt x="1780" y="677"/>
                    <a:pt x="1654" y="677"/>
                  </a:cubicBezTo>
                  <a:cubicBezTo>
                    <a:pt x="677" y="828"/>
                    <a:pt x="0" y="903"/>
                    <a:pt x="0" y="903"/>
                  </a:cubicBezTo>
                  <a:cubicBezTo>
                    <a:pt x="0" y="903"/>
                    <a:pt x="1153" y="3635"/>
                    <a:pt x="1754" y="4913"/>
                  </a:cubicBezTo>
                  <a:cubicBezTo>
                    <a:pt x="2315" y="6034"/>
                    <a:pt x="3197" y="7115"/>
                    <a:pt x="5601" y="7115"/>
                  </a:cubicBezTo>
                  <a:cubicBezTo>
                    <a:pt x="5885" y="7115"/>
                    <a:pt x="6189" y="7100"/>
                    <a:pt x="6516" y="7068"/>
                  </a:cubicBezTo>
                  <a:cubicBezTo>
                    <a:pt x="6567" y="7068"/>
                    <a:pt x="6617" y="7068"/>
                    <a:pt x="6667" y="7043"/>
                  </a:cubicBezTo>
                  <a:lnTo>
                    <a:pt x="6742" y="7043"/>
                  </a:lnTo>
                  <a:cubicBezTo>
                    <a:pt x="6867" y="7018"/>
                    <a:pt x="6968" y="7018"/>
                    <a:pt x="7068" y="6993"/>
                  </a:cubicBezTo>
                  <a:lnTo>
                    <a:pt x="7093" y="6993"/>
                  </a:lnTo>
                  <a:cubicBezTo>
                    <a:pt x="7143" y="6993"/>
                    <a:pt x="7193" y="6968"/>
                    <a:pt x="7243" y="6968"/>
                  </a:cubicBezTo>
                  <a:cubicBezTo>
                    <a:pt x="7318" y="6943"/>
                    <a:pt x="7369" y="6943"/>
                    <a:pt x="7444" y="6918"/>
                  </a:cubicBezTo>
                  <a:cubicBezTo>
                    <a:pt x="7494" y="6918"/>
                    <a:pt x="7569" y="6893"/>
                    <a:pt x="7619" y="6893"/>
                  </a:cubicBezTo>
                  <a:cubicBezTo>
                    <a:pt x="7719" y="6843"/>
                    <a:pt x="7845" y="6818"/>
                    <a:pt x="7945" y="6793"/>
                  </a:cubicBezTo>
                  <a:cubicBezTo>
                    <a:pt x="7995" y="6768"/>
                    <a:pt x="8020" y="6768"/>
                    <a:pt x="8070" y="6768"/>
                  </a:cubicBezTo>
                  <a:lnTo>
                    <a:pt x="8171" y="6718"/>
                  </a:lnTo>
                  <a:cubicBezTo>
                    <a:pt x="8221" y="6718"/>
                    <a:pt x="8246" y="6692"/>
                    <a:pt x="8296" y="6692"/>
                  </a:cubicBezTo>
                  <a:cubicBezTo>
                    <a:pt x="8547" y="6592"/>
                    <a:pt x="8797" y="6517"/>
                    <a:pt x="9023" y="6417"/>
                  </a:cubicBezTo>
                  <a:cubicBezTo>
                    <a:pt x="9073" y="6392"/>
                    <a:pt x="9123" y="6367"/>
                    <a:pt x="9198" y="6342"/>
                  </a:cubicBezTo>
                  <a:cubicBezTo>
                    <a:pt x="9223" y="6316"/>
                    <a:pt x="9273" y="6316"/>
                    <a:pt x="9323" y="6291"/>
                  </a:cubicBezTo>
                  <a:lnTo>
                    <a:pt x="9349" y="6266"/>
                  </a:lnTo>
                  <a:cubicBezTo>
                    <a:pt x="9524" y="6191"/>
                    <a:pt x="9699" y="6116"/>
                    <a:pt x="9875" y="6016"/>
                  </a:cubicBezTo>
                  <a:cubicBezTo>
                    <a:pt x="10000" y="5966"/>
                    <a:pt x="10100" y="5915"/>
                    <a:pt x="10201" y="5865"/>
                  </a:cubicBezTo>
                  <a:cubicBezTo>
                    <a:pt x="10276" y="5815"/>
                    <a:pt x="10326" y="5790"/>
                    <a:pt x="10376" y="5765"/>
                  </a:cubicBezTo>
                  <a:cubicBezTo>
                    <a:pt x="10426" y="5740"/>
                    <a:pt x="10501" y="5690"/>
                    <a:pt x="10577" y="5665"/>
                  </a:cubicBezTo>
                  <a:cubicBezTo>
                    <a:pt x="10602" y="5640"/>
                    <a:pt x="10652" y="5615"/>
                    <a:pt x="10677" y="5590"/>
                  </a:cubicBezTo>
                  <a:cubicBezTo>
                    <a:pt x="10727" y="5565"/>
                    <a:pt x="10777" y="5540"/>
                    <a:pt x="10827" y="5489"/>
                  </a:cubicBezTo>
                  <a:cubicBezTo>
                    <a:pt x="10927" y="5439"/>
                    <a:pt x="11003" y="5389"/>
                    <a:pt x="11103" y="5339"/>
                  </a:cubicBezTo>
                  <a:cubicBezTo>
                    <a:pt x="11203" y="5264"/>
                    <a:pt x="11303" y="5214"/>
                    <a:pt x="11404" y="5139"/>
                  </a:cubicBezTo>
                  <a:cubicBezTo>
                    <a:pt x="11429" y="5113"/>
                    <a:pt x="11479" y="5088"/>
                    <a:pt x="11529" y="5063"/>
                  </a:cubicBezTo>
                  <a:cubicBezTo>
                    <a:pt x="11554" y="5038"/>
                    <a:pt x="11604" y="5013"/>
                    <a:pt x="11654" y="4988"/>
                  </a:cubicBezTo>
                  <a:cubicBezTo>
                    <a:pt x="11704" y="4938"/>
                    <a:pt x="11780" y="4888"/>
                    <a:pt x="11830" y="4838"/>
                  </a:cubicBezTo>
                  <a:cubicBezTo>
                    <a:pt x="11880" y="4813"/>
                    <a:pt x="11930" y="4763"/>
                    <a:pt x="11980" y="4738"/>
                  </a:cubicBezTo>
                  <a:lnTo>
                    <a:pt x="12080" y="4662"/>
                  </a:lnTo>
                  <a:cubicBezTo>
                    <a:pt x="12156" y="4612"/>
                    <a:pt x="12206" y="4562"/>
                    <a:pt x="12281" y="4512"/>
                  </a:cubicBezTo>
                  <a:cubicBezTo>
                    <a:pt x="12306" y="4487"/>
                    <a:pt x="12356" y="4437"/>
                    <a:pt x="12406" y="4412"/>
                  </a:cubicBezTo>
                  <a:cubicBezTo>
                    <a:pt x="12632" y="4211"/>
                    <a:pt x="12782" y="4061"/>
                    <a:pt x="12832" y="4011"/>
                  </a:cubicBezTo>
                  <a:lnTo>
                    <a:pt x="12933" y="4011"/>
                  </a:lnTo>
                  <a:cubicBezTo>
                    <a:pt x="12958" y="4011"/>
                    <a:pt x="13008" y="3986"/>
                    <a:pt x="13058" y="3986"/>
                  </a:cubicBezTo>
                  <a:lnTo>
                    <a:pt x="13158" y="3986"/>
                  </a:lnTo>
                  <a:cubicBezTo>
                    <a:pt x="13258" y="3961"/>
                    <a:pt x="13384" y="3936"/>
                    <a:pt x="13534" y="3910"/>
                  </a:cubicBezTo>
                  <a:cubicBezTo>
                    <a:pt x="13584" y="3910"/>
                    <a:pt x="13659" y="3885"/>
                    <a:pt x="13709" y="3885"/>
                  </a:cubicBezTo>
                  <a:lnTo>
                    <a:pt x="13735" y="3885"/>
                  </a:lnTo>
                  <a:cubicBezTo>
                    <a:pt x="13785" y="3860"/>
                    <a:pt x="13835" y="3860"/>
                    <a:pt x="13910" y="3835"/>
                  </a:cubicBezTo>
                  <a:cubicBezTo>
                    <a:pt x="14010" y="3835"/>
                    <a:pt x="14136" y="3810"/>
                    <a:pt x="14261" y="3760"/>
                  </a:cubicBezTo>
                  <a:cubicBezTo>
                    <a:pt x="14461" y="3735"/>
                    <a:pt x="14637" y="3660"/>
                    <a:pt x="14812" y="3610"/>
                  </a:cubicBezTo>
                  <a:cubicBezTo>
                    <a:pt x="14837" y="3585"/>
                    <a:pt x="14887" y="3585"/>
                    <a:pt x="14938" y="3560"/>
                  </a:cubicBezTo>
                  <a:cubicBezTo>
                    <a:pt x="15313" y="3409"/>
                    <a:pt x="15589" y="3234"/>
                    <a:pt x="15714" y="3033"/>
                  </a:cubicBezTo>
                  <a:cubicBezTo>
                    <a:pt x="15740" y="2983"/>
                    <a:pt x="15765" y="2908"/>
                    <a:pt x="15765" y="2858"/>
                  </a:cubicBezTo>
                  <a:lnTo>
                    <a:pt x="15765" y="2808"/>
                  </a:lnTo>
                  <a:lnTo>
                    <a:pt x="15765" y="2783"/>
                  </a:lnTo>
                  <a:lnTo>
                    <a:pt x="15765" y="2758"/>
                  </a:lnTo>
                  <a:lnTo>
                    <a:pt x="15740" y="2707"/>
                  </a:lnTo>
                  <a:lnTo>
                    <a:pt x="15740" y="2682"/>
                  </a:lnTo>
                  <a:cubicBezTo>
                    <a:pt x="15740" y="2682"/>
                    <a:pt x="16667" y="2382"/>
                    <a:pt x="16466" y="1830"/>
                  </a:cubicBezTo>
                  <a:lnTo>
                    <a:pt x="16416" y="1755"/>
                  </a:lnTo>
                  <a:lnTo>
                    <a:pt x="16341" y="1655"/>
                  </a:lnTo>
                  <a:cubicBezTo>
                    <a:pt x="16341" y="1655"/>
                    <a:pt x="16341" y="1479"/>
                    <a:pt x="16141" y="1329"/>
                  </a:cubicBezTo>
                  <a:lnTo>
                    <a:pt x="16065" y="1279"/>
                  </a:lnTo>
                  <a:cubicBezTo>
                    <a:pt x="15940" y="1204"/>
                    <a:pt x="15765" y="1154"/>
                    <a:pt x="15539" y="1154"/>
                  </a:cubicBezTo>
                  <a:lnTo>
                    <a:pt x="14637" y="1154"/>
                  </a:lnTo>
                  <a:cubicBezTo>
                    <a:pt x="14637" y="1154"/>
                    <a:pt x="14286" y="1078"/>
                    <a:pt x="14336" y="778"/>
                  </a:cubicBezTo>
                  <a:cubicBezTo>
                    <a:pt x="14411" y="477"/>
                    <a:pt x="14662" y="427"/>
                    <a:pt x="14662" y="427"/>
                  </a:cubicBezTo>
                  <a:cubicBezTo>
                    <a:pt x="14662" y="427"/>
                    <a:pt x="14330" y="261"/>
                    <a:pt x="14078" y="261"/>
                  </a:cubicBezTo>
                  <a:cubicBezTo>
                    <a:pt x="14036" y="261"/>
                    <a:pt x="13996" y="266"/>
                    <a:pt x="13960" y="276"/>
                  </a:cubicBezTo>
                  <a:cubicBezTo>
                    <a:pt x="13709" y="377"/>
                    <a:pt x="12231" y="1981"/>
                    <a:pt x="12231" y="1981"/>
                  </a:cubicBezTo>
                  <a:cubicBezTo>
                    <a:pt x="12231" y="1981"/>
                    <a:pt x="11930" y="2131"/>
                    <a:pt x="11404" y="2332"/>
                  </a:cubicBezTo>
                  <a:cubicBezTo>
                    <a:pt x="10802" y="2582"/>
                    <a:pt x="9875" y="2858"/>
                    <a:pt x="8747" y="3033"/>
                  </a:cubicBezTo>
                  <a:cubicBezTo>
                    <a:pt x="8271" y="3110"/>
                    <a:pt x="7823" y="3140"/>
                    <a:pt x="7404" y="3140"/>
                  </a:cubicBezTo>
                  <a:cubicBezTo>
                    <a:pt x="7139" y="3140"/>
                    <a:pt x="6884" y="3128"/>
                    <a:pt x="6642" y="3108"/>
                  </a:cubicBezTo>
                  <a:cubicBezTo>
                    <a:pt x="5614" y="3058"/>
                    <a:pt x="4912" y="2808"/>
                    <a:pt x="4837" y="2682"/>
                  </a:cubicBezTo>
                  <a:cubicBezTo>
                    <a:pt x="4712" y="2482"/>
                    <a:pt x="4161" y="1"/>
                    <a:pt x="4161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4"/>
            <p:cNvSpPr/>
            <p:nvPr/>
          </p:nvSpPr>
          <p:spPr>
            <a:xfrm>
              <a:off x="5153050" y="2906050"/>
              <a:ext cx="394125" cy="160975"/>
            </a:xfrm>
            <a:custGeom>
              <a:avLst/>
              <a:gdLst/>
              <a:ahLst/>
              <a:cxnLst/>
              <a:rect l="l" t="t" r="r" b="b"/>
              <a:pathLst>
                <a:path w="15765" h="6439" extrusionOk="0">
                  <a:moveTo>
                    <a:pt x="1654" y="0"/>
                  </a:moveTo>
                  <a:cubicBezTo>
                    <a:pt x="677" y="151"/>
                    <a:pt x="0" y="226"/>
                    <a:pt x="0" y="226"/>
                  </a:cubicBezTo>
                  <a:cubicBezTo>
                    <a:pt x="0" y="226"/>
                    <a:pt x="1153" y="2958"/>
                    <a:pt x="1754" y="4236"/>
                  </a:cubicBezTo>
                  <a:cubicBezTo>
                    <a:pt x="2315" y="5357"/>
                    <a:pt x="3197" y="6438"/>
                    <a:pt x="5601" y="6438"/>
                  </a:cubicBezTo>
                  <a:cubicBezTo>
                    <a:pt x="5885" y="6438"/>
                    <a:pt x="6189" y="6423"/>
                    <a:pt x="6516" y="6391"/>
                  </a:cubicBezTo>
                  <a:cubicBezTo>
                    <a:pt x="6567" y="6391"/>
                    <a:pt x="6617" y="6391"/>
                    <a:pt x="6667" y="6366"/>
                  </a:cubicBezTo>
                  <a:lnTo>
                    <a:pt x="6742" y="6366"/>
                  </a:lnTo>
                  <a:cubicBezTo>
                    <a:pt x="6867" y="6341"/>
                    <a:pt x="6968" y="6341"/>
                    <a:pt x="7068" y="6316"/>
                  </a:cubicBezTo>
                  <a:lnTo>
                    <a:pt x="7093" y="6316"/>
                  </a:lnTo>
                  <a:cubicBezTo>
                    <a:pt x="7143" y="6316"/>
                    <a:pt x="7193" y="6291"/>
                    <a:pt x="7243" y="6291"/>
                  </a:cubicBezTo>
                  <a:cubicBezTo>
                    <a:pt x="7318" y="6266"/>
                    <a:pt x="7369" y="6266"/>
                    <a:pt x="7444" y="6241"/>
                  </a:cubicBezTo>
                  <a:cubicBezTo>
                    <a:pt x="7494" y="6241"/>
                    <a:pt x="7569" y="6216"/>
                    <a:pt x="7619" y="6216"/>
                  </a:cubicBezTo>
                  <a:cubicBezTo>
                    <a:pt x="7719" y="6166"/>
                    <a:pt x="7845" y="6141"/>
                    <a:pt x="7945" y="6116"/>
                  </a:cubicBezTo>
                  <a:cubicBezTo>
                    <a:pt x="7995" y="6091"/>
                    <a:pt x="8045" y="6091"/>
                    <a:pt x="8070" y="6091"/>
                  </a:cubicBezTo>
                  <a:lnTo>
                    <a:pt x="8171" y="6041"/>
                  </a:lnTo>
                  <a:cubicBezTo>
                    <a:pt x="8221" y="6041"/>
                    <a:pt x="8246" y="6015"/>
                    <a:pt x="8296" y="6015"/>
                  </a:cubicBezTo>
                  <a:cubicBezTo>
                    <a:pt x="8547" y="5915"/>
                    <a:pt x="8797" y="5840"/>
                    <a:pt x="9023" y="5740"/>
                  </a:cubicBezTo>
                  <a:cubicBezTo>
                    <a:pt x="9073" y="5715"/>
                    <a:pt x="9123" y="5690"/>
                    <a:pt x="9198" y="5665"/>
                  </a:cubicBezTo>
                  <a:cubicBezTo>
                    <a:pt x="9223" y="5639"/>
                    <a:pt x="9273" y="5639"/>
                    <a:pt x="9323" y="5614"/>
                  </a:cubicBezTo>
                  <a:lnTo>
                    <a:pt x="9349" y="5589"/>
                  </a:lnTo>
                  <a:cubicBezTo>
                    <a:pt x="9524" y="5514"/>
                    <a:pt x="9699" y="5439"/>
                    <a:pt x="9875" y="5339"/>
                  </a:cubicBezTo>
                  <a:cubicBezTo>
                    <a:pt x="10000" y="5289"/>
                    <a:pt x="10100" y="5238"/>
                    <a:pt x="10201" y="5188"/>
                  </a:cubicBezTo>
                  <a:cubicBezTo>
                    <a:pt x="10276" y="5138"/>
                    <a:pt x="10326" y="5113"/>
                    <a:pt x="10376" y="5088"/>
                  </a:cubicBezTo>
                  <a:cubicBezTo>
                    <a:pt x="10426" y="5063"/>
                    <a:pt x="10501" y="5013"/>
                    <a:pt x="10577" y="4988"/>
                  </a:cubicBezTo>
                  <a:cubicBezTo>
                    <a:pt x="10602" y="4963"/>
                    <a:pt x="10652" y="4938"/>
                    <a:pt x="10677" y="4913"/>
                  </a:cubicBezTo>
                  <a:cubicBezTo>
                    <a:pt x="10727" y="4888"/>
                    <a:pt x="10777" y="4863"/>
                    <a:pt x="10827" y="4812"/>
                  </a:cubicBezTo>
                  <a:cubicBezTo>
                    <a:pt x="10927" y="4762"/>
                    <a:pt x="11003" y="4712"/>
                    <a:pt x="11103" y="4662"/>
                  </a:cubicBezTo>
                  <a:cubicBezTo>
                    <a:pt x="11203" y="4587"/>
                    <a:pt x="11303" y="4537"/>
                    <a:pt x="11404" y="4462"/>
                  </a:cubicBezTo>
                  <a:cubicBezTo>
                    <a:pt x="11429" y="4436"/>
                    <a:pt x="11479" y="4411"/>
                    <a:pt x="11529" y="4386"/>
                  </a:cubicBezTo>
                  <a:cubicBezTo>
                    <a:pt x="11554" y="4361"/>
                    <a:pt x="11604" y="4336"/>
                    <a:pt x="11654" y="4311"/>
                  </a:cubicBezTo>
                  <a:cubicBezTo>
                    <a:pt x="11704" y="4261"/>
                    <a:pt x="11780" y="4211"/>
                    <a:pt x="11830" y="4161"/>
                  </a:cubicBezTo>
                  <a:cubicBezTo>
                    <a:pt x="11880" y="4136"/>
                    <a:pt x="11930" y="4086"/>
                    <a:pt x="11980" y="4061"/>
                  </a:cubicBezTo>
                  <a:lnTo>
                    <a:pt x="12080" y="3985"/>
                  </a:lnTo>
                  <a:cubicBezTo>
                    <a:pt x="12156" y="3935"/>
                    <a:pt x="12206" y="3885"/>
                    <a:pt x="12281" y="3835"/>
                  </a:cubicBezTo>
                  <a:cubicBezTo>
                    <a:pt x="12306" y="3810"/>
                    <a:pt x="12356" y="3760"/>
                    <a:pt x="12406" y="3735"/>
                  </a:cubicBezTo>
                  <a:cubicBezTo>
                    <a:pt x="12632" y="3534"/>
                    <a:pt x="12782" y="3384"/>
                    <a:pt x="12832" y="3334"/>
                  </a:cubicBezTo>
                  <a:lnTo>
                    <a:pt x="12933" y="3334"/>
                  </a:lnTo>
                  <a:cubicBezTo>
                    <a:pt x="12958" y="3334"/>
                    <a:pt x="13008" y="3309"/>
                    <a:pt x="13058" y="3309"/>
                  </a:cubicBezTo>
                  <a:lnTo>
                    <a:pt x="13158" y="3309"/>
                  </a:lnTo>
                  <a:cubicBezTo>
                    <a:pt x="13258" y="3284"/>
                    <a:pt x="13384" y="3259"/>
                    <a:pt x="13534" y="3233"/>
                  </a:cubicBezTo>
                  <a:cubicBezTo>
                    <a:pt x="13584" y="3233"/>
                    <a:pt x="13659" y="3208"/>
                    <a:pt x="13709" y="3208"/>
                  </a:cubicBezTo>
                  <a:lnTo>
                    <a:pt x="13735" y="3208"/>
                  </a:lnTo>
                  <a:cubicBezTo>
                    <a:pt x="13785" y="3183"/>
                    <a:pt x="13835" y="3183"/>
                    <a:pt x="13910" y="3158"/>
                  </a:cubicBezTo>
                  <a:cubicBezTo>
                    <a:pt x="14010" y="3158"/>
                    <a:pt x="14136" y="3133"/>
                    <a:pt x="14261" y="3083"/>
                  </a:cubicBezTo>
                  <a:cubicBezTo>
                    <a:pt x="14461" y="3058"/>
                    <a:pt x="14637" y="2983"/>
                    <a:pt x="14812" y="2933"/>
                  </a:cubicBezTo>
                  <a:cubicBezTo>
                    <a:pt x="14837" y="2908"/>
                    <a:pt x="14887" y="2908"/>
                    <a:pt x="14938" y="2883"/>
                  </a:cubicBezTo>
                  <a:cubicBezTo>
                    <a:pt x="15313" y="2732"/>
                    <a:pt x="15589" y="2557"/>
                    <a:pt x="15714" y="2356"/>
                  </a:cubicBezTo>
                  <a:cubicBezTo>
                    <a:pt x="15765" y="2281"/>
                    <a:pt x="15765" y="2206"/>
                    <a:pt x="15765" y="2131"/>
                  </a:cubicBezTo>
                  <a:lnTo>
                    <a:pt x="15765" y="2106"/>
                  </a:lnTo>
                  <a:lnTo>
                    <a:pt x="15765" y="2081"/>
                  </a:lnTo>
                  <a:cubicBezTo>
                    <a:pt x="15714" y="2106"/>
                    <a:pt x="15664" y="2131"/>
                    <a:pt x="15639" y="2156"/>
                  </a:cubicBezTo>
                  <a:cubicBezTo>
                    <a:pt x="14436" y="2707"/>
                    <a:pt x="12431" y="3058"/>
                    <a:pt x="12431" y="3058"/>
                  </a:cubicBezTo>
                  <a:cubicBezTo>
                    <a:pt x="12431" y="3058"/>
                    <a:pt x="11955" y="3935"/>
                    <a:pt x="9474" y="4687"/>
                  </a:cubicBezTo>
                  <a:cubicBezTo>
                    <a:pt x="8105" y="5084"/>
                    <a:pt x="6616" y="5287"/>
                    <a:pt x="5453" y="5287"/>
                  </a:cubicBezTo>
                  <a:cubicBezTo>
                    <a:pt x="4487" y="5287"/>
                    <a:pt x="3745" y="5147"/>
                    <a:pt x="3484" y="4863"/>
                  </a:cubicBezTo>
                  <a:cubicBezTo>
                    <a:pt x="2958" y="4336"/>
                    <a:pt x="1955" y="1454"/>
                    <a:pt x="1654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4"/>
            <p:cNvSpPr/>
            <p:nvPr/>
          </p:nvSpPr>
          <p:spPr>
            <a:xfrm>
              <a:off x="5957550" y="2516325"/>
              <a:ext cx="40750" cy="129100"/>
            </a:xfrm>
            <a:custGeom>
              <a:avLst/>
              <a:gdLst/>
              <a:ahLst/>
              <a:cxnLst/>
              <a:rect l="l" t="t" r="r" b="b"/>
              <a:pathLst>
                <a:path w="1630" h="5164" extrusionOk="0">
                  <a:moveTo>
                    <a:pt x="677" y="0"/>
                  </a:moveTo>
                  <a:cubicBezTo>
                    <a:pt x="677" y="0"/>
                    <a:pt x="402" y="76"/>
                    <a:pt x="1" y="101"/>
                  </a:cubicBezTo>
                  <a:cubicBezTo>
                    <a:pt x="803" y="1479"/>
                    <a:pt x="1028" y="3484"/>
                    <a:pt x="652" y="5163"/>
                  </a:cubicBezTo>
                  <a:cubicBezTo>
                    <a:pt x="928" y="4913"/>
                    <a:pt x="1103" y="4612"/>
                    <a:pt x="1254" y="4336"/>
                  </a:cubicBezTo>
                  <a:cubicBezTo>
                    <a:pt x="1479" y="3935"/>
                    <a:pt x="1580" y="3534"/>
                    <a:pt x="1630" y="3208"/>
                  </a:cubicBezTo>
                  <a:lnTo>
                    <a:pt x="1555" y="3208"/>
                  </a:lnTo>
                  <a:cubicBezTo>
                    <a:pt x="1555" y="3208"/>
                    <a:pt x="1580" y="2682"/>
                    <a:pt x="1580" y="2055"/>
                  </a:cubicBezTo>
                  <a:cubicBezTo>
                    <a:pt x="1580" y="1755"/>
                    <a:pt x="1580" y="1454"/>
                    <a:pt x="1555" y="1178"/>
                  </a:cubicBezTo>
                  <a:cubicBezTo>
                    <a:pt x="1479" y="376"/>
                    <a:pt x="677" y="0"/>
                    <a:pt x="677" y="0"/>
                  </a:cubicBezTo>
                  <a:close/>
                </a:path>
              </a:pathLst>
            </a:custGeom>
            <a:solidFill>
              <a:srgbClr val="F4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4"/>
            <p:cNvSpPr/>
            <p:nvPr/>
          </p:nvSpPr>
          <p:spPr>
            <a:xfrm>
              <a:off x="5873600" y="2624725"/>
              <a:ext cx="129725" cy="101525"/>
            </a:xfrm>
            <a:custGeom>
              <a:avLst/>
              <a:gdLst/>
              <a:ahLst/>
              <a:cxnLst/>
              <a:rect l="l" t="t" r="r" b="b"/>
              <a:pathLst>
                <a:path w="5189" h="4061" extrusionOk="0">
                  <a:moveTo>
                    <a:pt x="4612" y="0"/>
                  </a:moveTo>
                  <a:cubicBezTo>
                    <a:pt x="4186" y="827"/>
                    <a:pt x="3359" y="1629"/>
                    <a:pt x="1855" y="1880"/>
                  </a:cubicBezTo>
                  <a:cubicBezTo>
                    <a:pt x="1564" y="1934"/>
                    <a:pt x="1300" y="1959"/>
                    <a:pt x="1059" y="1959"/>
                  </a:cubicBezTo>
                  <a:cubicBezTo>
                    <a:pt x="637" y="1959"/>
                    <a:pt x="288" y="1882"/>
                    <a:pt x="0" y="1755"/>
                  </a:cubicBezTo>
                  <a:lnTo>
                    <a:pt x="0" y="1755"/>
                  </a:lnTo>
                  <a:cubicBezTo>
                    <a:pt x="76" y="1955"/>
                    <a:pt x="226" y="2331"/>
                    <a:pt x="451" y="2707"/>
                  </a:cubicBezTo>
                  <a:cubicBezTo>
                    <a:pt x="827" y="3359"/>
                    <a:pt x="1454" y="4060"/>
                    <a:pt x="2306" y="4060"/>
                  </a:cubicBezTo>
                  <a:cubicBezTo>
                    <a:pt x="4411" y="4060"/>
                    <a:pt x="4963" y="2331"/>
                    <a:pt x="5113" y="1303"/>
                  </a:cubicBezTo>
                  <a:cubicBezTo>
                    <a:pt x="5188" y="877"/>
                    <a:pt x="5163" y="552"/>
                    <a:pt x="5163" y="552"/>
                  </a:cubicBezTo>
                  <a:lnTo>
                    <a:pt x="4537" y="376"/>
                  </a:lnTo>
                  <a:lnTo>
                    <a:pt x="4612" y="0"/>
                  </a:ln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4"/>
            <p:cNvSpPr/>
            <p:nvPr/>
          </p:nvSpPr>
          <p:spPr>
            <a:xfrm>
              <a:off x="5873600" y="2624725"/>
              <a:ext cx="129725" cy="70225"/>
            </a:xfrm>
            <a:custGeom>
              <a:avLst/>
              <a:gdLst/>
              <a:ahLst/>
              <a:cxnLst/>
              <a:rect l="l" t="t" r="r" b="b"/>
              <a:pathLst>
                <a:path w="5189" h="2809" extrusionOk="0">
                  <a:moveTo>
                    <a:pt x="4612" y="0"/>
                  </a:moveTo>
                  <a:cubicBezTo>
                    <a:pt x="4186" y="827"/>
                    <a:pt x="3359" y="1629"/>
                    <a:pt x="1855" y="1880"/>
                  </a:cubicBezTo>
                  <a:cubicBezTo>
                    <a:pt x="1564" y="1934"/>
                    <a:pt x="1300" y="1959"/>
                    <a:pt x="1059" y="1959"/>
                  </a:cubicBezTo>
                  <a:cubicBezTo>
                    <a:pt x="637" y="1959"/>
                    <a:pt x="288" y="1882"/>
                    <a:pt x="0" y="1755"/>
                  </a:cubicBezTo>
                  <a:lnTo>
                    <a:pt x="0" y="1755"/>
                  </a:lnTo>
                  <a:cubicBezTo>
                    <a:pt x="76" y="1955"/>
                    <a:pt x="226" y="2331"/>
                    <a:pt x="451" y="2707"/>
                  </a:cubicBezTo>
                  <a:cubicBezTo>
                    <a:pt x="654" y="2768"/>
                    <a:pt x="902" y="2808"/>
                    <a:pt x="1199" y="2808"/>
                  </a:cubicBezTo>
                  <a:cubicBezTo>
                    <a:pt x="1638" y="2808"/>
                    <a:pt x="2185" y="2720"/>
                    <a:pt x="2857" y="2481"/>
                  </a:cubicBezTo>
                  <a:cubicBezTo>
                    <a:pt x="3985" y="2080"/>
                    <a:pt x="4687" y="1654"/>
                    <a:pt x="5113" y="1303"/>
                  </a:cubicBezTo>
                  <a:cubicBezTo>
                    <a:pt x="5188" y="877"/>
                    <a:pt x="5163" y="552"/>
                    <a:pt x="5163" y="552"/>
                  </a:cubicBezTo>
                  <a:lnTo>
                    <a:pt x="4537" y="376"/>
                  </a:lnTo>
                  <a:lnTo>
                    <a:pt x="4612" y="0"/>
                  </a:ln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4"/>
            <p:cNvSpPr/>
            <p:nvPr/>
          </p:nvSpPr>
          <p:spPr>
            <a:xfrm>
              <a:off x="6124850" y="3058775"/>
              <a:ext cx="61425" cy="61575"/>
            </a:xfrm>
            <a:custGeom>
              <a:avLst/>
              <a:gdLst/>
              <a:ahLst/>
              <a:cxnLst/>
              <a:rect l="l" t="t" r="r" b="b"/>
              <a:pathLst>
                <a:path w="2457" h="2463" extrusionOk="0">
                  <a:moveTo>
                    <a:pt x="927" y="0"/>
                  </a:moveTo>
                  <a:cubicBezTo>
                    <a:pt x="836" y="0"/>
                    <a:pt x="744" y="10"/>
                    <a:pt x="652" y="32"/>
                  </a:cubicBezTo>
                  <a:cubicBezTo>
                    <a:pt x="502" y="57"/>
                    <a:pt x="151" y="483"/>
                    <a:pt x="51" y="934"/>
                  </a:cubicBezTo>
                  <a:cubicBezTo>
                    <a:pt x="0" y="1135"/>
                    <a:pt x="0" y="1335"/>
                    <a:pt x="51" y="1510"/>
                  </a:cubicBezTo>
                  <a:cubicBezTo>
                    <a:pt x="251" y="2162"/>
                    <a:pt x="527" y="2463"/>
                    <a:pt x="652" y="2463"/>
                  </a:cubicBezTo>
                  <a:cubicBezTo>
                    <a:pt x="727" y="2463"/>
                    <a:pt x="727" y="2338"/>
                    <a:pt x="702" y="2212"/>
                  </a:cubicBezTo>
                  <a:cubicBezTo>
                    <a:pt x="702" y="2183"/>
                    <a:pt x="702" y="2153"/>
                    <a:pt x="697" y="2129"/>
                  </a:cubicBezTo>
                  <a:lnTo>
                    <a:pt x="697" y="2129"/>
                  </a:lnTo>
                  <a:cubicBezTo>
                    <a:pt x="742" y="2225"/>
                    <a:pt x="794" y="2347"/>
                    <a:pt x="903" y="2413"/>
                  </a:cubicBezTo>
                  <a:cubicBezTo>
                    <a:pt x="953" y="2438"/>
                    <a:pt x="1028" y="2463"/>
                    <a:pt x="1103" y="2463"/>
                  </a:cubicBezTo>
                  <a:lnTo>
                    <a:pt x="1128" y="2463"/>
                  </a:lnTo>
                  <a:lnTo>
                    <a:pt x="1229" y="2438"/>
                  </a:lnTo>
                  <a:lnTo>
                    <a:pt x="1304" y="2413"/>
                  </a:lnTo>
                  <a:cubicBezTo>
                    <a:pt x="1329" y="2363"/>
                    <a:pt x="1354" y="2338"/>
                    <a:pt x="1379" y="2287"/>
                  </a:cubicBezTo>
                  <a:cubicBezTo>
                    <a:pt x="1404" y="2237"/>
                    <a:pt x="1429" y="2187"/>
                    <a:pt x="1454" y="2162"/>
                  </a:cubicBezTo>
                  <a:cubicBezTo>
                    <a:pt x="1454" y="2312"/>
                    <a:pt x="1504" y="2463"/>
                    <a:pt x="1755" y="2463"/>
                  </a:cubicBezTo>
                  <a:lnTo>
                    <a:pt x="1805" y="2463"/>
                  </a:lnTo>
                  <a:lnTo>
                    <a:pt x="1880" y="2438"/>
                  </a:lnTo>
                  <a:cubicBezTo>
                    <a:pt x="2106" y="2338"/>
                    <a:pt x="2306" y="2012"/>
                    <a:pt x="2381" y="1586"/>
                  </a:cubicBezTo>
                  <a:cubicBezTo>
                    <a:pt x="2457" y="1310"/>
                    <a:pt x="2457" y="984"/>
                    <a:pt x="2356" y="658"/>
                  </a:cubicBezTo>
                  <a:cubicBezTo>
                    <a:pt x="2356" y="658"/>
                    <a:pt x="1679" y="0"/>
                    <a:pt x="927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4"/>
            <p:cNvSpPr/>
            <p:nvPr/>
          </p:nvSpPr>
          <p:spPr>
            <a:xfrm>
              <a:off x="6124850" y="3082125"/>
              <a:ext cx="59550" cy="38225"/>
            </a:xfrm>
            <a:custGeom>
              <a:avLst/>
              <a:gdLst/>
              <a:ahLst/>
              <a:cxnLst/>
              <a:rect l="l" t="t" r="r" b="b"/>
              <a:pathLst>
                <a:path w="2382" h="1529" extrusionOk="0">
                  <a:moveTo>
                    <a:pt x="51" y="0"/>
                  </a:moveTo>
                  <a:cubicBezTo>
                    <a:pt x="0" y="201"/>
                    <a:pt x="0" y="401"/>
                    <a:pt x="51" y="576"/>
                  </a:cubicBezTo>
                  <a:cubicBezTo>
                    <a:pt x="251" y="1228"/>
                    <a:pt x="527" y="1529"/>
                    <a:pt x="652" y="1529"/>
                  </a:cubicBezTo>
                  <a:cubicBezTo>
                    <a:pt x="727" y="1529"/>
                    <a:pt x="727" y="1404"/>
                    <a:pt x="702" y="1278"/>
                  </a:cubicBezTo>
                  <a:cubicBezTo>
                    <a:pt x="702" y="1249"/>
                    <a:pt x="702" y="1219"/>
                    <a:pt x="697" y="1195"/>
                  </a:cubicBezTo>
                  <a:lnTo>
                    <a:pt x="697" y="1195"/>
                  </a:lnTo>
                  <a:cubicBezTo>
                    <a:pt x="742" y="1291"/>
                    <a:pt x="794" y="1413"/>
                    <a:pt x="903" y="1479"/>
                  </a:cubicBezTo>
                  <a:cubicBezTo>
                    <a:pt x="953" y="1504"/>
                    <a:pt x="1028" y="1529"/>
                    <a:pt x="1103" y="1529"/>
                  </a:cubicBezTo>
                  <a:lnTo>
                    <a:pt x="1128" y="1529"/>
                  </a:lnTo>
                  <a:lnTo>
                    <a:pt x="1229" y="1504"/>
                  </a:lnTo>
                  <a:lnTo>
                    <a:pt x="1304" y="1479"/>
                  </a:lnTo>
                  <a:cubicBezTo>
                    <a:pt x="1329" y="1429"/>
                    <a:pt x="1354" y="1404"/>
                    <a:pt x="1379" y="1353"/>
                  </a:cubicBezTo>
                  <a:cubicBezTo>
                    <a:pt x="1404" y="1303"/>
                    <a:pt x="1429" y="1253"/>
                    <a:pt x="1454" y="1228"/>
                  </a:cubicBezTo>
                  <a:cubicBezTo>
                    <a:pt x="1454" y="1378"/>
                    <a:pt x="1504" y="1529"/>
                    <a:pt x="1755" y="1529"/>
                  </a:cubicBezTo>
                  <a:lnTo>
                    <a:pt x="1805" y="1529"/>
                  </a:lnTo>
                  <a:lnTo>
                    <a:pt x="1880" y="1504"/>
                  </a:lnTo>
                  <a:cubicBezTo>
                    <a:pt x="2106" y="1404"/>
                    <a:pt x="2306" y="1078"/>
                    <a:pt x="2381" y="652"/>
                  </a:cubicBezTo>
                  <a:lnTo>
                    <a:pt x="2381" y="652"/>
                  </a:lnTo>
                  <a:cubicBezTo>
                    <a:pt x="2181" y="727"/>
                    <a:pt x="2006" y="752"/>
                    <a:pt x="1805" y="752"/>
                  </a:cubicBezTo>
                  <a:lnTo>
                    <a:pt x="1730" y="752"/>
                  </a:lnTo>
                  <a:cubicBezTo>
                    <a:pt x="1605" y="752"/>
                    <a:pt x="1504" y="752"/>
                    <a:pt x="1404" y="727"/>
                  </a:cubicBezTo>
                  <a:lnTo>
                    <a:pt x="1304" y="702"/>
                  </a:lnTo>
                  <a:cubicBezTo>
                    <a:pt x="1229" y="677"/>
                    <a:pt x="1128" y="677"/>
                    <a:pt x="1053" y="627"/>
                  </a:cubicBezTo>
                  <a:lnTo>
                    <a:pt x="953" y="602"/>
                  </a:lnTo>
                  <a:cubicBezTo>
                    <a:pt x="828" y="551"/>
                    <a:pt x="727" y="501"/>
                    <a:pt x="627" y="451"/>
                  </a:cubicBezTo>
                  <a:lnTo>
                    <a:pt x="527" y="376"/>
                  </a:lnTo>
                  <a:cubicBezTo>
                    <a:pt x="326" y="276"/>
                    <a:pt x="176" y="125"/>
                    <a:pt x="51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4"/>
            <p:cNvSpPr/>
            <p:nvPr/>
          </p:nvSpPr>
          <p:spPr>
            <a:xfrm>
              <a:off x="5455675" y="2911675"/>
              <a:ext cx="279475" cy="172125"/>
            </a:xfrm>
            <a:custGeom>
              <a:avLst/>
              <a:gdLst/>
              <a:ahLst/>
              <a:cxnLst/>
              <a:rect l="l" t="t" r="r" b="b"/>
              <a:pathLst>
                <a:path w="11179" h="6885" extrusionOk="0">
                  <a:moveTo>
                    <a:pt x="9399" y="1"/>
                  </a:moveTo>
                  <a:cubicBezTo>
                    <a:pt x="9399" y="1"/>
                    <a:pt x="8196" y="1480"/>
                    <a:pt x="5614" y="2908"/>
                  </a:cubicBezTo>
                  <a:cubicBezTo>
                    <a:pt x="3008" y="4337"/>
                    <a:pt x="2632" y="4337"/>
                    <a:pt x="2632" y="4337"/>
                  </a:cubicBezTo>
                  <a:cubicBezTo>
                    <a:pt x="2632" y="4337"/>
                    <a:pt x="1941" y="4270"/>
                    <a:pt x="1459" y="4270"/>
                  </a:cubicBezTo>
                  <a:cubicBezTo>
                    <a:pt x="1217" y="4270"/>
                    <a:pt x="1028" y="4287"/>
                    <a:pt x="1003" y="4337"/>
                  </a:cubicBezTo>
                  <a:cubicBezTo>
                    <a:pt x="953" y="4487"/>
                    <a:pt x="1604" y="4863"/>
                    <a:pt x="1604" y="4863"/>
                  </a:cubicBezTo>
                  <a:cubicBezTo>
                    <a:pt x="1604" y="4863"/>
                    <a:pt x="326" y="5089"/>
                    <a:pt x="276" y="5364"/>
                  </a:cubicBezTo>
                  <a:cubicBezTo>
                    <a:pt x="215" y="5549"/>
                    <a:pt x="757" y="5566"/>
                    <a:pt x="1025" y="5566"/>
                  </a:cubicBezTo>
                  <a:cubicBezTo>
                    <a:pt x="1085" y="5566"/>
                    <a:pt x="1131" y="5565"/>
                    <a:pt x="1153" y="5565"/>
                  </a:cubicBezTo>
                  <a:cubicBezTo>
                    <a:pt x="1003" y="5565"/>
                    <a:pt x="0" y="5640"/>
                    <a:pt x="0" y="5916"/>
                  </a:cubicBezTo>
                  <a:cubicBezTo>
                    <a:pt x="0" y="6008"/>
                    <a:pt x="157" y="6039"/>
                    <a:pt x="363" y="6039"/>
                  </a:cubicBezTo>
                  <a:cubicBezTo>
                    <a:pt x="717" y="6039"/>
                    <a:pt x="1218" y="5947"/>
                    <a:pt x="1329" y="5916"/>
                  </a:cubicBezTo>
                  <a:lnTo>
                    <a:pt x="1329" y="5916"/>
                  </a:lnTo>
                  <a:cubicBezTo>
                    <a:pt x="1178" y="5966"/>
                    <a:pt x="376" y="6166"/>
                    <a:pt x="301" y="6417"/>
                  </a:cubicBezTo>
                  <a:cubicBezTo>
                    <a:pt x="266" y="6505"/>
                    <a:pt x="379" y="6534"/>
                    <a:pt x="544" y="6534"/>
                  </a:cubicBezTo>
                  <a:cubicBezTo>
                    <a:pt x="794" y="6534"/>
                    <a:pt x="1166" y="6467"/>
                    <a:pt x="1329" y="6433"/>
                  </a:cubicBezTo>
                  <a:lnTo>
                    <a:pt x="1329" y="6433"/>
                  </a:lnTo>
                  <a:cubicBezTo>
                    <a:pt x="1189" y="6478"/>
                    <a:pt x="933" y="6611"/>
                    <a:pt x="953" y="6793"/>
                  </a:cubicBezTo>
                  <a:cubicBezTo>
                    <a:pt x="953" y="6853"/>
                    <a:pt x="1078" y="6884"/>
                    <a:pt x="1281" y="6884"/>
                  </a:cubicBezTo>
                  <a:cubicBezTo>
                    <a:pt x="1502" y="6884"/>
                    <a:pt x="1815" y="6847"/>
                    <a:pt x="2156" y="6768"/>
                  </a:cubicBezTo>
                  <a:cubicBezTo>
                    <a:pt x="2657" y="6643"/>
                    <a:pt x="3234" y="6417"/>
                    <a:pt x="3660" y="6041"/>
                  </a:cubicBezTo>
                  <a:cubicBezTo>
                    <a:pt x="3660" y="6041"/>
                    <a:pt x="5715" y="5941"/>
                    <a:pt x="7970" y="5114"/>
                  </a:cubicBezTo>
                  <a:cubicBezTo>
                    <a:pt x="10226" y="4287"/>
                    <a:pt x="11178" y="2658"/>
                    <a:pt x="11178" y="2658"/>
                  </a:cubicBezTo>
                  <a:cubicBezTo>
                    <a:pt x="11178" y="2658"/>
                    <a:pt x="10978" y="2232"/>
                    <a:pt x="10702" y="1755"/>
                  </a:cubicBezTo>
                  <a:cubicBezTo>
                    <a:pt x="10552" y="1530"/>
                    <a:pt x="10401" y="1304"/>
                    <a:pt x="10226" y="1079"/>
                  </a:cubicBezTo>
                  <a:cubicBezTo>
                    <a:pt x="9725" y="402"/>
                    <a:pt x="9399" y="1"/>
                    <a:pt x="9399" y="1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4"/>
            <p:cNvSpPr/>
            <p:nvPr/>
          </p:nvSpPr>
          <p:spPr>
            <a:xfrm>
              <a:off x="5509550" y="2955550"/>
              <a:ext cx="225600" cy="125325"/>
            </a:xfrm>
            <a:custGeom>
              <a:avLst/>
              <a:gdLst/>
              <a:ahLst/>
              <a:cxnLst/>
              <a:rect l="l" t="t" r="r" b="b"/>
              <a:pathLst>
                <a:path w="9024" h="5013" extrusionOk="0">
                  <a:moveTo>
                    <a:pt x="8547" y="0"/>
                  </a:moveTo>
                  <a:cubicBezTo>
                    <a:pt x="7971" y="677"/>
                    <a:pt x="7094" y="1805"/>
                    <a:pt x="5590" y="2557"/>
                  </a:cubicBezTo>
                  <a:cubicBezTo>
                    <a:pt x="3860" y="3434"/>
                    <a:pt x="1179" y="4136"/>
                    <a:pt x="1179" y="4136"/>
                  </a:cubicBezTo>
                  <a:cubicBezTo>
                    <a:pt x="1179" y="4136"/>
                    <a:pt x="728" y="4637"/>
                    <a:pt x="1" y="5013"/>
                  </a:cubicBezTo>
                  <a:cubicBezTo>
                    <a:pt x="502" y="4888"/>
                    <a:pt x="1079" y="4662"/>
                    <a:pt x="1505" y="4286"/>
                  </a:cubicBezTo>
                  <a:cubicBezTo>
                    <a:pt x="1505" y="4286"/>
                    <a:pt x="3560" y="4186"/>
                    <a:pt x="5815" y="3359"/>
                  </a:cubicBezTo>
                  <a:cubicBezTo>
                    <a:pt x="8071" y="2532"/>
                    <a:pt x="9023" y="903"/>
                    <a:pt x="9023" y="903"/>
                  </a:cubicBezTo>
                  <a:cubicBezTo>
                    <a:pt x="9023" y="903"/>
                    <a:pt x="8823" y="477"/>
                    <a:pt x="8547" y="0"/>
                  </a:cubicBezTo>
                  <a:close/>
                </a:path>
              </a:pathLst>
            </a:custGeom>
            <a:solidFill>
              <a:srgbClr val="F4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4"/>
            <p:cNvSpPr/>
            <p:nvPr/>
          </p:nvSpPr>
          <p:spPr>
            <a:xfrm>
              <a:off x="5114825" y="2730600"/>
              <a:ext cx="72075" cy="181900"/>
            </a:xfrm>
            <a:custGeom>
              <a:avLst/>
              <a:gdLst/>
              <a:ahLst/>
              <a:cxnLst/>
              <a:rect l="l" t="t" r="r" b="b"/>
              <a:pathLst>
                <a:path w="2883" h="7276" extrusionOk="0">
                  <a:moveTo>
                    <a:pt x="2030" y="1"/>
                  </a:moveTo>
                  <a:lnTo>
                    <a:pt x="2030" y="1"/>
                  </a:lnTo>
                  <a:cubicBezTo>
                    <a:pt x="2030" y="1"/>
                    <a:pt x="852" y="603"/>
                    <a:pt x="476" y="3109"/>
                  </a:cubicBezTo>
                  <a:cubicBezTo>
                    <a:pt x="75" y="5615"/>
                    <a:pt x="0" y="7244"/>
                    <a:pt x="0" y="7244"/>
                  </a:cubicBezTo>
                  <a:cubicBezTo>
                    <a:pt x="0" y="7244"/>
                    <a:pt x="420" y="7275"/>
                    <a:pt x="990" y="7275"/>
                  </a:cubicBezTo>
                  <a:cubicBezTo>
                    <a:pt x="1560" y="7275"/>
                    <a:pt x="2281" y="7244"/>
                    <a:pt x="2882" y="7119"/>
                  </a:cubicBezTo>
                  <a:cubicBezTo>
                    <a:pt x="2882" y="7119"/>
                    <a:pt x="1203" y="2557"/>
                    <a:pt x="2030" y="1"/>
                  </a:cubicBezTo>
                  <a:close/>
                </a:path>
              </a:pathLst>
            </a:custGeom>
            <a:solidFill>
              <a:srgbClr val="4AA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4"/>
            <p:cNvSpPr/>
            <p:nvPr/>
          </p:nvSpPr>
          <p:spPr>
            <a:xfrm>
              <a:off x="5069075" y="2383175"/>
              <a:ext cx="305175" cy="363475"/>
            </a:xfrm>
            <a:custGeom>
              <a:avLst/>
              <a:gdLst/>
              <a:ahLst/>
              <a:cxnLst/>
              <a:rect l="l" t="t" r="r" b="b"/>
              <a:pathLst>
                <a:path w="12207" h="14539" extrusionOk="0">
                  <a:moveTo>
                    <a:pt x="9136" y="0"/>
                  </a:moveTo>
                  <a:cubicBezTo>
                    <a:pt x="8199" y="0"/>
                    <a:pt x="7189" y="274"/>
                    <a:pt x="6317" y="890"/>
                  </a:cubicBezTo>
                  <a:cubicBezTo>
                    <a:pt x="6266" y="940"/>
                    <a:pt x="6216" y="990"/>
                    <a:pt x="6141" y="1016"/>
                  </a:cubicBezTo>
                  <a:lnTo>
                    <a:pt x="6141" y="1041"/>
                  </a:lnTo>
                  <a:cubicBezTo>
                    <a:pt x="6141" y="1041"/>
                    <a:pt x="6041" y="965"/>
                    <a:pt x="5815" y="915"/>
                  </a:cubicBezTo>
                  <a:cubicBezTo>
                    <a:pt x="5748" y="904"/>
                    <a:pt x="5661" y="893"/>
                    <a:pt x="5558" y="893"/>
                  </a:cubicBezTo>
                  <a:cubicBezTo>
                    <a:pt x="5431" y="893"/>
                    <a:pt x="5280" y="910"/>
                    <a:pt x="5113" y="965"/>
                  </a:cubicBezTo>
                  <a:cubicBezTo>
                    <a:pt x="4913" y="1016"/>
                    <a:pt x="4687" y="1091"/>
                    <a:pt x="4437" y="1241"/>
                  </a:cubicBezTo>
                  <a:cubicBezTo>
                    <a:pt x="3259" y="1893"/>
                    <a:pt x="2908" y="3422"/>
                    <a:pt x="3008" y="4599"/>
                  </a:cubicBezTo>
                  <a:cubicBezTo>
                    <a:pt x="3058" y="5452"/>
                    <a:pt x="3585" y="6730"/>
                    <a:pt x="3585" y="7682"/>
                  </a:cubicBezTo>
                  <a:cubicBezTo>
                    <a:pt x="3610" y="7808"/>
                    <a:pt x="3585" y="7933"/>
                    <a:pt x="3560" y="8058"/>
                  </a:cubicBezTo>
                  <a:cubicBezTo>
                    <a:pt x="3535" y="8234"/>
                    <a:pt x="3484" y="8384"/>
                    <a:pt x="3384" y="8534"/>
                  </a:cubicBezTo>
                  <a:cubicBezTo>
                    <a:pt x="2758" y="9437"/>
                    <a:pt x="2106" y="10439"/>
                    <a:pt x="1053" y="10940"/>
                  </a:cubicBezTo>
                  <a:cubicBezTo>
                    <a:pt x="1" y="11467"/>
                    <a:pt x="1" y="13572"/>
                    <a:pt x="1354" y="14199"/>
                  </a:cubicBezTo>
                  <a:cubicBezTo>
                    <a:pt x="1404" y="14224"/>
                    <a:pt x="1454" y="14249"/>
                    <a:pt x="1530" y="14274"/>
                  </a:cubicBezTo>
                  <a:cubicBezTo>
                    <a:pt x="1958" y="14445"/>
                    <a:pt x="2487" y="14539"/>
                    <a:pt x="3043" y="14539"/>
                  </a:cubicBezTo>
                  <a:cubicBezTo>
                    <a:pt x="4278" y="14539"/>
                    <a:pt x="5643" y="14076"/>
                    <a:pt x="6317" y="12970"/>
                  </a:cubicBezTo>
                  <a:cubicBezTo>
                    <a:pt x="6642" y="12419"/>
                    <a:pt x="6943" y="11793"/>
                    <a:pt x="7169" y="11191"/>
                  </a:cubicBezTo>
                  <a:cubicBezTo>
                    <a:pt x="7570" y="10214"/>
                    <a:pt x="7820" y="9311"/>
                    <a:pt x="7745" y="8810"/>
                  </a:cubicBezTo>
                  <a:cubicBezTo>
                    <a:pt x="7695" y="8760"/>
                    <a:pt x="7670" y="8735"/>
                    <a:pt x="7620" y="8685"/>
                  </a:cubicBezTo>
                  <a:cubicBezTo>
                    <a:pt x="7093" y="8183"/>
                    <a:pt x="6868" y="7682"/>
                    <a:pt x="6843" y="7607"/>
                  </a:cubicBezTo>
                  <a:cubicBezTo>
                    <a:pt x="6724" y="7628"/>
                    <a:pt x="6611" y="7638"/>
                    <a:pt x="6503" y="7638"/>
                  </a:cubicBezTo>
                  <a:cubicBezTo>
                    <a:pt x="4965" y="7638"/>
                    <a:pt x="4485" y="5604"/>
                    <a:pt x="5164" y="5276"/>
                  </a:cubicBezTo>
                  <a:cubicBezTo>
                    <a:pt x="5269" y="5231"/>
                    <a:pt x="5369" y="5211"/>
                    <a:pt x="5464" y="5211"/>
                  </a:cubicBezTo>
                  <a:cubicBezTo>
                    <a:pt x="6046" y="5211"/>
                    <a:pt x="6417" y="5953"/>
                    <a:pt x="6417" y="5953"/>
                  </a:cubicBezTo>
                  <a:lnTo>
                    <a:pt x="6442" y="5903"/>
                  </a:lnTo>
                  <a:lnTo>
                    <a:pt x="6467" y="5853"/>
                  </a:lnTo>
                  <a:cubicBezTo>
                    <a:pt x="6567" y="5602"/>
                    <a:pt x="6843" y="5000"/>
                    <a:pt x="7068" y="4424"/>
                  </a:cubicBezTo>
                  <a:cubicBezTo>
                    <a:pt x="7194" y="4073"/>
                    <a:pt x="7319" y="3722"/>
                    <a:pt x="7394" y="3447"/>
                  </a:cubicBezTo>
                  <a:cubicBezTo>
                    <a:pt x="7444" y="3271"/>
                    <a:pt x="7570" y="3071"/>
                    <a:pt x="7745" y="2895"/>
                  </a:cubicBezTo>
                  <a:lnTo>
                    <a:pt x="7820" y="2820"/>
                  </a:lnTo>
                  <a:cubicBezTo>
                    <a:pt x="8301" y="2359"/>
                    <a:pt x="9086" y="1995"/>
                    <a:pt x="9816" y="1995"/>
                  </a:cubicBezTo>
                  <a:cubicBezTo>
                    <a:pt x="10000" y="1995"/>
                    <a:pt x="10180" y="2018"/>
                    <a:pt x="10352" y="2068"/>
                  </a:cubicBezTo>
                  <a:cubicBezTo>
                    <a:pt x="10708" y="2167"/>
                    <a:pt x="11007" y="2201"/>
                    <a:pt x="11250" y="2201"/>
                  </a:cubicBezTo>
                  <a:cubicBezTo>
                    <a:pt x="11813" y="2201"/>
                    <a:pt x="12081" y="2018"/>
                    <a:pt x="12081" y="2018"/>
                  </a:cubicBezTo>
                  <a:lnTo>
                    <a:pt x="12106" y="2043"/>
                  </a:lnTo>
                  <a:lnTo>
                    <a:pt x="12106" y="2068"/>
                  </a:lnTo>
                  <a:cubicBezTo>
                    <a:pt x="12156" y="1993"/>
                    <a:pt x="12181" y="1918"/>
                    <a:pt x="12181" y="1843"/>
                  </a:cubicBezTo>
                  <a:cubicBezTo>
                    <a:pt x="12206" y="1567"/>
                    <a:pt x="12056" y="1191"/>
                    <a:pt x="11429" y="690"/>
                  </a:cubicBezTo>
                  <a:cubicBezTo>
                    <a:pt x="10854" y="249"/>
                    <a:pt x="10029" y="0"/>
                    <a:pt x="9136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4"/>
            <p:cNvSpPr/>
            <p:nvPr/>
          </p:nvSpPr>
          <p:spPr>
            <a:xfrm>
              <a:off x="5056550" y="3148525"/>
              <a:ext cx="466200" cy="470575"/>
            </a:xfrm>
            <a:custGeom>
              <a:avLst/>
              <a:gdLst/>
              <a:ahLst/>
              <a:cxnLst/>
              <a:rect l="l" t="t" r="r" b="b"/>
              <a:pathLst>
                <a:path w="18648" h="18823" extrusionOk="0">
                  <a:moveTo>
                    <a:pt x="1905" y="1"/>
                  </a:moveTo>
                  <a:lnTo>
                    <a:pt x="0" y="803"/>
                  </a:lnTo>
                  <a:cubicBezTo>
                    <a:pt x="0" y="803"/>
                    <a:pt x="1354" y="2507"/>
                    <a:pt x="5765" y="3058"/>
                  </a:cubicBezTo>
                  <a:cubicBezTo>
                    <a:pt x="8986" y="3461"/>
                    <a:pt x="13157" y="3570"/>
                    <a:pt x="15240" y="3570"/>
                  </a:cubicBezTo>
                  <a:cubicBezTo>
                    <a:pt x="16010" y="3570"/>
                    <a:pt x="16495" y="3555"/>
                    <a:pt x="16542" y="3535"/>
                  </a:cubicBezTo>
                  <a:cubicBezTo>
                    <a:pt x="16549" y="3531"/>
                    <a:pt x="16554" y="3530"/>
                    <a:pt x="16556" y="3530"/>
                  </a:cubicBezTo>
                  <a:cubicBezTo>
                    <a:pt x="16606" y="3530"/>
                    <a:pt x="15351" y="4401"/>
                    <a:pt x="14487" y="8697"/>
                  </a:cubicBezTo>
                  <a:cubicBezTo>
                    <a:pt x="13710" y="12582"/>
                    <a:pt x="14361" y="18823"/>
                    <a:pt x="14361" y="18823"/>
                  </a:cubicBezTo>
                  <a:lnTo>
                    <a:pt x="14863" y="18823"/>
                  </a:lnTo>
                  <a:cubicBezTo>
                    <a:pt x="14888" y="15815"/>
                    <a:pt x="15038" y="8973"/>
                    <a:pt x="15740" y="6743"/>
                  </a:cubicBezTo>
                  <a:cubicBezTo>
                    <a:pt x="16642" y="3860"/>
                    <a:pt x="18647" y="1931"/>
                    <a:pt x="18647" y="1931"/>
                  </a:cubicBezTo>
                  <a:cubicBezTo>
                    <a:pt x="18647" y="1931"/>
                    <a:pt x="13610" y="1880"/>
                    <a:pt x="8096" y="1429"/>
                  </a:cubicBezTo>
                  <a:cubicBezTo>
                    <a:pt x="4186" y="1103"/>
                    <a:pt x="2557" y="402"/>
                    <a:pt x="1905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4"/>
            <p:cNvSpPr/>
            <p:nvPr/>
          </p:nvSpPr>
          <p:spPr>
            <a:xfrm>
              <a:off x="5550900" y="3214950"/>
              <a:ext cx="75225" cy="399150"/>
            </a:xfrm>
            <a:custGeom>
              <a:avLst/>
              <a:gdLst/>
              <a:ahLst/>
              <a:cxnLst/>
              <a:rect l="l" t="t" r="r" b="b"/>
              <a:pathLst>
                <a:path w="3009" h="15966" extrusionOk="0">
                  <a:moveTo>
                    <a:pt x="1530" y="0"/>
                  </a:moveTo>
                  <a:cubicBezTo>
                    <a:pt x="1530" y="0"/>
                    <a:pt x="1109" y="1308"/>
                    <a:pt x="652" y="2797"/>
                  </a:cubicBezTo>
                  <a:lnTo>
                    <a:pt x="652" y="2797"/>
                  </a:lnTo>
                  <a:cubicBezTo>
                    <a:pt x="652" y="2792"/>
                    <a:pt x="653" y="2787"/>
                    <a:pt x="653" y="2782"/>
                  </a:cubicBezTo>
                  <a:lnTo>
                    <a:pt x="653" y="2782"/>
                  </a:lnTo>
                  <a:cubicBezTo>
                    <a:pt x="552" y="3108"/>
                    <a:pt x="1" y="4837"/>
                    <a:pt x="753" y="8246"/>
                  </a:cubicBezTo>
                  <a:cubicBezTo>
                    <a:pt x="1605" y="12030"/>
                    <a:pt x="2658" y="15965"/>
                    <a:pt x="2658" y="15965"/>
                  </a:cubicBezTo>
                  <a:lnTo>
                    <a:pt x="3009" y="15940"/>
                  </a:lnTo>
                  <a:cubicBezTo>
                    <a:pt x="2783" y="14787"/>
                    <a:pt x="2282" y="12206"/>
                    <a:pt x="2056" y="9223"/>
                  </a:cubicBezTo>
                  <a:cubicBezTo>
                    <a:pt x="1730" y="5163"/>
                    <a:pt x="1530" y="0"/>
                    <a:pt x="1530" y="0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4"/>
            <p:cNvSpPr/>
            <p:nvPr/>
          </p:nvSpPr>
          <p:spPr>
            <a:xfrm>
              <a:off x="5107300" y="2406050"/>
              <a:ext cx="266325" cy="340600"/>
            </a:xfrm>
            <a:custGeom>
              <a:avLst/>
              <a:gdLst/>
              <a:ahLst/>
              <a:cxnLst/>
              <a:rect l="l" t="t" r="r" b="b"/>
              <a:pathLst>
                <a:path w="10653" h="13624" extrusionOk="0">
                  <a:moveTo>
                    <a:pt x="4286" y="0"/>
                  </a:moveTo>
                  <a:cubicBezTo>
                    <a:pt x="3810" y="301"/>
                    <a:pt x="3058" y="877"/>
                    <a:pt x="2557" y="1579"/>
                  </a:cubicBezTo>
                  <a:cubicBezTo>
                    <a:pt x="1780" y="2682"/>
                    <a:pt x="1630" y="5389"/>
                    <a:pt x="2156" y="6241"/>
                  </a:cubicBezTo>
                  <a:cubicBezTo>
                    <a:pt x="2682" y="7093"/>
                    <a:pt x="4687" y="9950"/>
                    <a:pt x="2056" y="10953"/>
                  </a:cubicBezTo>
                  <a:cubicBezTo>
                    <a:pt x="552" y="11529"/>
                    <a:pt x="101" y="12582"/>
                    <a:pt x="1" y="13359"/>
                  </a:cubicBezTo>
                  <a:cubicBezTo>
                    <a:pt x="429" y="13530"/>
                    <a:pt x="958" y="13624"/>
                    <a:pt x="1514" y="13624"/>
                  </a:cubicBezTo>
                  <a:cubicBezTo>
                    <a:pt x="2749" y="13624"/>
                    <a:pt x="4114" y="13161"/>
                    <a:pt x="4788" y="12055"/>
                  </a:cubicBezTo>
                  <a:cubicBezTo>
                    <a:pt x="5113" y="11504"/>
                    <a:pt x="5414" y="10878"/>
                    <a:pt x="5640" y="10276"/>
                  </a:cubicBezTo>
                  <a:cubicBezTo>
                    <a:pt x="6041" y="9299"/>
                    <a:pt x="6291" y="8396"/>
                    <a:pt x="6216" y="7895"/>
                  </a:cubicBezTo>
                  <a:cubicBezTo>
                    <a:pt x="6166" y="7845"/>
                    <a:pt x="6141" y="7820"/>
                    <a:pt x="6091" y="7770"/>
                  </a:cubicBezTo>
                  <a:cubicBezTo>
                    <a:pt x="5564" y="7268"/>
                    <a:pt x="5339" y="6767"/>
                    <a:pt x="5314" y="6692"/>
                  </a:cubicBezTo>
                  <a:cubicBezTo>
                    <a:pt x="5195" y="6713"/>
                    <a:pt x="5082" y="6723"/>
                    <a:pt x="4974" y="6723"/>
                  </a:cubicBezTo>
                  <a:cubicBezTo>
                    <a:pt x="3436" y="6723"/>
                    <a:pt x="2956" y="4689"/>
                    <a:pt x="3635" y="4361"/>
                  </a:cubicBezTo>
                  <a:cubicBezTo>
                    <a:pt x="3740" y="4316"/>
                    <a:pt x="3840" y="4296"/>
                    <a:pt x="3935" y="4296"/>
                  </a:cubicBezTo>
                  <a:cubicBezTo>
                    <a:pt x="4517" y="4296"/>
                    <a:pt x="4888" y="5038"/>
                    <a:pt x="4888" y="5038"/>
                  </a:cubicBezTo>
                  <a:lnTo>
                    <a:pt x="4913" y="4988"/>
                  </a:lnTo>
                  <a:lnTo>
                    <a:pt x="4938" y="4938"/>
                  </a:lnTo>
                  <a:cubicBezTo>
                    <a:pt x="5038" y="4687"/>
                    <a:pt x="5314" y="4085"/>
                    <a:pt x="5539" y="3509"/>
                  </a:cubicBezTo>
                  <a:cubicBezTo>
                    <a:pt x="5665" y="3158"/>
                    <a:pt x="5790" y="2807"/>
                    <a:pt x="5865" y="2532"/>
                  </a:cubicBezTo>
                  <a:cubicBezTo>
                    <a:pt x="6078" y="1830"/>
                    <a:pt x="7227" y="1075"/>
                    <a:pt x="8274" y="1075"/>
                  </a:cubicBezTo>
                  <a:cubicBezTo>
                    <a:pt x="8462" y="1075"/>
                    <a:pt x="8647" y="1100"/>
                    <a:pt x="8823" y="1153"/>
                  </a:cubicBezTo>
                  <a:cubicBezTo>
                    <a:pt x="9179" y="1252"/>
                    <a:pt x="9478" y="1286"/>
                    <a:pt x="9721" y="1286"/>
                  </a:cubicBezTo>
                  <a:cubicBezTo>
                    <a:pt x="10284" y="1286"/>
                    <a:pt x="10552" y="1103"/>
                    <a:pt x="10552" y="1103"/>
                  </a:cubicBezTo>
                  <a:lnTo>
                    <a:pt x="10577" y="1128"/>
                  </a:lnTo>
                  <a:lnTo>
                    <a:pt x="10577" y="1153"/>
                  </a:lnTo>
                  <a:cubicBezTo>
                    <a:pt x="10627" y="1078"/>
                    <a:pt x="10652" y="1003"/>
                    <a:pt x="10652" y="928"/>
                  </a:cubicBezTo>
                  <a:cubicBezTo>
                    <a:pt x="10452" y="802"/>
                    <a:pt x="10051" y="702"/>
                    <a:pt x="9299" y="677"/>
                  </a:cubicBezTo>
                  <a:cubicBezTo>
                    <a:pt x="9248" y="676"/>
                    <a:pt x="9198" y="676"/>
                    <a:pt x="9147" y="676"/>
                  </a:cubicBezTo>
                  <a:cubicBezTo>
                    <a:pt x="7886" y="676"/>
                    <a:pt x="6540" y="973"/>
                    <a:pt x="5865" y="1479"/>
                  </a:cubicBezTo>
                  <a:cubicBezTo>
                    <a:pt x="5772" y="1552"/>
                    <a:pt x="5677" y="1584"/>
                    <a:pt x="5582" y="1584"/>
                  </a:cubicBezTo>
                  <a:cubicBezTo>
                    <a:pt x="5088" y="1584"/>
                    <a:pt x="4612" y="710"/>
                    <a:pt x="4612" y="101"/>
                  </a:cubicBezTo>
                  <a:lnTo>
                    <a:pt x="4612" y="126"/>
                  </a:lnTo>
                  <a:cubicBezTo>
                    <a:pt x="4612" y="126"/>
                    <a:pt x="4512" y="50"/>
                    <a:pt x="4286" y="0"/>
                  </a:cubicBezTo>
                  <a:close/>
                </a:path>
              </a:pathLst>
            </a:custGeom>
            <a:solidFill>
              <a:srgbClr val="2B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4"/>
            <p:cNvSpPr/>
            <p:nvPr/>
          </p:nvSpPr>
          <p:spPr>
            <a:xfrm>
              <a:off x="5690625" y="2779475"/>
              <a:ext cx="132875" cy="198650"/>
            </a:xfrm>
            <a:custGeom>
              <a:avLst/>
              <a:gdLst/>
              <a:ahLst/>
              <a:cxnLst/>
              <a:rect l="l" t="t" r="r" b="b"/>
              <a:pathLst>
                <a:path w="5315" h="7946" extrusionOk="0">
                  <a:moveTo>
                    <a:pt x="2232" y="1"/>
                  </a:moveTo>
                  <a:cubicBezTo>
                    <a:pt x="2232" y="1"/>
                    <a:pt x="1029" y="3961"/>
                    <a:pt x="1" y="5289"/>
                  </a:cubicBezTo>
                  <a:cubicBezTo>
                    <a:pt x="1" y="5289"/>
                    <a:pt x="753" y="6342"/>
                    <a:pt x="1304" y="7169"/>
                  </a:cubicBezTo>
                  <a:cubicBezTo>
                    <a:pt x="1505" y="7494"/>
                    <a:pt x="1680" y="7770"/>
                    <a:pt x="1780" y="7946"/>
                  </a:cubicBezTo>
                  <a:cubicBezTo>
                    <a:pt x="1780" y="7946"/>
                    <a:pt x="4212" y="6342"/>
                    <a:pt x="5314" y="4136"/>
                  </a:cubicBezTo>
                  <a:cubicBezTo>
                    <a:pt x="5189" y="3835"/>
                    <a:pt x="5089" y="3459"/>
                    <a:pt x="5014" y="3058"/>
                  </a:cubicBezTo>
                  <a:cubicBezTo>
                    <a:pt x="5014" y="3058"/>
                    <a:pt x="4838" y="2733"/>
                    <a:pt x="4562" y="2332"/>
                  </a:cubicBezTo>
                  <a:cubicBezTo>
                    <a:pt x="4287" y="1931"/>
                    <a:pt x="3961" y="1479"/>
                    <a:pt x="3610" y="1204"/>
                  </a:cubicBezTo>
                  <a:cubicBezTo>
                    <a:pt x="2933" y="652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F95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4"/>
            <p:cNvSpPr/>
            <p:nvPr/>
          </p:nvSpPr>
          <p:spPr>
            <a:xfrm>
              <a:off x="5723225" y="2837750"/>
              <a:ext cx="100275" cy="140375"/>
            </a:xfrm>
            <a:custGeom>
              <a:avLst/>
              <a:gdLst/>
              <a:ahLst/>
              <a:cxnLst/>
              <a:rect l="l" t="t" r="r" b="b"/>
              <a:pathLst>
                <a:path w="4011" h="5615" extrusionOk="0">
                  <a:moveTo>
                    <a:pt x="3258" y="1"/>
                  </a:moveTo>
                  <a:cubicBezTo>
                    <a:pt x="2807" y="953"/>
                    <a:pt x="1479" y="3484"/>
                    <a:pt x="0" y="4838"/>
                  </a:cubicBezTo>
                  <a:cubicBezTo>
                    <a:pt x="201" y="5163"/>
                    <a:pt x="376" y="5439"/>
                    <a:pt x="476" y="5615"/>
                  </a:cubicBezTo>
                  <a:cubicBezTo>
                    <a:pt x="476" y="5615"/>
                    <a:pt x="2908" y="4011"/>
                    <a:pt x="4010" y="1805"/>
                  </a:cubicBezTo>
                  <a:cubicBezTo>
                    <a:pt x="3885" y="1504"/>
                    <a:pt x="3785" y="1128"/>
                    <a:pt x="3710" y="727"/>
                  </a:cubicBezTo>
                  <a:cubicBezTo>
                    <a:pt x="3710" y="727"/>
                    <a:pt x="3534" y="402"/>
                    <a:pt x="3258" y="1"/>
                  </a:cubicBezTo>
                  <a:close/>
                </a:path>
              </a:pathLst>
            </a:custGeom>
            <a:solidFill>
              <a:srgbClr val="E2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4"/>
            <p:cNvSpPr/>
            <p:nvPr/>
          </p:nvSpPr>
          <p:spPr>
            <a:xfrm>
              <a:off x="5206300" y="2528225"/>
              <a:ext cx="20075" cy="30725"/>
            </a:xfrm>
            <a:custGeom>
              <a:avLst/>
              <a:gdLst/>
              <a:ahLst/>
              <a:cxnLst/>
              <a:rect l="l" t="t" r="r" b="b"/>
              <a:pathLst>
                <a:path w="803" h="1229" extrusionOk="0">
                  <a:moveTo>
                    <a:pt x="0" y="1"/>
                  </a:moveTo>
                  <a:lnTo>
                    <a:pt x="0" y="76"/>
                  </a:lnTo>
                  <a:cubicBezTo>
                    <a:pt x="0" y="76"/>
                    <a:pt x="527" y="727"/>
                    <a:pt x="702" y="1204"/>
                  </a:cubicBezTo>
                  <a:lnTo>
                    <a:pt x="752" y="1229"/>
                  </a:lnTo>
                  <a:lnTo>
                    <a:pt x="777" y="1229"/>
                  </a:lnTo>
                  <a:lnTo>
                    <a:pt x="802" y="1153"/>
                  </a:lnTo>
                  <a:cubicBezTo>
                    <a:pt x="627" y="677"/>
                    <a:pt x="101" y="26"/>
                    <a:pt x="76" y="1"/>
                  </a:cubicBez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54"/>
            <p:cNvSpPr/>
            <p:nvPr/>
          </p:nvSpPr>
          <p:spPr>
            <a:xfrm>
              <a:off x="5206925" y="2537000"/>
              <a:ext cx="15050" cy="15050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276" y="0"/>
                  </a:moveTo>
                  <a:cubicBezTo>
                    <a:pt x="251" y="25"/>
                    <a:pt x="26" y="126"/>
                    <a:pt x="1" y="301"/>
                  </a:cubicBezTo>
                  <a:cubicBezTo>
                    <a:pt x="1" y="351"/>
                    <a:pt x="1" y="426"/>
                    <a:pt x="76" y="477"/>
                  </a:cubicBezTo>
                  <a:cubicBezTo>
                    <a:pt x="151" y="577"/>
                    <a:pt x="251" y="602"/>
                    <a:pt x="351" y="602"/>
                  </a:cubicBezTo>
                  <a:cubicBezTo>
                    <a:pt x="452" y="602"/>
                    <a:pt x="552" y="577"/>
                    <a:pt x="602" y="527"/>
                  </a:cubicBezTo>
                  <a:lnTo>
                    <a:pt x="602" y="477"/>
                  </a:lnTo>
                  <a:lnTo>
                    <a:pt x="552" y="452"/>
                  </a:lnTo>
                  <a:cubicBezTo>
                    <a:pt x="536" y="452"/>
                    <a:pt x="442" y="500"/>
                    <a:pt x="331" y="500"/>
                  </a:cubicBezTo>
                  <a:cubicBezTo>
                    <a:pt x="264" y="500"/>
                    <a:pt x="192" y="483"/>
                    <a:pt x="126" y="426"/>
                  </a:cubicBezTo>
                  <a:lnTo>
                    <a:pt x="101" y="326"/>
                  </a:lnTo>
                  <a:cubicBezTo>
                    <a:pt x="101" y="226"/>
                    <a:pt x="251" y="126"/>
                    <a:pt x="301" y="101"/>
                  </a:cubicBezTo>
                  <a:lnTo>
                    <a:pt x="326" y="2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54"/>
            <p:cNvSpPr/>
            <p:nvPr/>
          </p:nvSpPr>
          <p:spPr>
            <a:xfrm>
              <a:off x="5334750" y="2509425"/>
              <a:ext cx="25700" cy="65200"/>
            </a:xfrm>
            <a:custGeom>
              <a:avLst/>
              <a:gdLst/>
              <a:ahLst/>
              <a:cxnLst/>
              <a:rect l="l" t="t" r="r" b="b"/>
              <a:pathLst>
                <a:path w="1028" h="2608" extrusionOk="0">
                  <a:moveTo>
                    <a:pt x="727" y="1"/>
                  </a:moveTo>
                  <a:lnTo>
                    <a:pt x="677" y="51"/>
                  </a:lnTo>
                  <a:cubicBezTo>
                    <a:pt x="677" y="126"/>
                    <a:pt x="602" y="1830"/>
                    <a:pt x="878" y="2482"/>
                  </a:cubicBezTo>
                  <a:cubicBezTo>
                    <a:pt x="677" y="2407"/>
                    <a:pt x="201" y="2256"/>
                    <a:pt x="50" y="2181"/>
                  </a:cubicBezTo>
                  <a:lnTo>
                    <a:pt x="0" y="2206"/>
                  </a:lnTo>
                  <a:lnTo>
                    <a:pt x="0" y="2256"/>
                  </a:lnTo>
                  <a:cubicBezTo>
                    <a:pt x="226" y="2382"/>
                    <a:pt x="928" y="2607"/>
                    <a:pt x="953" y="2607"/>
                  </a:cubicBezTo>
                  <a:lnTo>
                    <a:pt x="1003" y="2607"/>
                  </a:lnTo>
                  <a:lnTo>
                    <a:pt x="1028" y="2532"/>
                  </a:lnTo>
                  <a:cubicBezTo>
                    <a:pt x="702" y="2006"/>
                    <a:pt x="777" y="76"/>
                    <a:pt x="777" y="51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4"/>
            <p:cNvSpPr/>
            <p:nvPr/>
          </p:nvSpPr>
          <p:spPr>
            <a:xfrm>
              <a:off x="5888000" y="2639125"/>
              <a:ext cx="28225" cy="7550"/>
            </a:xfrm>
            <a:custGeom>
              <a:avLst/>
              <a:gdLst/>
              <a:ahLst/>
              <a:cxnLst/>
              <a:rect l="l" t="t" r="r" b="b"/>
              <a:pathLst>
                <a:path w="1129" h="302" extrusionOk="0">
                  <a:moveTo>
                    <a:pt x="1078" y="1"/>
                  </a:moveTo>
                  <a:cubicBezTo>
                    <a:pt x="1053" y="1"/>
                    <a:pt x="427" y="201"/>
                    <a:pt x="51" y="201"/>
                  </a:cubicBezTo>
                  <a:lnTo>
                    <a:pt x="1" y="251"/>
                  </a:lnTo>
                  <a:lnTo>
                    <a:pt x="51" y="301"/>
                  </a:lnTo>
                  <a:cubicBezTo>
                    <a:pt x="452" y="276"/>
                    <a:pt x="1078" y="101"/>
                    <a:pt x="1104" y="76"/>
                  </a:cubicBezTo>
                  <a:lnTo>
                    <a:pt x="1129" y="26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E2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4"/>
            <p:cNvSpPr/>
            <p:nvPr/>
          </p:nvSpPr>
          <p:spPr>
            <a:xfrm>
              <a:off x="5327850" y="2599025"/>
              <a:ext cx="67700" cy="198650"/>
            </a:xfrm>
            <a:custGeom>
              <a:avLst/>
              <a:gdLst/>
              <a:ahLst/>
              <a:cxnLst/>
              <a:rect l="l" t="t" r="r" b="b"/>
              <a:pathLst>
                <a:path w="2708" h="7946" extrusionOk="0">
                  <a:moveTo>
                    <a:pt x="1755" y="1"/>
                  </a:moveTo>
                  <a:lnTo>
                    <a:pt x="1755" y="76"/>
                  </a:lnTo>
                  <a:cubicBezTo>
                    <a:pt x="2056" y="301"/>
                    <a:pt x="2582" y="1153"/>
                    <a:pt x="2231" y="2357"/>
                  </a:cubicBezTo>
                  <a:cubicBezTo>
                    <a:pt x="1880" y="3534"/>
                    <a:pt x="1254" y="5164"/>
                    <a:pt x="627" y="5915"/>
                  </a:cubicBezTo>
                  <a:cubicBezTo>
                    <a:pt x="1" y="6642"/>
                    <a:pt x="351" y="7845"/>
                    <a:pt x="351" y="7895"/>
                  </a:cubicBezTo>
                  <a:lnTo>
                    <a:pt x="402" y="7946"/>
                  </a:lnTo>
                  <a:lnTo>
                    <a:pt x="427" y="7946"/>
                  </a:lnTo>
                  <a:lnTo>
                    <a:pt x="452" y="7870"/>
                  </a:lnTo>
                  <a:cubicBezTo>
                    <a:pt x="452" y="7870"/>
                    <a:pt x="101" y="6667"/>
                    <a:pt x="702" y="5966"/>
                  </a:cubicBezTo>
                  <a:cubicBezTo>
                    <a:pt x="1329" y="5214"/>
                    <a:pt x="1981" y="3560"/>
                    <a:pt x="2331" y="2382"/>
                  </a:cubicBezTo>
                  <a:cubicBezTo>
                    <a:pt x="2707" y="1128"/>
                    <a:pt x="2131" y="226"/>
                    <a:pt x="1805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4"/>
            <p:cNvSpPr/>
            <p:nvPr/>
          </p:nvSpPr>
          <p:spPr>
            <a:xfrm>
              <a:off x="5134875" y="2666075"/>
              <a:ext cx="62050" cy="45750"/>
            </a:xfrm>
            <a:custGeom>
              <a:avLst/>
              <a:gdLst/>
              <a:ahLst/>
              <a:cxnLst/>
              <a:rect l="l" t="t" r="r" b="b"/>
              <a:pathLst>
                <a:path w="2482" h="1830" extrusionOk="0">
                  <a:moveTo>
                    <a:pt x="2456" y="0"/>
                  </a:moveTo>
                  <a:lnTo>
                    <a:pt x="2406" y="25"/>
                  </a:lnTo>
                  <a:cubicBezTo>
                    <a:pt x="1880" y="1228"/>
                    <a:pt x="50" y="1730"/>
                    <a:pt x="25" y="1730"/>
                  </a:cubicBezTo>
                  <a:lnTo>
                    <a:pt x="0" y="1805"/>
                  </a:lnTo>
                  <a:lnTo>
                    <a:pt x="50" y="1830"/>
                  </a:lnTo>
                  <a:cubicBezTo>
                    <a:pt x="126" y="1805"/>
                    <a:pt x="1955" y="1329"/>
                    <a:pt x="2481" y="50"/>
                  </a:cubicBezTo>
                  <a:lnTo>
                    <a:pt x="2456" y="0"/>
                  </a:ln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4"/>
            <p:cNvSpPr/>
            <p:nvPr/>
          </p:nvSpPr>
          <p:spPr>
            <a:xfrm>
              <a:off x="5158050" y="2426100"/>
              <a:ext cx="50150" cy="158550"/>
            </a:xfrm>
            <a:custGeom>
              <a:avLst/>
              <a:gdLst/>
              <a:ahLst/>
              <a:cxnLst/>
              <a:rect l="l" t="t" r="r" b="b"/>
              <a:pathLst>
                <a:path w="2006" h="6342" extrusionOk="0">
                  <a:moveTo>
                    <a:pt x="1930" y="0"/>
                  </a:moveTo>
                  <a:cubicBezTo>
                    <a:pt x="1880" y="75"/>
                    <a:pt x="1780" y="126"/>
                    <a:pt x="1705" y="201"/>
                  </a:cubicBezTo>
                  <a:cubicBezTo>
                    <a:pt x="1279" y="527"/>
                    <a:pt x="702" y="978"/>
                    <a:pt x="427" y="2306"/>
                  </a:cubicBezTo>
                  <a:cubicBezTo>
                    <a:pt x="301" y="2908"/>
                    <a:pt x="251" y="3609"/>
                    <a:pt x="226" y="4261"/>
                  </a:cubicBezTo>
                  <a:cubicBezTo>
                    <a:pt x="176" y="4913"/>
                    <a:pt x="151" y="5514"/>
                    <a:pt x="26" y="5965"/>
                  </a:cubicBezTo>
                  <a:cubicBezTo>
                    <a:pt x="51" y="6091"/>
                    <a:pt x="26" y="6216"/>
                    <a:pt x="1" y="6341"/>
                  </a:cubicBezTo>
                  <a:cubicBezTo>
                    <a:pt x="226" y="5890"/>
                    <a:pt x="276" y="5138"/>
                    <a:pt x="326" y="4261"/>
                  </a:cubicBezTo>
                  <a:cubicBezTo>
                    <a:pt x="351" y="3609"/>
                    <a:pt x="377" y="2933"/>
                    <a:pt x="502" y="2331"/>
                  </a:cubicBezTo>
                  <a:cubicBezTo>
                    <a:pt x="778" y="1028"/>
                    <a:pt x="1354" y="602"/>
                    <a:pt x="1755" y="276"/>
                  </a:cubicBezTo>
                  <a:cubicBezTo>
                    <a:pt x="1855" y="201"/>
                    <a:pt x="1930" y="151"/>
                    <a:pt x="2006" y="75"/>
                  </a:cubicBezTo>
                  <a:lnTo>
                    <a:pt x="2006" y="0"/>
                  </a:ln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4"/>
            <p:cNvSpPr/>
            <p:nvPr/>
          </p:nvSpPr>
          <p:spPr>
            <a:xfrm>
              <a:off x="5248275" y="2407300"/>
              <a:ext cx="16325" cy="48275"/>
            </a:xfrm>
            <a:custGeom>
              <a:avLst/>
              <a:gdLst/>
              <a:ahLst/>
              <a:cxnLst/>
              <a:rect l="l" t="t" r="r" b="b"/>
              <a:pathLst>
                <a:path w="653" h="1931" extrusionOk="0">
                  <a:moveTo>
                    <a:pt x="76" y="0"/>
                  </a:moveTo>
                  <a:lnTo>
                    <a:pt x="26" y="51"/>
                  </a:lnTo>
                  <a:cubicBezTo>
                    <a:pt x="1" y="827"/>
                    <a:pt x="377" y="1579"/>
                    <a:pt x="577" y="1930"/>
                  </a:cubicBezTo>
                  <a:lnTo>
                    <a:pt x="652" y="1855"/>
                  </a:lnTo>
                  <a:cubicBezTo>
                    <a:pt x="452" y="1504"/>
                    <a:pt x="101" y="777"/>
                    <a:pt x="126" y="51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4"/>
            <p:cNvSpPr/>
            <p:nvPr/>
          </p:nvSpPr>
          <p:spPr>
            <a:xfrm>
              <a:off x="5327225" y="2392250"/>
              <a:ext cx="30100" cy="36375"/>
            </a:xfrm>
            <a:custGeom>
              <a:avLst/>
              <a:gdLst/>
              <a:ahLst/>
              <a:cxnLst/>
              <a:rect l="l" t="t" r="r" b="b"/>
              <a:pathLst>
                <a:path w="1204" h="1455" extrusionOk="0">
                  <a:moveTo>
                    <a:pt x="1" y="1"/>
                  </a:moveTo>
                  <a:lnTo>
                    <a:pt x="26" y="76"/>
                  </a:lnTo>
                  <a:cubicBezTo>
                    <a:pt x="727" y="427"/>
                    <a:pt x="1103" y="1404"/>
                    <a:pt x="1103" y="1429"/>
                  </a:cubicBezTo>
                  <a:lnTo>
                    <a:pt x="1153" y="1455"/>
                  </a:lnTo>
                  <a:lnTo>
                    <a:pt x="1204" y="1379"/>
                  </a:lnTo>
                  <a:cubicBezTo>
                    <a:pt x="1179" y="1329"/>
                    <a:pt x="803" y="377"/>
                    <a:pt x="51" y="1"/>
                  </a:cubicBez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4"/>
            <p:cNvSpPr/>
            <p:nvPr/>
          </p:nvSpPr>
          <p:spPr>
            <a:xfrm>
              <a:off x="5202550" y="2417950"/>
              <a:ext cx="21325" cy="82725"/>
            </a:xfrm>
            <a:custGeom>
              <a:avLst/>
              <a:gdLst/>
              <a:ahLst/>
              <a:cxnLst/>
              <a:rect l="l" t="t" r="r" b="b"/>
              <a:pathLst>
                <a:path w="853" h="3309" extrusionOk="0">
                  <a:moveTo>
                    <a:pt x="827" y="0"/>
                  </a:moveTo>
                  <a:lnTo>
                    <a:pt x="777" y="26"/>
                  </a:lnTo>
                  <a:cubicBezTo>
                    <a:pt x="677" y="201"/>
                    <a:pt x="0" y="1705"/>
                    <a:pt x="627" y="3259"/>
                  </a:cubicBezTo>
                  <a:lnTo>
                    <a:pt x="677" y="3309"/>
                  </a:lnTo>
                  <a:lnTo>
                    <a:pt x="702" y="3284"/>
                  </a:lnTo>
                  <a:lnTo>
                    <a:pt x="727" y="3234"/>
                  </a:lnTo>
                  <a:cubicBezTo>
                    <a:pt x="100" y="1705"/>
                    <a:pt x="777" y="226"/>
                    <a:pt x="852" y="76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4"/>
            <p:cNvSpPr/>
            <p:nvPr/>
          </p:nvSpPr>
          <p:spPr>
            <a:xfrm>
              <a:off x="5196275" y="2436750"/>
              <a:ext cx="14425" cy="70825"/>
            </a:xfrm>
            <a:custGeom>
              <a:avLst/>
              <a:gdLst/>
              <a:ahLst/>
              <a:cxnLst/>
              <a:rect l="l" t="t" r="r" b="b"/>
              <a:pathLst>
                <a:path w="577" h="2833" extrusionOk="0">
                  <a:moveTo>
                    <a:pt x="452" y="0"/>
                  </a:moveTo>
                  <a:lnTo>
                    <a:pt x="401" y="25"/>
                  </a:lnTo>
                  <a:cubicBezTo>
                    <a:pt x="0" y="953"/>
                    <a:pt x="452" y="2732"/>
                    <a:pt x="477" y="2807"/>
                  </a:cubicBezTo>
                  <a:lnTo>
                    <a:pt x="527" y="2832"/>
                  </a:lnTo>
                  <a:lnTo>
                    <a:pt x="552" y="2832"/>
                  </a:lnTo>
                  <a:lnTo>
                    <a:pt x="577" y="2782"/>
                  </a:lnTo>
                  <a:cubicBezTo>
                    <a:pt x="577" y="2757"/>
                    <a:pt x="101" y="978"/>
                    <a:pt x="477" y="7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4"/>
            <p:cNvSpPr/>
            <p:nvPr/>
          </p:nvSpPr>
          <p:spPr>
            <a:xfrm>
              <a:off x="5176225" y="2490625"/>
              <a:ext cx="10675" cy="48900"/>
            </a:xfrm>
            <a:custGeom>
              <a:avLst/>
              <a:gdLst/>
              <a:ahLst/>
              <a:cxnLst/>
              <a:rect l="l" t="t" r="r" b="b"/>
              <a:pathLst>
                <a:path w="427" h="1956" extrusionOk="0">
                  <a:moveTo>
                    <a:pt x="376" y="1"/>
                  </a:moveTo>
                  <a:lnTo>
                    <a:pt x="301" y="51"/>
                  </a:lnTo>
                  <a:cubicBezTo>
                    <a:pt x="201" y="226"/>
                    <a:pt x="0" y="1154"/>
                    <a:pt x="226" y="1931"/>
                  </a:cubicBezTo>
                  <a:lnTo>
                    <a:pt x="276" y="1956"/>
                  </a:lnTo>
                  <a:lnTo>
                    <a:pt x="326" y="1880"/>
                  </a:lnTo>
                  <a:cubicBezTo>
                    <a:pt x="101" y="1129"/>
                    <a:pt x="326" y="176"/>
                    <a:pt x="401" y="101"/>
                  </a:cubicBezTo>
                  <a:lnTo>
                    <a:pt x="426" y="2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4"/>
            <p:cNvSpPr/>
            <p:nvPr/>
          </p:nvSpPr>
          <p:spPr>
            <a:xfrm>
              <a:off x="5298400" y="2387875"/>
              <a:ext cx="20700" cy="18825"/>
            </a:xfrm>
            <a:custGeom>
              <a:avLst/>
              <a:gdLst/>
              <a:ahLst/>
              <a:cxnLst/>
              <a:rect l="l" t="t" r="r" b="b"/>
              <a:pathLst>
                <a:path w="828" h="753" extrusionOk="0">
                  <a:moveTo>
                    <a:pt x="51" y="0"/>
                  </a:moveTo>
                  <a:lnTo>
                    <a:pt x="1" y="51"/>
                  </a:lnTo>
                  <a:lnTo>
                    <a:pt x="26" y="101"/>
                  </a:lnTo>
                  <a:cubicBezTo>
                    <a:pt x="26" y="101"/>
                    <a:pt x="452" y="251"/>
                    <a:pt x="753" y="727"/>
                  </a:cubicBezTo>
                  <a:lnTo>
                    <a:pt x="778" y="752"/>
                  </a:lnTo>
                  <a:lnTo>
                    <a:pt x="828" y="752"/>
                  </a:lnTo>
                  <a:lnTo>
                    <a:pt x="828" y="677"/>
                  </a:lnTo>
                  <a:cubicBezTo>
                    <a:pt x="527" y="176"/>
                    <a:pt x="76" y="26"/>
                    <a:pt x="51" y="0"/>
                  </a:cubicBez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4"/>
            <p:cNvSpPr/>
            <p:nvPr/>
          </p:nvSpPr>
          <p:spPr>
            <a:xfrm>
              <a:off x="5086000" y="2661050"/>
              <a:ext cx="55775" cy="43900"/>
            </a:xfrm>
            <a:custGeom>
              <a:avLst/>
              <a:gdLst/>
              <a:ahLst/>
              <a:cxnLst/>
              <a:rect l="l" t="t" r="r" b="b"/>
              <a:pathLst>
                <a:path w="2231" h="1756" extrusionOk="0">
                  <a:moveTo>
                    <a:pt x="2181" y="1"/>
                  </a:moveTo>
                  <a:lnTo>
                    <a:pt x="2131" y="26"/>
                  </a:lnTo>
                  <a:cubicBezTo>
                    <a:pt x="2131" y="51"/>
                    <a:pt x="1955" y="477"/>
                    <a:pt x="1128" y="728"/>
                  </a:cubicBezTo>
                  <a:cubicBezTo>
                    <a:pt x="251" y="978"/>
                    <a:pt x="51" y="1354"/>
                    <a:pt x="0" y="1705"/>
                  </a:cubicBezTo>
                  <a:lnTo>
                    <a:pt x="25" y="1755"/>
                  </a:lnTo>
                  <a:lnTo>
                    <a:pt x="51" y="1755"/>
                  </a:lnTo>
                  <a:lnTo>
                    <a:pt x="101" y="1730"/>
                  </a:lnTo>
                  <a:cubicBezTo>
                    <a:pt x="151" y="1354"/>
                    <a:pt x="376" y="1053"/>
                    <a:pt x="1178" y="803"/>
                  </a:cubicBezTo>
                  <a:cubicBezTo>
                    <a:pt x="2030" y="552"/>
                    <a:pt x="2206" y="101"/>
                    <a:pt x="2231" y="76"/>
                  </a:cubicBezTo>
                  <a:lnTo>
                    <a:pt x="2181" y="1"/>
                  </a:ln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4"/>
            <p:cNvSpPr/>
            <p:nvPr/>
          </p:nvSpPr>
          <p:spPr>
            <a:xfrm>
              <a:off x="5216950" y="2617825"/>
              <a:ext cx="16325" cy="54525"/>
            </a:xfrm>
            <a:custGeom>
              <a:avLst/>
              <a:gdLst/>
              <a:ahLst/>
              <a:cxnLst/>
              <a:rect l="l" t="t" r="r" b="b"/>
              <a:pathLst>
                <a:path w="653" h="2181" extrusionOk="0">
                  <a:moveTo>
                    <a:pt x="502" y="0"/>
                  </a:moveTo>
                  <a:lnTo>
                    <a:pt x="502" y="76"/>
                  </a:lnTo>
                  <a:cubicBezTo>
                    <a:pt x="577" y="176"/>
                    <a:pt x="427" y="1529"/>
                    <a:pt x="1" y="2106"/>
                  </a:cubicBezTo>
                  <a:lnTo>
                    <a:pt x="1" y="2181"/>
                  </a:lnTo>
                  <a:lnTo>
                    <a:pt x="26" y="2181"/>
                  </a:lnTo>
                  <a:lnTo>
                    <a:pt x="76" y="2156"/>
                  </a:lnTo>
                  <a:cubicBezTo>
                    <a:pt x="502" y="1605"/>
                    <a:pt x="652" y="351"/>
                    <a:pt x="602" y="76"/>
                  </a:cubicBezTo>
                  <a:cubicBezTo>
                    <a:pt x="602" y="26"/>
                    <a:pt x="602" y="0"/>
                    <a:pt x="577" y="0"/>
                  </a:cubicBezTo>
                  <a:close/>
                </a:path>
              </a:pathLst>
            </a:custGeom>
            <a:solidFill>
              <a:srgbClr val="51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4"/>
            <p:cNvSpPr/>
            <p:nvPr/>
          </p:nvSpPr>
          <p:spPr>
            <a:xfrm>
              <a:off x="5113575" y="2788250"/>
              <a:ext cx="144750" cy="125350"/>
            </a:xfrm>
            <a:custGeom>
              <a:avLst/>
              <a:gdLst/>
              <a:ahLst/>
              <a:cxnLst/>
              <a:rect l="l" t="t" r="r" b="b"/>
              <a:pathLst>
                <a:path w="5790" h="5014" extrusionOk="0">
                  <a:moveTo>
                    <a:pt x="5489" y="2808"/>
                  </a:moveTo>
                  <a:cubicBezTo>
                    <a:pt x="5589" y="3409"/>
                    <a:pt x="5664" y="3885"/>
                    <a:pt x="5689" y="4011"/>
                  </a:cubicBezTo>
                  <a:cubicBezTo>
                    <a:pt x="5514" y="4061"/>
                    <a:pt x="4787" y="4361"/>
                    <a:pt x="3208" y="4662"/>
                  </a:cubicBezTo>
                  <a:cubicBezTo>
                    <a:pt x="2111" y="4885"/>
                    <a:pt x="1177" y="4920"/>
                    <a:pt x="617" y="4920"/>
                  </a:cubicBezTo>
                  <a:cubicBezTo>
                    <a:pt x="359" y="4920"/>
                    <a:pt x="180" y="4913"/>
                    <a:pt x="100" y="4913"/>
                  </a:cubicBezTo>
                  <a:cubicBezTo>
                    <a:pt x="100" y="4762"/>
                    <a:pt x="125" y="4286"/>
                    <a:pt x="176" y="3685"/>
                  </a:cubicBezTo>
                  <a:cubicBezTo>
                    <a:pt x="276" y="3685"/>
                    <a:pt x="627" y="3710"/>
                    <a:pt x="1153" y="3710"/>
                  </a:cubicBezTo>
                  <a:cubicBezTo>
                    <a:pt x="2356" y="3710"/>
                    <a:pt x="4336" y="3585"/>
                    <a:pt x="5489" y="2808"/>
                  </a:cubicBezTo>
                  <a:close/>
                  <a:moveTo>
                    <a:pt x="5038" y="1"/>
                  </a:moveTo>
                  <a:lnTo>
                    <a:pt x="5013" y="51"/>
                  </a:lnTo>
                  <a:cubicBezTo>
                    <a:pt x="5138" y="752"/>
                    <a:pt x="5313" y="1830"/>
                    <a:pt x="5464" y="2707"/>
                  </a:cubicBezTo>
                  <a:cubicBezTo>
                    <a:pt x="4315" y="3485"/>
                    <a:pt x="2306" y="3615"/>
                    <a:pt x="1116" y="3615"/>
                  </a:cubicBezTo>
                  <a:cubicBezTo>
                    <a:pt x="619" y="3615"/>
                    <a:pt x="264" y="3592"/>
                    <a:pt x="176" y="3585"/>
                  </a:cubicBezTo>
                  <a:cubicBezTo>
                    <a:pt x="251" y="2657"/>
                    <a:pt x="376" y="1479"/>
                    <a:pt x="577" y="727"/>
                  </a:cubicBezTo>
                  <a:lnTo>
                    <a:pt x="552" y="677"/>
                  </a:lnTo>
                  <a:lnTo>
                    <a:pt x="501" y="702"/>
                  </a:lnTo>
                  <a:cubicBezTo>
                    <a:pt x="125" y="2106"/>
                    <a:pt x="0" y="4913"/>
                    <a:pt x="0" y="4938"/>
                  </a:cubicBezTo>
                  <a:lnTo>
                    <a:pt x="50" y="4988"/>
                  </a:lnTo>
                  <a:cubicBezTo>
                    <a:pt x="50" y="4988"/>
                    <a:pt x="301" y="5013"/>
                    <a:pt x="752" y="5013"/>
                  </a:cubicBezTo>
                  <a:cubicBezTo>
                    <a:pt x="1328" y="5013"/>
                    <a:pt x="2206" y="4963"/>
                    <a:pt x="3233" y="4762"/>
                  </a:cubicBezTo>
                  <a:cubicBezTo>
                    <a:pt x="5038" y="4412"/>
                    <a:pt x="5714" y="4086"/>
                    <a:pt x="5765" y="4086"/>
                  </a:cubicBezTo>
                  <a:lnTo>
                    <a:pt x="5765" y="4061"/>
                  </a:lnTo>
                  <a:lnTo>
                    <a:pt x="5790" y="4061"/>
                  </a:lnTo>
                  <a:lnTo>
                    <a:pt x="5790" y="4036"/>
                  </a:lnTo>
                  <a:cubicBezTo>
                    <a:pt x="5765" y="3935"/>
                    <a:pt x="5339" y="1304"/>
                    <a:pt x="5113" y="26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54"/>
            <p:cNvSpPr/>
            <p:nvPr/>
          </p:nvSpPr>
          <p:spPr>
            <a:xfrm>
              <a:off x="5265825" y="2783875"/>
              <a:ext cx="124075" cy="143500"/>
            </a:xfrm>
            <a:custGeom>
              <a:avLst/>
              <a:gdLst/>
              <a:ahLst/>
              <a:cxnLst/>
              <a:rect l="l" t="t" r="r" b="b"/>
              <a:pathLst>
                <a:path w="4963" h="5740" extrusionOk="0">
                  <a:moveTo>
                    <a:pt x="2557" y="0"/>
                  </a:moveTo>
                  <a:lnTo>
                    <a:pt x="2532" y="75"/>
                  </a:lnTo>
                  <a:cubicBezTo>
                    <a:pt x="2908" y="802"/>
                    <a:pt x="2983" y="2231"/>
                    <a:pt x="2832" y="3083"/>
                  </a:cubicBezTo>
                  <a:cubicBezTo>
                    <a:pt x="2682" y="3935"/>
                    <a:pt x="1830" y="4662"/>
                    <a:pt x="1103" y="4912"/>
                  </a:cubicBezTo>
                  <a:cubicBezTo>
                    <a:pt x="376" y="5163"/>
                    <a:pt x="25" y="5639"/>
                    <a:pt x="0" y="5664"/>
                  </a:cubicBezTo>
                  <a:lnTo>
                    <a:pt x="25" y="5714"/>
                  </a:lnTo>
                  <a:lnTo>
                    <a:pt x="51" y="5740"/>
                  </a:lnTo>
                  <a:lnTo>
                    <a:pt x="76" y="5714"/>
                  </a:lnTo>
                  <a:cubicBezTo>
                    <a:pt x="76" y="5714"/>
                    <a:pt x="452" y="5238"/>
                    <a:pt x="1128" y="5013"/>
                  </a:cubicBezTo>
                  <a:cubicBezTo>
                    <a:pt x="1830" y="4762"/>
                    <a:pt x="2657" y="4060"/>
                    <a:pt x="2883" y="3258"/>
                  </a:cubicBezTo>
                  <a:cubicBezTo>
                    <a:pt x="3008" y="3233"/>
                    <a:pt x="4512" y="3008"/>
                    <a:pt x="4938" y="2857"/>
                  </a:cubicBezTo>
                  <a:lnTo>
                    <a:pt x="4963" y="2782"/>
                  </a:lnTo>
                  <a:cubicBezTo>
                    <a:pt x="4963" y="2782"/>
                    <a:pt x="4512" y="1103"/>
                    <a:pt x="4386" y="476"/>
                  </a:cubicBezTo>
                  <a:lnTo>
                    <a:pt x="4336" y="426"/>
                  </a:lnTo>
                  <a:lnTo>
                    <a:pt x="4286" y="476"/>
                  </a:lnTo>
                  <a:cubicBezTo>
                    <a:pt x="4411" y="1078"/>
                    <a:pt x="4787" y="2506"/>
                    <a:pt x="4863" y="2782"/>
                  </a:cubicBezTo>
                  <a:cubicBezTo>
                    <a:pt x="4437" y="2932"/>
                    <a:pt x="3158" y="3108"/>
                    <a:pt x="2908" y="3158"/>
                  </a:cubicBezTo>
                  <a:lnTo>
                    <a:pt x="2933" y="3108"/>
                  </a:lnTo>
                  <a:cubicBezTo>
                    <a:pt x="3083" y="2256"/>
                    <a:pt x="3008" y="777"/>
                    <a:pt x="2632" y="25"/>
                  </a:cubicBezTo>
                  <a:lnTo>
                    <a:pt x="255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4"/>
            <p:cNvSpPr/>
            <p:nvPr/>
          </p:nvSpPr>
          <p:spPr>
            <a:xfrm>
              <a:off x="5288375" y="3090875"/>
              <a:ext cx="302650" cy="231875"/>
            </a:xfrm>
            <a:custGeom>
              <a:avLst/>
              <a:gdLst/>
              <a:ahLst/>
              <a:cxnLst/>
              <a:rect l="l" t="t" r="r" b="b"/>
              <a:pathLst>
                <a:path w="12106" h="9275" extrusionOk="0">
                  <a:moveTo>
                    <a:pt x="51" y="1"/>
                  </a:moveTo>
                  <a:lnTo>
                    <a:pt x="1" y="26"/>
                  </a:lnTo>
                  <a:lnTo>
                    <a:pt x="51" y="101"/>
                  </a:lnTo>
                  <a:cubicBezTo>
                    <a:pt x="101" y="101"/>
                    <a:pt x="6667" y="1279"/>
                    <a:pt x="8823" y="1931"/>
                  </a:cubicBezTo>
                  <a:cubicBezTo>
                    <a:pt x="10978" y="2607"/>
                    <a:pt x="11981" y="3760"/>
                    <a:pt x="11981" y="4562"/>
                  </a:cubicBezTo>
                  <a:cubicBezTo>
                    <a:pt x="12006" y="5139"/>
                    <a:pt x="11454" y="6718"/>
                    <a:pt x="11003" y="7971"/>
                  </a:cubicBezTo>
                  <a:cubicBezTo>
                    <a:pt x="10828" y="8472"/>
                    <a:pt x="10677" y="8923"/>
                    <a:pt x="10577" y="9224"/>
                  </a:cubicBezTo>
                  <a:lnTo>
                    <a:pt x="10602" y="9274"/>
                  </a:lnTo>
                  <a:lnTo>
                    <a:pt x="10627" y="9274"/>
                  </a:lnTo>
                  <a:lnTo>
                    <a:pt x="10677" y="9249"/>
                  </a:lnTo>
                  <a:cubicBezTo>
                    <a:pt x="10778" y="8948"/>
                    <a:pt x="10928" y="8497"/>
                    <a:pt x="11103" y="7996"/>
                  </a:cubicBezTo>
                  <a:cubicBezTo>
                    <a:pt x="11555" y="6743"/>
                    <a:pt x="12106" y="5164"/>
                    <a:pt x="12081" y="4562"/>
                  </a:cubicBezTo>
                  <a:cubicBezTo>
                    <a:pt x="12081" y="3735"/>
                    <a:pt x="11053" y="2507"/>
                    <a:pt x="8848" y="1856"/>
                  </a:cubicBezTo>
                  <a:cubicBezTo>
                    <a:pt x="6692" y="1179"/>
                    <a:pt x="126" y="1"/>
                    <a:pt x="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4"/>
            <p:cNvSpPr/>
            <p:nvPr/>
          </p:nvSpPr>
          <p:spPr>
            <a:xfrm>
              <a:off x="6080375" y="2686125"/>
              <a:ext cx="28825" cy="208675"/>
            </a:xfrm>
            <a:custGeom>
              <a:avLst/>
              <a:gdLst/>
              <a:ahLst/>
              <a:cxnLst/>
              <a:rect l="l" t="t" r="r" b="b"/>
              <a:pathLst>
                <a:path w="1153" h="8347" extrusionOk="0">
                  <a:moveTo>
                    <a:pt x="752" y="0"/>
                  </a:moveTo>
                  <a:cubicBezTo>
                    <a:pt x="677" y="76"/>
                    <a:pt x="0" y="1253"/>
                    <a:pt x="25" y="2231"/>
                  </a:cubicBezTo>
                  <a:cubicBezTo>
                    <a:pt x="50" y="3208"/>
                    <a:pt x="526" y="4762"/>
                    <a:pt x="526" y="4787"/>
                  </a:cubicBezTo>
                  <a:cubicBezTo>
                    <a:pt x="526" y="4812"/>
                    <a:pt x="902" y="5389"/>
                    <a:pt x="977" y="5965"/>
                  </a:cubicBezTo>
                  <a:cubicBezTo>
                    <a:pt x="1053" y="6567"/>
                    <a:pt x="827" y="7670"/>
                    <a:pt x="50" y="8271"/>
                  </a:cubicBezTo>
                  <a:lnTo>
                    <a:pt x="25" y="8346"/>
                  </a:lnTo>
                  <a:lnTo>
                    <a:pt x="100" y="8346"/>
                  </a:lnTo>
                  <a:cubicBezTo>
                    <a:pt x="902" y="7745"/>
                    <a:pt x="1153" y="6592"/>
                    <a:pt x="1078" y="5965"/>
                  </a:cubicBezTo>
                  <a:cubicBezTo>
                    <a:pt x="1003" y="5389"/>
                    <a:pt x="652" y="4812"/>
                    <a:pt x="602" y="4737"/>
                  </a:cubicBezTo>
                  <a:cubicBezTo>
                    <a:pt x="576" y="4637"/>
                    <a:pt x="150" y="3158"/>
                    <a:pt x="125" y="2231"/>
                  </a:cubicBezTo>
                  <a:cubicBezTo>
                    <a:pt x="100" y="1253"/>
                    <a:pt x="777" y="101"/>
                    <a:pt x="827" y="50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54"/>
            <p:cNvSpPr/>
            <p:nvPr/>
          </p:nvSpPr>
          <p:spPr>
            <a:xfrm>
              <a:off x="6104800" y="2834625"/>
              <a:ext cx="79600" cy="241250"/>
            </a:xfrm>
            <a:custGeom>
              <a:avLst/>
              <a:gdLst/>
              <a:ahLst/>
              <a:cxnLst/>
              <a:rect l="l" t="t" r="r" b="b"/>
              <a:pathLst>
                <a:path w="3184" h="9650" extrusionOk="0">
                  <a:moveTo>
                    <a:pt x="26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6" y="50"/>
                  </a:lnTo>
                  <a:lnTo>
                    <a:pt x="51" y="126"/>
                  </a:lnTo>
                  <a:lnTo>
                    <a:pt x="126" y="201"/>
                  </a:lnTo>
                  <a:cubicBezTo>
                    <a:pt x="527" y="827"/>
                    <a:pt x="2081" y="3158"/>
                    <a:pt x="2331" y="3459"/>
                  </a:cubicBezTo>
                  <a:cubicBezTo>
                    <a:pt x="2256" y="3684"/>
                    <a:pt x="1780" y="5138"/>
                    <a:pt x="1579" y="6241"/>
                  </a:cubicBezTo>
                  <a:cubicBezTo>
                    <a:pt x="1579" y="6266"/>
                    <a:pt x="1479" y="7118"/>
                    <a:pt x="1479" y="8070"/>
                  </a:cubicBezTo>
                  <a:lnTo>
                    <a:pt x="1479" y="8171"/>
                  </a:lnTo>
                  <a:cubicBezTo>
                    <a:pt x="1479" y="8446"/>
                    <a:pt x="1479" y="8722"/>
                    <a:pt x="1504" y="8973"/>
                  </a:cubicBezTo>
                  <a:lnTo>
                    <a:pt x="1504" y="9023"/>
                  </a:lnTo>
                  <a:lnTo>
                    <a:pt x="1554" y="9023"/>
                  </a:lnTo>
                  <a:cubicBezTo>
                    <a:pt x="1554" y="9023"/>
                    <a:pt x="1605" y="9023"/>
                    <a:pt x="1705" y="8998"/>
                  </a:cubicBezTo>
                  <a:cubicBezTo>
                    <a:pt x="1855" y="8998"/>
                    <a:pt x="2081" y="9023"/>
                    <a:pt x="2306" y="9123"/>
                  </a:cubicBezTo>
                  <a:cubicBezTo>
                    <a:pt x="2381" y="9173"/>
                    <a:pt x="2457" y="9223"/>
                    <a:pt x="2532" y="9248"/>
                  </a:cubicBezTo>
                  <a:cubicBezTo>
                    <a:pt x="2833" y="9424"/>
                    <a:pt x="3108" y="9624"/>
                    <a:pt x="3108" y="9624"/>
                  </a:cubicBezTo>
                  <a:lnTo>
                    <a:pt x="3158" y="9649"/>
                  </a:lnTo>
                  <a:lnTo>
                    <a:pt x="3183" y="9624"/>
                  </a:lnTo>
                  <a:lnTo>
                    <a:pt x="3183" y="9574"/>
                  </a:lnTo>
                  <a:lnTo>
                    <a:pt x="3183" y="9549"/>
                  </a:lnTo>
                  <a:cubicBezTo>
                    <a:pt x="3158" y="9549"/>
                    <a:pt x="2707" y="9223"/>
                    <a:pt x="2356" y="9048"/>
                  </a:cubicBezTo>
                  <a:cubicBezTo>
                    <a:pt x="2125" y="8941"/>
                    <a:pt x="1894" y="8910"/>
                    <a:pt x="1734" y="8910"/>
                  </a:cubicBezTo>
                  <a:cubicBezTo>
                    <a:pt x="1669" y="8910"/>
                    <a:pt x="1616" y="8915"/>
                    <a:pt x="1579" y="8923"/>
                  </a:cubicBezTo>
                  <a:cubicBezTo>
                    <a:pt x="1579" y="8672"/>
                    <a:pt x="1554" y="8421"/>
                    <a:pt x="1554" y="8171"/>
                  </a:cubicBezTo>
                  <a:lnTo>
                    <a:pt x="1554" y="8095"/>
                  </a:lnTo>
                  <a:cubicBezTo>
                    <a:pt x="1579" y="7143"/>
                    <a:pt x="1680" y="6266"/>
                    <a:pt x="1680" y="6266"/>
                  </a:cubicBezTo>
                  <a:cubicBezTo>
                    <a:pt x="1830" y="5314"/>
                    <a:pt x="2206" y="4136"/>
                    <a:pt x="2381" y="3659"/>
                  </a:cubicBezTo>
                  <a:cubicBezTo>
                    <a:pt x="2407" y="3559"/>
                    <a:pt x="2432" y="3484"/>
                    <a:pt x="2432" y="3484"/>
                  </a:cubicBezTo>
                  <a:lnTo>
                    <a:pt x="2432" y="3434"/>
                  </a:lnTo>
                  <a:lnTo>
                    <a:pt x="2407" y="3409"/>
                  </a:lnTo>
                  <a:cubicBezTo>
                    <a:pt x="2131" y="3083"/>
                    <a:pt x="226" y="201"/>
                    <a:pt x="10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4"/>
            <p:cNvSpPr/>
            <p:nvPr/>
          </p:nvSpPr>
          <p:spPr>
            <a:xfrm>
              <a:off x="6161825" y="2883500"/>
              <a:ext cx="45750" cy="43250"/>
            </a:xfrm>
            <a:custGeom>
              <a:avLst/>
              <a:gdLst/>
              <a:ahLst/>
              <a:cxnLst/>
              <a:rect l="l" t="t" r="r" b="b"/>
              <a:pathLst>
                <a:path w="1830" h="1730" extrusionOk="0">
                  <a:moveTo>
                    <a:pt x="1755" y="0"/>
                  </a:moveTo>
                  <a:cubicBezTo>
                    <a:pt x="802" y="301"/>
                    <a:pt x="176" y="1328"/>
                    <a:pt x="25" y="1629"/>
                  </a:cubicBezTo>
                  <a:lnTo>
                    <a:pt x="0" y="1654"/>
                  </a:lnTo>
                  <a:lnTo>
                    <a:pt x="25" y="1729"/>
                  </a:lnTo>
                  <a:lnTo>
                    <a:pt x="50" y="1729"/>
                  </a:lnTo>
                  <a:lnTo>
                    <a:pt x="100" y="1704"/>
                  </a:lnTo>
                  <a:lnTo>
                    <a:pt x="100" y="1679"/>
                  </a:lnTo>
                  <a:cubicBezTo>
                    <a:pt x="276" y="1379"/>
                    <a:pt x="852" y="376"/>
                    <a:pt x="1780" y="100"/>
                  </a:cubicBezTo>
                  <a:lnTo>
                    <a:pt x="1830" y="25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4"/>
            <p:cNvSpPr/>
            <p:nvPr/>
          </p:nvSpPr>
          <p:spPr>
            <a:xfrm>
              <a:off x="5934375" y="2724975"/>
              <a:ext cx="7550" cy="347150"/>
            </a:xfrm>
            <a:custGeom>
              <a:avLst/>
              <a:gdLst/>
              <a:ahLst/>
              <a:cxnLst/>
              <a:rect l="l" t="t" r="r" b="b"/>
              <a:pathLst>
                <a:path w="302" h="13886" extrusionOk="0">
                  <a:moveTo>
                    <a:pt x="151" y="0"/>
                  </a:moveTo>
                  <a:lnTo>
                    <a:pt x="101" y="25"/>
                  </a:lnTo>
                  <a:cubicBezTo>
                    <a:pt x="101" y="201"/>
                    <a:pt x="101" y="777"/>
                    <a:pt x="126" y="1629"/>
                  </a:cubicBezTo>
                  <a:cubicBezTo>
                    <a:pt x="151" y="3459"/>
                    <a:pt x="201" y="6517"/>
                    <a:pt x="101" y="7945"/>
                  </a:cubicBezTo>
                  <a:lnTo>
                    <a:pt x="101" y="8020"/>
                  </a:lnTo>
                  <a:lnTo>
                    <a:pt x="101" y="8045"/>
                  </a:lnTo>
                  <a:cubicBezTo>
                    <a:pt x="0" y="9700"/>
                    <a:pt x="0" y="12807"/>
                    <a:pt x="25" y="13860"/>
                  </a:cubicBezTo>
                  <a:lnTo>
                    <a:pt x="126" y="13885"/>
                  </a:lnTo>
                  <a:cubicBezTo>
                    <a:pt x="101" y="12832"/>
                    <a:pt x="101" y="9700"/>
                    <a:pt x="201" y="8045"/>
                  </a:cubicBezTo>
                  <a:lnTo>
                    <a:pt x="201" y="8020"/>
                  </a:lnTo>
                  <a:lnTo>
                    <a:pt x="201" y="7945"/>
                  </a:lnTo>
                  <a:cubicBezTo>
                    <a:pt x="301" y="6517"/>
                    <a:pt x="251" y="3459"/>
                    <a:pt x="226" y="1604"/>
                  </a:cubicBezTo>
                  <a:cubicBezTo>
                    <a:pt x="201" y="777"/>
                    <a:pt x="201" y="201"/>
                    <a:pt x="201" y="5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4"/>
            <p:cNvSpPr/>
            <p:nvPr/>
          </p:nvSpPr>
          <p:spPr>
            <a:xfrm>
              <a:off x="6136750" y="3088375"/>
              <a:ext cx="10675" cy="30725"/>
            </a:xfrm>
            <a:custGeom>
              <a:avLst/>
              <a:gdLst/>
              <a:ahLst/>
              <a:cxnLst/>
              <a:rect l="l" t="t" r="r" b="b"/>
              <a:pathLst>
                <a:path w="427" h="1229" extrusionOk="0">
                  <a:moveTo>
                    <a:pt x="151" y="1"/>
                  </a:moveTo>
                  <a:lnTo>
                    <a:pt x="76" y="26"/>
                  </a:lnTo>
                  <a:lnTo>
                    <a:pt x="51" y="126"/>
                  </a:lnTo>
                  <a:cubicBezTo>
                    <a:pt x="1" y="352"/>
                    <a:pt x="51" y="602"/>
                    <a:pt x="226" y="1028"/>
                  </a:cubicBezTo>
                  <a:cubicBezTo>
                    <a:pt x="226" y="999"/>
                    <a:pt x="226" y="969"/>
                    <a:pt x="221" y="945"/>
                  </a:cubicBezTo>
                  <a:lnTo>
                    <a:pt x="221" y="945"/>
                  </a:lnTo>
                  <a:cubicBezTo>
                    <a:pt x="266" y="1041"/>
                    <a:pt x="318" y="1163"/>
                    <a:pt x="427" y="1229"/>
                  </a:cubicBezTo>
                  <a:cubicBezTo>
                    <a:pt x="176" y="702"/>
                    <a:pt x="101" y="427"/>
                    <a:pt x="151" y="201"/>
                  </a:cubicBezTo>
                  <a:cubicBezTo>
                    <a:pt x="151" y="151"/>
                    <a:pt x="151" y="101"/>
                    <a:pt x="176" y="76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4"/>
            <p:cNvSpPr/>
            <p:nvPr/>
          </p:nvSpPr>
          <p:spPr>
            <a:xfrm>
              <a:off x="6147400" y="3096525"/>
              <a:ext cx="8175" cy="23825"/>
            </a:xfrm>
            <a:custGeom>
              <a:avLst/>
              <a:gdLst/>
              <a:ahLst/>
              <a:cxnLst/>
              <a:rect l="l" t="t" r="r" b="b"/>
              <a:pathLst>
                <a:path w="327" h="953" extrusionOk="0">
                  <a:moveTo>
                    <a:pt x="126" y="0"/>
                  </a:moveTo>
                  <a:lnTo>
                    <a:pt x="51" y="26"/>
                  </a:lnTo>
                  <a:cubicBezTo>
                    <a:pt x="1" y="201"/>
                    <a:pt x="151" y="702"/>
                    <a:pt x="226" y="953"/>
                  </a:cubicBezTo>
                  <a:lnTo>
                    <a:pt x="327" y="928"/>
                  </a:lnTo>
                  <a:cubicBezTo>
                    <a:pt x="226" y="652"/>
                    <a:pt x="126" y="201"/>
                    <a:pt x="151" y="51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4"/>
            <p:cNvSpPr/>
            <p:nvPr/>
          </p:nvSpPr>
          <p:spPr>
            <a:xfrm>
              <a:off x="6156800" y="3096525"/>
              <a:ext cx="3150" cy="22575"/>
            </a:xfrm>
            <a:custGeom>
              <a:avLst/>
              <a:gdLst/>
              <a:ahLst/>
              <a:cxnLst/>
              <a:rect l="l" t="t" r="r" b="b"/>
              <a:pathLst>
                <a:path w="126" h="903" extrusionOk="0">
                  <a:moveTo>
                    <a:pt x="76" y="0"/>
                  </a:moveTo>
                  <a:lnTo>
                    <a:pt x="26" y="51"/>
                  </a:lnTo>
                  <a:cubicBezTo>
                    <a:pt x="26" y="51"/>
                    <a:pt x="26" y="76"/>
                    <a:pt x="26" y="126"/>
                  </a:cubicBezTo>
                  <a:cubicBezTo>
                    <a:pt x="26" y="301"/>
                    <a:pt x="1" y="652"/>
                    <a:pt x="26" y="903"/>
                  </a:cubicBezTo>
                  <a:cubicBezTo>
                    <a:pt x="51" y="853"/>
                    <a:pt x="76" y="828"/>
                    <a:pt x="101" y="777"/>
                  </a:cubicBezTo>
                  <a:cubicBezTo>
                    <a:pt x="101" y="577"/>
                    <a:pt x="126" y="351"/>
                    <a:pt x="126" y="151"/>
                  </a:cubicBezTo>
                  <a:lnTo>
                    <a:pt x="126" y="5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4"/>
            <p:cNvSpPr/>
            <p:nvPr/>
          </p:nvSpPr>
          <p:spPr>
            <a:xfrm>
              <a:off x="6168075" y="3100275"/>
              <a:ext cx="4425" cy="20075"/>
            </a:xfrm>
            <a:custGeom>
              <a:avLst/>
              <a:gdLst/>
              <a:ahLst/>
              <a:cxnLst/>
              <a:rect l="l" t="t" r="r" b="b"/>
              <a:pathLst>
                <a:path w="177" h="803" extrusionOk="0">
                  <a:moveTo>
                    <a:pt x="26" y="1"/>
                  </a:moveTo>
                  <a:lnTo>
                    <a:pt x="1" y="26"/>
                  </a:lnTo>
                  <a:lnTo>
                    <a:pt x="1" y="51"/>
                  </a:lnTo>
                  <a:cubicBezTo>
                    <a:pt x="26" y="277"/>
                    <a:pt x="76" y="577"/>
                    <a:pt x="76" y="803"/>
                  </a:cubicBezTo>
                  <a:lnTo>
                    <a:pt x="151" y="778"/>
                  </a:lnTo>
                  <a:cubicBezTo>
                    <a:pt x="176" y="477"/>
                    <a:pt x="101" y="101"/>
                    <a:pt x="7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4"/>
            <p:cNvSpPr/>
            <p:nvPr/>
          </p:nvSpPr>
          <p:spPr>
            <a:xfrm>
              <a:off x="6141775" y="3036375"/>
              <a:ext cx="55150" cy="22575"/>
            </a:xfrm>
            <a:custGeom>
              <a:avLst/>
              <a:gdLst/>
              <a:ahLst/>
              <a:cxnLst/>
              <a:rect l="l" t="t" r="r" b="b"/>
              <a:pathLst>
                <a:path w="2206" h="903" extrusionOk="0">
                  <a:moveTo>
                    <a:pt x="0" y="0"/>
                  </a:moveTo>
                  <a:lnTo>
                    <a:pt x="0" y="101"/>
                  </a:lnTo>
                  <a:lnTo>
                    <a:pt x="75" y="101"/>
                  </a:lnTo>
                  <a:cubicBezTo>
                    <a:pt x="527" y="201"/>
                    <a:pt x="1354" y="401"/>
                    <a:pt x="2131" y="903"/>
                  </a:cubicBezTo>
                  <a:lnTo>
                    <a:pt x="2206" y="828"/>
                  </a:lnTo>
                  <a:cubicBezTo>
                    <a:pt x="1404" y="301"/>
                    <a:pt x="552" y="101"/>
                    <a:pt x="75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4"/>
            <p:cNvSpPr/>
            <p:nvPr/>
          </p:nvSpPr>
          <p:spPr>
            <a:xfrm>
              <a:off x="5973850" y="3197400"/>
              <a:ext cx="54525" cy="16325"/>
            </a:xfrm>
            <a:custGeom>
              <a:avLst/>
              <a:gdLst/>
              <a:ahLst/>
              <a:cxnLst/>
              <a:rect l="l" t="t" r="r" b="b"/>
              <a:pathLst>
                <a:path w="2181" h="653" extrusionOk="0">
                  <a:moveTo>
                    <a:pt x="2106" y="1"/>
                  </a:moveTo>
                  <a:cubicBezTo>
                    <a:pt x="1439" y="506"/>
                    <a:pt x="511" y="555"/>
                    <a:pt x="177" y="555"/>
                  </a:cubicBezTo>
                  <a:cubicBezTo>
                    <a:pt x="96" y="555"/>
                    <a:pt x="50" y="552"/>
                    <a:pt x="50" y="552"/>
                  </a:cubicBezTo>
                  <a:lnTo>
                    <a:pt x="0" y="602"/>
                  </a:lnTo>
                  <a:lnTo>
                    <a:pt x="50" y="652"/>
                  </a:lnTo>
                  <a:lnTo>
                    <a:pt x="151" y="652"/>
                  </a:lnTo>
                  <a:cubicBezTo>
                    <a:pt x="502" y="652"/>
                    <a:pt x="1454" y="602"/>
                    <a:pt x="2156" y="76"/>
                  </a:cubicBezTo>
                  <a:lnTo>
                    <a:pt x="2181" y="26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4"/>
            <p:cNvSpPr/>
            <p:nvPr/>
          </p:nvSpPr>
          <p:spPr>
            <a:xfrm>
              <a:off x="5914950" y="3090875"/>
              <a:ext cx="16950" cy="117200"/>
            </a:xfrm>
            <a:custGeom>
              <a:avLst/>
              <a:gdLst/>
              <a:ahLst/>
              <a:cxnLst/>
              <a:rect l="l" t="t" r="r" b="b"/>
              <a:pathLst>
                <a:path w="678" h="4688" extrusionOk="0">
                  <a:moveTo>
                    <a:pt x="627" y="1"/>
                  </a:moveTo>
                  <a:cubicBezTo>
                    <a:pt x="401" y="252"/>
                    <a:pt x="0" y="928"/>
                    <a:pt x="51" y="1480"/>
                  </a:cubicBezTo>
                  <a:cubicBezTo>
                    <a:pt x="76" y="1931"/>
                    <a:pt x="251" y="2883"/>
                    <a:pt x="452" y="4011"/>
                  </a:cubicBezTo>
                  <a:lnTo>
                    <a:pt x="552" y="4638"/>
                  </a:lnTo>
                  <a:lnTo>
                    <a:pt x="602" y="4688"/>
                  </a:lnTo>
                  <a:lnTo>
                    <a:pt x="627" y="4688"/>
                  </a:lnTo>
                  <a:lnTo>
                    <a:pt x="652" y="4638"/>
                  </a:lnTo>
                  <a:lnTo>
                    <a:pt x="552" y="3986"/>
                  </a:lnTo>
                  <a:cubicBezTo>
                    <a:pt x="351" y="2883"/>
                    <a:pt x="176" y="1931"/>
                    <a:pt x="151" y="1480"/>
                  </a:cubicBezTo>
                  <a:cubicBezTo>
                    <a:pt x="101" y="953"/>
                    <a:pt x="477" y="302"/>
                    <a:pt x="677" y="76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4"/>
            <p:cNvSpPr/>
            <p:nvPr/>
          </p:nvSpPr>
          <p:spPr>
            <a:xfrm>
              <a:off x="5615450" y="2704925"/>
              <a:ext cx="241250" cy="346500"/>
            </a:xfrm>
            <a:custGeom>
              <a:avLst/>
              <a:gdLst/>
              <a:ahLst/>
              <a:cxnLst/>
              <a:rect l="l" t="t" r="r" b="b"/>
              <a:pathLst>
                <a:path w="9650" h="13860" extrusionOk="0">
                  <a:moveTo>
                    <a:pt x="7745" y="0"/>
                  </a:moveTo>
                  <a:lnTo>
                    <a:pt x="7670" y="25"/>
                  </a:lnTo>
                  <a:lnTo>
                    <a:pt x="7695" y="100"/>
                  </a:lnTo>
                  <a:cubicBezTo>
                    <a:pt x="7770" y="176"/>
                    <a:pt x="8672" y="2281"/>
                    <a:pt x="8672" y="3208"/>
                  </a:cubicBezTo>
                  <a:cubicBezTo>
                    <a:pt x="8697" y="3985"/>
                    <a:pt x="8221" y="5664"/>
                    <a:pt x="8071" y="6191"/>
                  </a:cubicBezTo>
                  <a:cubicBezTo>
                    <a:pt x="7970" y="5915"/>
                    <a:pt x="7695" y="5314"/>
                    <a:pt x="7043" y="4537"/>
                  </a:cubicBezTo>
                  <a:lnTo>
                    <a:pt x="6968" y="4512"/>
                  </a:lnTo>
                  <a:lnTo>
                    <a:pt x="6968" y="4587"/>
                  </a:lnTo>
                  <a:cubicBezTo>
                    <a:pt x="7795" y="5614"/>
                    <a:pt x="8021" y="6316"/>
                    <a:pt x="8021" y="6341"/>
                  </a:cubicBezTo>
                  <a:cubicBezTo>
                    <a:pt x="8046" y="6391"/>
                    <a:pt x="8096" y="6692"/>
                    <a:pt x="8246" y="7118"/>
                  </a:cubicBezTo>
                  <a:cubicBezTo>
                    <a:pt x="8196" y="7268"/>
                    <a:pt x="7670" y="8271"/>
                    <a:pt x="6868" y="9048"/>
                  </a:cubicBezTo>
                  <a:cubicBezTo>
                    <a:pt x="6041" y="9875"/>
                    <a:pt x="4762" y="10877"/>
                    <a:pt x="4762" y="10877"/>
                  </a:cubicBezTo>
                  <a:lnTo>
                    <a:pt x="4737" y="10903"/>
                  </a:lnTo>
                  <a:cubicBezTo>
                    <a:pt x="4737" y="10928"/>
                    <a:pt x="3885" y="12306"/>
                    <a:pt x="2331" y="13008"/>
                  </a:cubicBezTo>
                  <a:cubicBezTo>
                    <a:pt x="802" y="13710"/>
                    <a:pt x="51" y="13760"/>
                    <a:pt x="51" y="13760"/>
                  </a:cubicBezTo>
                  <a:lnTo>
                    <a:pt x="0" y="13810"/>
                  </a:lnTo>
                  <a:lnTo>
                    <a:pt x="51" y="13860"/>
                  </a:lnTo>
                  <a:cubicBezTo>
                    <a:pt x="76" y="13860"/>
                    <a:pt x="802" y="13810"/>
                    <a:pt x="2381" y="13083"/>
                  </a:cubicBezTo>
                  <a:cubicBezTo>
                    <a:pt x="3885" y="12406"/>
                    <a:pt x="4737" y="11078"/>
                    <a:pt x="4812" y="10953"/>
                  </a:cubicBezTo>
                  <a:cubicBezTo>
                    <a:pt x="4913" y="10877"/>
                    <a:pt x="6116" y="9925"/>
                    <a:pt x="6943" y="9123"/>
                  </a:cubicBezTo>
                  <a:cubicBezTo>
                    <a:pt x="7645" y="8421"/>
                    <a:pt x="8146" y="7544"/>
                    <a:pt x="8296" y="7243"/>
                  </a:cubicBezTo>
                  <a:cubicBezTo>
                    <a:pt x="8823" y="8622"/>
                    <a:pt x="9599" y="8872"/>
                    <a:pt x="9599" y="8872"/>
                  </a:cubicBezTo>
                  <a:lnTo>
                    <a:pt x="9650" y="8822"/>
                  </a:lnTo>
                  <a:lnTo>
                    <a:pt x="9625" y="8772"/>
                  </a:lnTo>
                  <a:cubicBezTo>
                    <a:pt x="9625" y="8772"/>
                    <a:pt x="8848" y="8497"/>
                    <a:pt x="8346" y="7118"/>
                  </a:cubicBezTo>
                  <a:cubicBezTo>
                    <a:pt x="8196" y="6717"/>
                    <a:pt x="8146" y="6391"/>
                    <a:pt x="8121" y="6341"/>
                  </a:cubicBezTo>
                  <a:cubicBezTo>
                    <a:pt x="8196" y="6141"/>
                    <a:pt x="8797" y="4111"/>
                    <a:pt x="8772" y="3208"/>
                  </a:cubicBezTo>
                  <a:cubicBezTo>
                    <a:pt x="8772" y="2281"/>
                    <a:pt x="7870" y="100"/>
                    <a:pt x="774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4"/>
            <p:cNvSpPr/>
            <p:nvPr/>
          </p:nvSpPr>
          <p:spPr>
            <a:xfrm>
              <a:off x="5879850" y="2560800"/>
              <a:ext cx="24475" cy="61425"/>
            </a:xfrm>
            <a:custGeom>
              <a:avLst/>
              <a:gdLst/>
              <a:ahLst/>
              <a:cxnLst/>
              <a:rect l="l" t="t" r="r" b="b"/>
              <a:pathLst>
                <a:path w="979" h="2457" extrusionOk="0">
                  <a:moveTo>
                    <a:pt x="151" y="1"/>
                  </a:moveTo>
                  <a:lnTo>
                    <a:pt x="101" y="26"/>
                  </a:lnTo>
                  <a:cubicBezTo>
                    <a:pt x="76" y="101"/>
                    <a:pt x="1" y="2256"/>
                    <a:pt x="1" y="2407"/>
                  </a:cubicBezTo>
                  <a:lnTo>
                    <a:pt x="26" y="2457"/>
                  </a:lnTo>
                  <a:lnTo>
                    <a:pt x="51" y="2457"/>
                  </a:lnTo>
                  <a:cubicBezTo>
                    <a:pt x="76" y="2457"/>
                    <a:pt x="602" y="2281"/>
                    <a:pt x="953" y="2006"/>
                  </a:cubicBezTo>
                  <a:lnTo>
                    <a:pt x="978" y="1931"/>
                  </a:lnTo>
                  <a:lnTo>
                    <a:pt x="903" y="1931"/>
                  </a:lnTo>
                  <a:cubicBezTo>
                    <a:pt x="628" y="2131"/>
                    <a:pt x="252" y="2281"/>
                    <a:pt x="101" y="2332"/>
                  </a:cubicBezTo>
                  <a:cubicBezTo>
                    <a:pt x="101" y="1931"/>
                    <a:pt x="176" y="151"/>
                    <a:pt x="176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4"/>
            <p:cNvSpPr/>
            <p:nvPr/>
          </p:nvSpPr>
          <p:spPr>
            <a:xfrm>
              <a:off x="5311550" y="2584000"/>
              <a:ext cx="48900" cy="22200"/>
            </a:xfrm>
            <a:custGeom>
              <a:avLst/>
              <a:gdLst/>
              <a:ahLst/>
              <a:cxnLst/>
              <a:rect l="l" t="t" r="r" b="b"/>
              <a:pathLst>
                <a:path w="1956" h="888" extrusionOk="0">
                  <a:moveTo>
                    <a:pt x="1" y="0"/>
                  </a:moveTo>
                  <a:cubicBezTo>
                    <a:pt x="1" y="0"/>
                    <a:pt x="227" y="777"/>
                    <a:pt x="1029" y="877"/>
                  </a:cubicBezTo>
                  <a:cubicBezTo>
                    <a:pt x="1084" y="884"/>
                    <a:pt x="1136" y="887"/>
                    <a:pt x="1185" y="887"/>
                  </a:cubicBezTo>
                  <a:cubicBezTo>
                    <a:pt x="1847" y="887"/>
                    <a:pt x="1956" y="301"/>
                    <a:pt x="1956" y="301"/>
                  </a:cubicBezTo>
                  <a:cubicBezTo>
                    <a:pt x="1956" y="301"/>
                    <a:pt x="427" y="17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4"/>
            <p:cNvSpPr/>
            <p:nvPr/>
          </p:nvSpPr>
          <p:spPr>
            <a:xfrm>
              <a:off x="5857925" y="2623475"/>
              <a:ext cx="132225" cy="51400"/>
            </a:xfrm>
            <a:custGeom>
              <a:avLst/>
              <a:gdLst/>
              <a:ahLst/>
              <a:cxnLst/>
              <a:rect l="l" t="t" r="r" b="b"/>
              <a:pathLst>
                <a:path w="5289" h="2056" extrusionOk="0">
                  <a:moveTo>
                    <a:pt x="5264" y="0"/>
                  </a:moveTo>
                  <a:lnTo>
                    <a:pt x="5214" y="25"/>
                  </a:lnTo>
                  <a:cubicBezTo>
                    <a:pt x="4462" y="1178"/>
                    <a:pt x="3359" y="1880"/>
                    <a:pt x="2056" y="1955"/>
                  </a:cubicBezTo>
                  <a:cubicBezTo>
                    <a:pt x="1961" y="1962"/>
                    <a:pt x="1869" y="1965"/>
                    <a:pt x="1782" y="1965"/>
                  </a:cubicBezTo>
                  <a:cubicBezTo>
                    <a:pt x="556" y="1965"/>
                    <a:pt x="76" y="1353"/>
                    <a:pt x="76" y="1353"/>
                  </a:cubicBezTo>
                  <a:lnTo>
                    <a:pt x="1" y="1328"/>
                  </a:lnTo>
                  <a:lnTo>
                    <a:pt x="1" y="1404"/>
                  </a:lnTo>
                  <a:cubicBezTo>
                    <a:pt x="1" y="1429"/>
                    <a:pt x="502" y="2055"/>
                    <a:pt x="1780" y="2055"/>
                  </a:cubicBezTo>
                  <a:lnTo>
                    <a:pt x="2081" y="2055"/>
                  </a:lnTo>
                  <a:cubicBezTo>
                    <a:pt x="3384" y="1955"/>
                    <a:pt x="4537" y="1253"/>
                    <a:pt x="5289" y="75"/>
                  </a:cubicBezTo>
                  <a:lnTo>
                    <a:pt x="5264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4"/>
            <p:cNvSpPr/>
            <p:nvPr/>
          </p:nvSpPr>
          <p:spPr>
            <a:xfrm>
              <a:off x="6010200" y="2549275"/>
              <a:ext cx="28825" cy="34750"/>
            </a:xfrm>
            <a:custGeom>
              <a:avLst/>
              <a:gdLst/>
              <a:ahLst/>
              <a:cxnLst/>
              <a:rect l="l" t="t" r="r" b="b"/>
              <a:pathLst>
                <a:path w="1153" h="1390" extrusionOk="0">
                  <a:moveTo>
                    <a:pt x="778" y="0"/>
                  </a:moveTo>
                  <a:cubicBezTo>
                    <a:pt x="630" y="0"/>
                    <a:pt x="498" y="114"/>
                    <a:pt x="476" y="136"/>
                  </a:cubicBezTo>
                  <a:lnTo>
                    <a:pt x="476" y="211"/>
                  </a:lnTo>
                  <a:lnTo>
                    <a:pt x="551" y="211"/>
                  </a:lnTo>
                  <a:cubicBezTo>
                    <a:pt x="573" y="168"/>
                    <a:pt x="688" y="106"/>
                    <a:pt x="784" y="106"/>
                  </a:cubicBezTo>
                  <a:cubicBezTo>
                    <a:pt x="799" y="106"/>
                    <a:pt x="813" y="107"/>
                    <a:pt x="827" y="111"/>
                  </a:cubicBezTo>
                  <a:cubicBezTo>
                    <a:pt x="877" y="111"/>
                    <a:pt x="902" y="161"/>
                    <a:pt x="927" y="236"/>
                  </a:cubicBezTo>
                  <a:cubicBezTo>
                    <a:pt x="1028" y="537"/>
                    <a:pt x="301" y="1113"/>
                    <a:pt x="0" y="1314"/>
                  </a:cubicBezTo>
                  <a:lnTo>
                    <a:pt x="0" y="1364"/>
                  </a:lnTo>
                  <a:lnTo>
                    <a:pt x="50" y="1389"/>
                  </a:lnTo>
                  <a:lnTo>
                    <a:pt x="75" y="1389"/>
                  </a:lnTo>
                  <a:cubicBezTo>
                    <a:pt x="175" y="1314"/>
                    <a:pt x="1153" y="612"/>
                    <a:pt x="1028" y="211"/>
                  </a:cubicBezTo>
                  <a:cubicBezTo>
                    <a:pt x="977" y="111"/>
                    <a:pt x="927" y="36"/>
                    <a:pt x="852" y="11"/>
                  </a:cubicBezTo>
                  <a:cubicBezTo>
                    <a:pt x="827" y="4"/>
                    <a:pt x="803" y="0"/>
                    <a:pt x="778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4"/>
            <p:cNvSpPr/>
            <p:nvPr/>
          </p:nvSpPr>
          <p:spPr>
            <a:xfrm>
              <a:off x="5828475" y="2443650"/>
              <a:ext cx="15075" cy="57025"/>
            </a:xfrm>
            <a:custGeom>
              <a:avLst/>
              <a:gdLst/>
              <a:ahLst/>
              <a:cxnLst/>
              <a:rect l="l" t="t" r="r" b="b"/>
              <a:pathLst>
                <a:path w="603" h="2281" extrusionOk="0">
                  <a:moveTo>
                    <a:pt x="602" y="0"/>
                  </a:moveTo>
                  <a:lnTo>
                    <a:pt x="602" y="0"/>
                  </a:lnTo>
                  <a:cubicBezTo>
                    <a:pt x="552" y="25"/>
                    <a:pt x="502" y="50"/>
                    <a:pt x="452" y="75"/>
                  </a:cubicBezTo>
                  <a:cubicBezTo>
                    <a:pt x="76" y="852"/>
                    <a:pt x="126" y="1504"/>
                    <a:pt x="226" y="1855"/>
                  </a:cubicBezTo>
                  <a:cubicBezTo>
                    <a:pt x="276" y="2030"/>
                    <a:pt x="352" y="2180"/>
                    <a:pt x="402" y="2281"/>
                  </a:cubicBezTo>
                  <a:lnTo>
                    <a:pt x="477" y="2231"/>
                  </a:lnTo>
                  <a:cubicBezTo>
                    <a:pt x="327" y="1980"/>
                    <a:pt x="1" y="1103"/>
                    <a:pt x="602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4"/>
            <p:cNvSpPr/>
            <p:nvPr/>
          </p:nvSpPr>
          <p:spPr>
            <a:xfrm>
              <a:off x="5863575" y="2480600"/>
              <a:ext cx="56400" cy="22575"/>
            </a:xfrm>
            <a:custGeom>
              <a:avLst/>
              <a:gdLst/>
              <a:ahLst/>
              <a:cxnLst/>
              <a:rect l="l" t="t" r="r" b="b"/>
              <a:pathLst>
                <a:path w="2256" h="903" extrusionOk="0">
                  <a:moveTo>
                    <a:pt x="0" y="1"/>
                  </a:moveTo>
                  <a:lnTo>
                    <a:pt x="0" y="76"/>
                  </a:lnTo>
                  <a:cubicBezTo>
                    <a:pt x="50" y="101"/>
                    <a:pt x="1103" y="903"/>
                    <a:pt x="2106" y="903"/>
                  </a:cubicBezTo>
                  <a:lnTo>
                    <a:pt x="2206" y="903"/>
                  </a:lnTo>
                  <a:lnTo>
                    <a:pt x="2256" y="853"/>
                  </a:lnTo>
                  <a:lnTo>
                    <a:pt x="2206" y="803"/>
                  </a:lnTo>
                  <a:cubicBezTo>
                    <a:pt x="2177" y="804"/>
                    <a:pt x="2148" y="805"/>
                    <a:pt x="2120" y="805"/>
                  </a:cubicBezTo>
                  <a:cubicBezTo>
                    <a:pt x="1140" y="805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4"/>
            <p:cNvSpPr/>
            <p:nvPr/>
          </p:nvSpPr>
          <p:spPr>
            <a:xfrm>
              <a:off x="5993900" y="2459300"/>
              <a:ext cx="18825" cy="40750"/>
            </a:xfrm>
            <a:custGeom>
              <a:avLst/>
              <a:gdLst/>
              <a:ahLst/>
              <a:cxnLst/>
              <a:rect l="l" t="t" r="r" b="b"/>
              <a:pathLst>
                <a:path w="753" h="1630" extrusionOk="0">
                  <a:moveTo>
                    <a:pt x="25" y="1"/>
                  </a:moveTo>
                  <a:lnTo>
                    <a:pt x="0" y="51"/>
                  </a:lnTo>
                  <a:cubicBezTo>
                    <a:pt x="0" y="76"/>
                    <a:pt x="627" y="1003"/>
                    <a:pt x="552" y="1580"/>
                  </a:cubicBezTo>
                  <a:lnTo>
                    <a:pt x="577" y="1630"/>
                  </a:lnTo>
                  <a:lnTo>
                    <a:pt x="602" y="1630"/>
                  </a:lnTo>
                  <a:lnTo>
                    <a:pt x="652" y="1580"/>
                  </a:lnTo>
                  <a:cubicBezTo>
                    <a:pt x="752" y="1003"/>
                    <a:pt x="101" y="51"/>
                    <a:pt x="76" y="1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4"/>
            <p:cNvSpPr/>
            <p:nvPr/>
          </p:nvSpPr>
          <p:spPr>
            <a:xfrm>
              <a:off x="6007675" y="2523000"/>
              <a:ext cx="12550" cy="14650"/>
            </a:xfrm>
            <a:custGeom>
              <a:avLst/>
              <a:gdLst/>
              <a:ahLst/>
              <a:cxnLst/>
              <a:rect l="l" t="t" r="r" b="b"/>
              <a:pathLst>
                <a:path w="502" h="586" extrusionOk="0">
                  <a:moveTo>
                    <a:pt x="154" y="1"/>
                  </a:moveTo>
                  <a:cubicBezTo>
                    <a:pt x="95" y="1"/>
                    <a:pt x="51" y="9"/>
                    <a:pt x="51" y="9"/>
                  </a:cubicBezTo>
                  <a:lnTo>
                    <a:pt x="1" y="59"/>
                  </a:lnTo>
                  <a:lnTo>
                    <a:pt x="51" y="109"/>
                  </a:lnTo>
                  <a:cubicBezTo>
                    <a:pt x="78" y="100"/>
                    <a:pt x="119" y="94"/>
                    <a:pt x="163" y="94"/>
                  </a:cubicBezTo>
                  <a:cubicBezTo>
                    <a:pt x="238" y="94"/>
                    <a:pt x="320" y="112"/>
                    <a:pt x="352" y="159"/>
                  </a:cubicBezTo>
                  <a:cubicBezTo>
                    <a:pt x="402" y="235"/>
                    <a:pt x="377" y="360"/>
                    <a:pt x="302" y="510"/>
                  </a:cubicBezTo>
                  <a:lnTo>
                    <a:pt x="302" y="560"/>
                  </a:lnTo>
                  <a:lnTo>
                    <a:pt x="327" y="585"/>
                  </a:lnTo>
                  <a:lnTo>
                    <a:pt x="377" y="560"/>
                  </a:lnTo>
                  <a:cubicBezTo>
                    <a:pt x="477" y="360"/>
                    <a:pt x="502" y="210"/>
                    <a:pt x="427" y="109"/>
                  </a:cubicBezTo>
                  <a:cubicBezTo>
                    <a:pt x="367" y="1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4"/>
            <p:cNvSpPr/>
            <p:nvPr/>
          </p:nvSpPr>
          <p:spPr>
            <a:xfrm>
              <a:off x="5888000" y="2421925"/>
              <a:ext cx="44525" cy="7950"/>
            </a:xfrm>
            <a:custGeom>
              <a:avLst/>
              <a:gdLst/>
              <a:ahLst/>
              <a:cxnLst/>
              <a:rect l="l" t="t" r="r" b="b"/>
              <a:pathLst>
                <a:path w="1781" h="318" extrusionOk="0">
                  <a:moveTo>
                    <a:pt x="1003" y="0"/>
                  </a:moveTo>
                  <a:cubicBezTo>
                    <a:pt x="590" y="0"/>
                    <a:pt x="172" y="126"/>
                    <a:pt x="26" y="242"/>
                  </a:cubicBezTo>
                  <a:lnTo>
                    <a:pt x="1" y="318"/>
                  </a:lnTo>
                  <a:lnTo>
                    <a:pt x="76" y="318"/>
                  </a:lnTo>
                  <a:cubicBezTo>
                    <a:pt x="209" y="214"/>
                    <a:pt x="611" y="94"/>
                    <a:pt x="1001" y="94"/>
                  </a:cubicBezTo>
                  <a:cubicBezTo>
                    <a:pt x="1273" y="94"/>
                    <a:pt x="1540" y="153"/>
                    <a:pt x="1705" y="318"/>
                  </a:cubicBezTo>
                  <a:lnTo>
                    <a:pt x="1780" y="318"/>
                  </a:lnTo>
                  <a:lnTo>
                    <a:pt x="1780" y="242"/>
                  </a:lnTo>
                  <a:cubicBezTo>
                    <a:pt x="1592" y="65"/>
                    <a:pt x="1299" y="0"/>
                    <a:pt x="1003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4"/>
            <p:cNvSpPr/>
            <p:nvPr/>
          </p:nvSpPr>
          <p:spPr>
            <a:xfrm>
              <a:off x="6096025" y="2877850"/>
              <a:ext cx="27600" cy="162300"/>
            </a:xfrm>
            <a:custGeom>
              <a:avLst/>
              <a:gdLst/>
              <a:ahLst/>
              <a:cxnLst/>
              <a:rect l="l" t="t" r="r" b="b"/>
              <a:pathLst>
                <a:path w="1104" h="6492" extrusionOk="0">
                  <a:moveTo>
                    <a:pt x="26" y="1"/>
                  </a:moveTo>
                  <a:lnTo>
                    <a:pt x="1" y="51"/>
                  </a:lnTo>
                  <a:cubicBezTo>
                    <a:pt x="1" y="76"/>
                    <a:pt x="477" y="1504"/>
                    <a:pt x="702" y="3434"/>
                  </a:cubicBezTo>
                  <a:cubicBezTo>
                    <a:pt x="928" y="5339"/>
                    <a:pt x="1003" y="6442"/>
                    <a:pt x="1003" y="6467"/>
                  </a:cubicBezTo>
                  <a:lnTo>
                    <a:pt x="1053" y="6492"/>
                  </a:lnTo>
                  <a:lnTo>
                    <a:pt x="1103" y="6442"/>
                  </a:lnTo>
                  <a:cubicBezTo>
                    <a:pt x="1103" y="6442"/>
                    <a:pt x="1003" y="5339"/>
                    <a:pt x="803" y="3409"/>
                  </a:cubicBezTo>
                  <a:cubicBezTo>
                    <a:pt x="577" y="1479"/>
                    <a:pt x="101" y="26"/>
                    <a:pt x="76" y="2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4"/>
            <p:cNvSpPr/>
            <p:nvPr/>
          </p:nvSpPr>
          <p:spPr>
            <a:xfrm>
              <a:off x="5897400" y="2914825"/>
              <a:ext cx="130975" cy="16925"/>
            </a:xfrm>
            <a:custGeom>
              <a:avLst/>
              <a:gdLst/>
              <a:ahLst/>
              <a:cxnLst/>
              <a:rect l="l" t="t" r="r" b="b"/>
              <a:pathLst>
                <a:path w="5239" h="677" extrusionOk="0">
                  <a:moveTo>
                    <a:pt x="5189" y="0"/>
                  </a:moveTo>
                  <a:cubicBezTo>
                    <a:pt x="5139" y="0"/>
                    <a:pt x="5088" y="25"/>
                    <a:pt x="5013" y="50"/>
                  </a:cubicBezTo>
                  <a:cubicBezTo>
                    <a:pt x="4615" y="161"/>
                    <a:pt x="3786" y="389"/>
                    <a:pt x="2752" y="389"/>
                  </a:cubicBezTo>
                  <a:cubicBezTo>
                    <a:pt x="2616" y="389"/>
                    <a:pt x="2475" y="385"/>
                    <a:pt x="2332" y="376"/>
                  </a:cubicBezTo>
                  <a:cubicBezTo>
                    <a:pt x="2124" y="362"/>
                    <a:pt x="1929" y="356"/>
                    <a:pt x="1747" y="356"/>
                  </a:cubicBezTo>
                  <a:cubicBezTo>
                    <a:pt x="658" y="356"/>
                    <a:pt x="47" y="577"/>
                    <a:pt x="26" y="577"/>
                  </a:cubicBezTo>
                  <a:lnTo>
                    <a:pt x="1" y="652"/>
                  </a:lnTo>
                  <a:lnTo>
                    <a:pt x="26" y="677"/>
                  </a:lnTo>
                  <a:lnTo>
                    <a:pt x="51" y="677"/>
                  </a:lnTo>
                  <a:cubicBezTo>
                    <a:pt x="51" y="677"/>
                    <a:pt x="658" y="456"/>
                    <a:pt x="1747" y="456"/>
                  </a:cubicBezTo>
                  <a:cubicBezTo>
                    <a:pt x="1929" y="456"/>
                    <a:pt x="2124" y="462"/>
                    <a:pt x="2332" y="476"/>
                  </a:cubicBezTo>
                  <a:cubicBezTo>
                    <a:pt x="2466" y="485"/>
                    <a:pt x="2597" y="488"/>
                    <a:pt x="2726" y="488"/>
                  </a:cubicBezTo>
                  <a:cubicBezTo>
                    <a:pt x="3777" y="488"/>
                    <a:pt x="4636" y="240"/>
                    <a:pt x="5038" y="151"/>
                  </a:cubicBezTo>
                  <a:cubicBezTo>
                    <a:pt x="5114" y="126"/>
                    <a:pt x="5164" y="101"/>
                    <a:pt x="5214" y="101"/>
                  </a:cubicBezTo>
                  <a:lnTo>
                    <a:pt x="5239" y="25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4"/>
            <p:cNvSpPr/>
            <p:nvPr/>
          </p:nvSpPr>
          <p:spPr>
            <a:xfrm>
              <a:off x="5151150" y="2909800"/>
              <a:ext cx="152300" cy="159800"/>
            </a:xfrm>
            <a:custGeom>
              <a:avLst/>
              <a:gdLst/>
              <a:ahLst/>
              <a:cxnLst/>
              <a:rect l="l" t="t" r="r" b="b"/>
              <a:pathLst>
                <a:path w="6092" h="6392" extrusionOk="0">
                  <a:moveTo>
                    <a:pt x="126" y="1"/>
                  </a:moveTo>
                  <a:lnTo>
                    <a:pt x="76" y="51"/>
                  </a:lnTo>
                  <a:cubicBezTo>
                    <a:pt x="1" y="176"/>
                    <a:pt x="1129" y="2883"/>
                    <a:pt x="1630" y="3810"/>
                  </a:cubicBezTo>
                  <a:cubicBezTo>
                    <a:pt x="1705" y="3911"/>
                    <a:pt x="1755" y="4011"/>
                    <a:pt x="1805" y="4111"/>
                  </a:cubicBezTo>
                  <a:cubicBezTo>
                    <a:pt x="2357" y="5139"/>
                    <a:pt x="3034" y="6392"/>
                    <a:pt x="5389" y="6392"/>
                  </a:cubicBezTo>
                  <a:cubicBezTo>
                    <a:pt x="5590" y="6392"/>
                    <a:pt x="5815" y="6367"/>
                    <a:pt x="6041" y="6342"/>
                  </a:cubicBezTo>
                  <a:lnTo>
                    <a:pt x="6091" y="6292"/>
                  </a:lnTo>
                  <a:lnTo>
                    <a:pt x="6016" y="6216"/>
                  </a:lnTo>
                  <a:cubicBezTo>
                    <a:pt x="5786" y="6237"/>
                    <a:pt x="5569" y="6247"/>
                    <a:pt x="5366" y="6247"/>
                  </a:cubicBezTo>
                  <a:cubicBezTo>
                    <a:pt x="3094" y="6247"/>
                    <a:pt x="2458" y="5025"/>
                    <a:pt x="1906" y="4036"/>
                  </a:cubicBezTo>
                  <a:cubicBezTo>
                    <a:pt x="1856" y="3936"/>
                    <a:pt x="1805" y="3835"/>
                    <a:pt x="1755" y="3760"/>
                  </a:cubicBezTo>
                  <a:cubicBezTo>
                    <a:pt x="1129" y="2657"/>
                    <a:pt x="226" y="276"/>
                    <a:pt x="201" y="76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4"/>
            <p:cNvSpPr/>
            <p:nvPr/>
          </p:nvSpPr>
          <p:spPr>
            <a:xfrm>
              <a:off x="5454425" y="3017225"/>
              <a:ext cx="65800" cy="56150"/>
            </a:xfrm>
            <a:custGeom>
              <a:avLst/>
              <a:gdLst/>
              <a:ahLst/>
              <a:cxnLst/>
              <a:rect l="l" t="t" r="r" b="b"/>
              <a:pathLst>
                <a:path w="2632" h="2246" extrusionOk="0">
                  <a:moveTo>
                    <a:pt x="1574" y="1"/>
                  </a:moveTo>
                  <a:cubicBezTo>
                    <a:pt x="1297" y="1"/>
                    <a:pt x="1072" y="23"/>
                    <a:pt x="1028" y="90"/>
                  </a:cubicBezTo>
                  <a:lnTo>
                    <a:pt x="1003" y="165"/>
                  </a:lnTo>
                  <a:cubicBezTo>
                    <a:pt x="1028" y="290"/>
                    <a:pt x="1354" y="516"/>
                    <a:pt x="1529" y="616"/>
                  </a:cubicBezTo>
                  <a:cubicBezTo>
                    <a:pt x="953" y="791"/>
                    <a:pt x="301" y="1017"/>
                    <a:pt x="276" y="1117"/>
                  </a:cubicBezTo>
                  <a:lnTo>
                    <a:pt x="276" y="1192"/>
                  </a:lnTo>
                  <a:cubicBezTo>
                    <a:pt x="326" y="1268"/>
                    <a:pt x="602" y="1318"/>
                    <a:pt x="827" y="1343"/>
                  </a:cubicBezTo>
                  <a:cubicBezTo>
                    <a:pt x="451" y="1418"/>
                    <a:pt x="0" y="1543"/>
                    <a:pt x="0" y="1694"/>
                  </a:cubicBezTo>
                  <a:lnTo>
                    <a:pt x="50" y="1769"/>
                  </a:lnTo>
                  <a:cubicBezTo>
                    <a:pt x="106" y="1810"/>
                    <a:pt x="237" y="1829"/>
                    <a:pt x="398" y="1829"/>
                  </a:cubicBezTo>
                  <a:cubicBezTo>
                    <a:pt x="529" y="1829"/>
                    <a:pt x="681" y="1817"/>
                    <a:pt x="827" y="1794"/>
                  </a:cubicBezTo>
                  <a:lnTo>
                    <a:pt x="827" y="1794"/>
                  </a:lnTo>
                  <a:cubicBezTo>
                    <a:pt x="577" y="1894"/>
                    <a:pt x="326" y="2020"/>
                    <a:pt x="301" y="2170"/>
                  </a:cubicBezTo>
                  <a:lnTo>
                    <a:pt x="351" y="2245"/>
                  </a:lnTo>
                  <a:lnTo>
                    <a:pt x="401" y="2195"/>
                  </a:lnTo>
                  <a:cubicBezTo>
                    <a:pt x="426" y="2020"/>
                    <a:pt x="1028" y="1819"/>
                    <a:pt x="1404" y="1744"/>
                  </a:cubicBezTo>
                  <a:lnTo>
                    <a:pt x="1429" y="1694"/>
                  </a:lnTo>
                  <a:lnTo>
                    <a:pt x="1379" y="1644"/>
                  </a:lnTo>
                  <a:cubicBezTo>
                    <a:pt x="997" y="1702"/>
                    <a:pt x="641" y="1727"/>
                    <a:pt x="402" y="1727"/>
                  </a:cubicBezTo>
                  <a:cubicBezTo>
                    <a:pt x="232" y="1727"/>
                    <a:pt x="121" y="1715"/>
                    <a:pt x="101" y="1694"/>
                  </a:cubicBezTo>
                  <a:cubicBezTo>
                    <a:pt x="101" y="1619"/>
                    <a:pt x="577" y="1468"/>
                    <a:pt x="1203" y="1393"/>
                  </a:cubicBezTo>
                  <a:lnTo>
                    <a:pt x="1253" y="1343"/>
                  </a:lnTo>
                  <a:lnTo>
                    <a:pt x="1203" y="1293"/>
                  </a:lnTo>
                  <a:cubicBezTo>
                    <a:pt x="852" y="1268"/>
                    <a:pt x="476" y="1192"/>
                    <a:pt x="376" y="1142"/>
                  </a:cubicBezTo>
                  <a:cubicBezTo>
                    <a:pt x="476" y="1067"/>
                    <a:pt x="1103" y="842"/>
                    <a:pt x="1654" y="666"/>
                  </a:cubicBezTo>
                  <a:lnTo>
                    <a:pt x="1680" y="641"/>
                  </a:lnTo>
                  <a:lnTo>
                    <a:pt x="1680" y="591"/>
                  </a:lnTo>
                  <a:cubicBezTo>
                    <a:pt x="1354" y="416"/>
                    <a:pt x="1078" y="190"/>
                    <a:pt x="1103" y="140"/>
                  </a:cubicBezTo>
                  <a:cubicBezTo>
                    <a:pt x="1135" y="108"/>
                    <a:pt x="1280" y="94"/>
                    <a:pt x="1489" y="94"/>
                  </a:cubicBezTo>
                  <a:cubicBezTo>
                    <a:pt x="1778" y="94"/>
                    <a:pt x="2189" y="121"/>
                    <a:pt x="2582" y="165"/>
                  </a:cubicBezTo>
                  <a:lnTo>
                    <a:pt x="2632" y="115"/>
                  </a:lnTo>
                  <a:lnTo>
                    <a:pt x="2607" y="65"/>
                  </a:lnTo>
                  <a:cubicBezTo>
                    <a:pt x="2355" y="37"/>
                    <a:pt x="1923" y="1"/>
                    <a:pt x="1574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4"/>
            <p:cNvSpPr/>
            <p:nvPr/>
          </p:nvSpPr>
          <p:spPr>
            <a:xfrm>
              <a:off x="5304675" y="2517400"/>
              <a:ext cx="13800" cy="25950"/>
            </a:xfrm>
            <a:custGeom>
              <a:avLst/>
              <a:gdLst/>
              <a:ahLst/>
              <a:cxnLst/>
              <a:rect l="l" t="t" r="r" b="b"/>
              <a:pathLst>
                <a:path w="552" h="1038" extrusionOk="0">
                  <a:moveTo>
                    <a:pt x="421" y="0"/>
                  </a:moveTo>
                  <a:cubicBezTo>
                    <a:pt x="319" y="0"/>
                    <a:pt x="169" y="209"/>
                    <a:pt x="101" y="459"/>
                  </a:cubicBezTo>
                  <a:cubicBezTo>
                    <a:pt x="0" y="759"/>
                    <a:pt x="25" y="1010"/>
                    <a:pt x="126" y="1035"/>
                  </a:cubicBezTo>
                  <a:cubicBezTo>
                    <a:pt x="131" y="1036"/>
                    <a:pt x="137" y="1037"/>
                    <a:pt x="143" y="1037"/>
                  </a:cubicBezTo>
                  <a:cubicBezTo>
                    <a:pt x="243" y="1037"/>
                    <a:pt x="382" y="844"/>
                    <a:pt x="476" y="584"/>
                  </a:cubicBezTo>
                  <a:cubicBezTo>
                    <a:pt x="552" y="283"/>
                    <a:pt x="552" y="33"/>
                    <a:pt x="451" y="7"/>
                  </a:cubicBezTo>
                  <a:cubicBezTo>
                    <a:pt x="442" y="3"/>
                    <a:pt x="432" y="0"/>
                    <a:pt x="421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4"/>
            <p:cNvSpPr/>
            <p:nvPr/>
          </p:nvSpPr>
          <p:spPr>
            <a:xfrm>
              <a:off x="5361050" y="2515025"/>
              <a:ext cx="13200" cy="25925"/>
            </a:xfrm>
            <a:custGeom>
              <a:avLst/>
              <a:gdLst/>
              <a:ahLst/>
              <a:cxnLst/>
              <a:rect l="l" t="t" r="r" b="b"/>
              <a:pathLst>
                <a:path w="528" h="1037" extrusionOk="0">
                  <a:moveTo>
                    <a:pt x="410" y="0"/>
                  </a:moveTo>
                  <a:cubicBezTo>
                    <a:pt x="310" y="0"/>
                    <a:pt x="171" y="193"/>
                    <a:pt x="76" y="453"/>
                  </a:cubicBezTo>
                  <a:cubicBezTo>
                    <a:pt x="1" y="754"/>
                    <a:pt x="1" y="1005"/>
                    <a:pt x="101" y="1030"/>
                  </a:cubicBezTo>
                  <a:cubicBezTo>
                    <a:pt x="111" y="1035"/>
                    <a:pt x="121" y="1037"/>
                    <a:pt x="131" y="1037"/>
                  </a:cubicBezTo>
                  <a:cubicBezTo>
                    <a:pt x="229" y="1037"/>
                    <a:pt x="361" y="828"/>
                    <a:pt x="452" y="579"/>
                  </a:cubicBezTo>
                  <a:cubicBezTo>
                    <a:pt x="527" y="303"/>
                    <a:pt x="527" y="27"/>
                    <a:pt x="427" y="2"/>
                  </a:cubicBezTo>
                  <a:cubicBezTo>
                    <a:pt x="421" y="1"/>
                    <a:pt x="416" y="0"/>
                    <a:pt x="410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4"/>
            <p:cNvSpPr/>
            <p:nvPr/>
          </p:nvSpPr>
          <p:spPr>
            <a:xfrm>
              <a:off x="5857300" y="2571400"/>
              <a:ext cx="11925" cy="25200"/>
            </a:xfrm>
            <a:custGeom>
              <a:avLst/>
              <a:gdLst/>
              <a:ahLst/>
              <a:cxnLst/>
              <a:rect l="l" t="t" r="r" b="b"/>
              <a:pathLst>
                <a:path w="477" h="1008" extrusionOk="0">
                  <a:moveTo>
                    <a:pt x="167" y="1"/>
                  </a:moveTo>
                  <a:cubicBezTo>
                    <a:pt x="161" y="1"/>
                    <a:pt x="156" y="2"/>
                    <a:pt x="151" y="3"/>
                  </a:cubicBezTo>
                  <a:cubicBezTo>
                    <a:pt x="51" y="28"/>
                    <a:pt x="1" y="253"/>
                    <a:pt x="51" y="529"/>
                  </a:cubicBezTo>
                  <a:cubicBezTo>
                    <a:pt x="98" y="791"/>
                    <a:pt x="214" y="1007"/>
                    <a:pt x="311" y="1007"/>
                  </a:cubicBezTo>
                  <a:cubicBezTo>
                    <a:pt x="316" y="1007"/>
                    <a:pt x="321" y="1007"/>
                    <a:pt x="326" y="1005"/>
                  </a:cubicBezTo>
                  <a:cubicBezTo>
                    <a:pt x="427" y="980"/>
                    <a:pt x="477" y="755"/>
                    <a:pt x="427" y="479"/>
                  </a:cubicBezTo>
                  <a:cubicBezTo>
                    <a:pt x="379" y="217"/>
                    <a:pt x="264" y="1"/>
                    <a:pt x="167" y="1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4"/>
            <p:cNvSpPr/>
            <p:nvPr/>
          </p:nvSpPr>
          <p:spPr>
            <a:xfrm>
              <a:off x="5918700" y="2564525"/>
              <a:ext cx="11300" cy="24550"/>
            </a:xfrm>
            <a:custGeom>
              <a:avLst/>
              <a:gdLst/>
              <a:ahLst/>
              <a:cxnLst/>
              <a:rect l="l" t="t" r="r" b="b"/>
              <a:pathLst>
                <a:path w="452" h="982" extrusionOk="0">
                  <a:moveTo>
                    <a:pt x="143" y="0"/>
                  </a:moveTo>
                  <a:cubicBezTo>
                    <a:pt x="138" y="0"/>
                    <a:pt x="132" y="1"/>
                    <a:pt x="126" y="2"/>
                  </a:cubicBezTo>
                  <a:cubicBezTo>
                    <a:pt x="26" y="2"/>
                    <a:pt x="1" y="253"/>
                    <a:pt x="51" y="528"/>
                  </a:cubicBezTo>
                  <a:cubicBezTo>
                    <a:pt x="75" y="789"/>
                    <a:pt x="187" y="982"/>
                    <a:pt x="284" y="982"/>
                  </a:cubicBezTo>
                  <a:cubicBezTo>
                    <a:pt x="290" y="982"/>
                    <a:pt x="296" y="981"/>
                    <a:pt x="302" y="980"/>
                  </a:cubicBezTo>
                  <a:cubicBezTo>
                    <a:pt x="402" y="980"/>
                    <a:pt x="452" y="729"/>
                    <a:pt x="402" y="453"/>
                  </a:cubicBezTo>
                  <a:cubicBezTo>
                    <a:pt x="355" y="193"/>
                    <a:pt x="240" y="0"/>
                    <a:pt x="143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4"/>
            <p:cNvSpPr/>
            <p:nvPr/>
          </p:nvSpPr>
          <p:spPr>
            <a:xfrm>
              <a:off x="5410550" y="2888025"/>
              <a:ext cx="113450" cy="174050"/>
            </a:xfrm>
            <a:custGeom>
              <a:avLst/>
              <a:gdLst/>
              <a:ahLst/>
              <a:cxnLst/>
              <a:rect l="l" t="t" r="r" b="b"/>
              <a:pathLst>
                <a:path w="4538" h="6962" extrusionOk="0">
                  <a:moveTo>
                    <a:pt x="3643" y="1"/>
                  </a:moveTo>
                  <a:cubicBezTo>
                    <a:pt x="3175" y="1"/>
                    <a:pt x="2572" y="135"/>
                    <a:pt x="1931" y="571"/>
                  </a:cubicBezTo>
                  <a:cubicBezTo>
                    <a:pt x="953" y="1223"/>
                    <a:pt x="1204" y="2401"/>
                    <a:pt x="1429" y="3528"/>
                  </a:cubicBezTo>
                  <a:cubicBezTo>
                    <a:pt x="1505" y="3879"/>
                    <a:pt x="1580" y="4230"/>
                    <a:pt x="1605" y="4556"/>
                  </a:cubicBezTo>
                  <a:cubicBezTo>
                    <a:pt x="1705" y="5558"/>
                    <a:pt x="1605" y="6285"/>
                    <a:pt x="1304" y="6636"/>
                  </a:cubicBezTo>
                  <a:cubicBezTo>
                    <a:pt x="1179" y="6787"/>
                    <a:pt x="1003" y="6862"/>
                    <a:pt x="803" y="6862"/>
                  </a:cubicBezTo>
                  <a:cubicBezTo>
                    <a:pt x="777" y="6866"/>
                    <a:pt x="752" y="6868"/>
                    <a:pt x="728" y="6868"/>
                  </a:cubicBezTo>
                  <a:cubicBezTo>
                    <a:pt x="610" y="6868"/>
                    <a:pt x="510" y="6819"/>
                    <a:pt x="427" y="6736"/>
                  </a:cubicBezTo>
                  <a:cubicBezTo>
                    <a:pt x="126" y="6436"/>
                    <a:pt x="101" y="5834"/>
                    <a:pt x="101" y="5809"/>
                  </a:cubicBezTo>
                  <a:lnTo>
                    <a:pt x="51" y="5759"/>
                  </a:lnTo>
                  <a:lnTo>
                    <a:pt x="1" y="5809"/>
                  </a:lnTo>
                  <a:cubicBezTo>
                    <a:pt x="1" y="5859"/>
                    <a:pt x="26" y="6486"/>
                    <a:pt x="352" y="6812"/>
                  </a:cubicBezTo>
                  <a:cubicBezTo>
                    <a:pt x="477" y="6912"/>
                    <a:pt x="602" y="6962"/>
                    <a:pt x="778" y="6962"/>
                  </a:cubicBezTo>
                  <a:lnTo>
                    <a:pt x="803" y="6962"/>
                  </a:lnTo>
                  <a:cubicBezTo>
                    <a:pt x="1054" y="6962"/>
                    <a:pt x="1229" y="6862"/>
                    <a:pt x="1379" y="6686"/>
                  </a:cubicBezTo>
                  <a:cubicBezTo>
                    <a:pt x="1705" y="6335"/>
                    <a:pt x="1805" y="5584"/>
                    <a:pt x="1705" y="4556"/>
                  </a:cubicBezTo>
                  <a:cubicBezTo>
                    <a:pt x="1655" y="4205"/>
                    <a:pt x="1580" y="3854"/>
                    <a:pt x="1530" y="3503"/>
                  </a:cubicBezTo>
                  <a:cubicBezTo>
                    <a:pt x="1304" y="2401"/>
                    <a:pt x="1079" y="1273"/>
                    <a:pt x="1981" y="646"/>
                  </a:cubicBezTo>
                  <a:cubicBezTo>
                    <a:pt x="2598" y="222"/>
                    <a:pt x="3175" y="95"/>
                    <a:pt x="3621" y="95"/>
                  </a:cubicBezTo>
                  <a:cubicBezTo>
                    <a:pt x="4046" y="95"/>
                    <a:pt x="4352" y="210"/>
                    <a:pt x="4462" y="295"/>
                  </a:cubicBezTo>
                  <a:lnTo>
                    <a:pt x="4537" y="295"/>
                  </a:lnTo>
                  <a:lnTo>
                    <a:pt x="4537" y="220"/>
                  </a:lnTo>
                  <a:cubicBezTo>
                    <a:pt x="4415" y="122"/>
                    <a:pt x="4090" y="1"/>
                    <a:pt x="3643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4"/>
            <p:cNvSpPr/>
            <p:nvPr/>
          </p:nvSpPr>
          <p:spPr>
            <a:xfrm>
              <a:off x="5195650" y="2405475"/>
              <a:ext cx="27175" cy="27525"/>
            </a:xfrm>
            <a:custGeom>
              <a:avLst/>
              <a:gdLst/>
              <a:ahLst/>
              <a:cxnLst/>
              <a:rect l="l" t="t" r="r" b="b"/>
              <a:pathLst>
                <a:path w="1087" h="1101" extrusionOk="0">
                  <a:moveTo>
                    <a:pt x="1082" y="123"/>
                  </a:moveTo>
                  <a:cubicBezTo>
                    <a:pt x="1081" y="123"/>
                    <a:pt x="1080" y="123"/>
                    <a:pt x="1078" y="124"/>
                  </a:cubicBezTo>
                  <a:lnTo>
                    <a:pt x="1078" y="139"/>
                  </a:lnTo>
                  <a:lnTo>
                    <a:pt x="1078" y="139"/>
                  </a:lnTo>
                  <a:cubicBezTo>
                    <a:pt x="1085" y="128"/>
                    <a:pt x="1087" y="123"/>
                    <a:pt x="1082" y="123"/>
                  </a:cubicBezTo>
                  <a:close/>
                  <a:moveTo>
                    <a:pt x="495" y="1"/>
                  </a:moveTo>
                  <a:cubicBezTo>
                    <a:pt x="368" y="1"/>
                    <a:pt x="217" y="18"/>
                    <a:pt x="50" y="73"/>
                  </a:cubicBezTo>
                  <a:cubicBezTo>
                    <a:pt x="0" y="224"/>
                    <a:pt x="25" y="399"/>
                    <a:pt x="50" y="550"/>
                  </a:cubicBezTo>
                  <a:cubicBezTo>
                    <a:pt x="126" y="850"/>
                    <a:pt x="301" y="1101"/>
                    <a:pt x="301" y="1101"/>
                  </a:cubicBezTo>
                  <a:cubicBezTo>
                    <a:pt x="538" y="714"/>
                    <a:pt x="996" y="253"/>
                    <a:pt x="1074" y="146"/>
                  </a:cubicBezTo>
                  <a:lnTo>
                    <a:pt x="1074" y="146"/>
                  </a:lnTo>
                  <a:cubicBezTo>
                    <a:pt x="1077" y="148"/>
                    <a:pt x="1078" y="149"/>
                    <a:pt x="1078" y="149"/>
                  </a:cubicBezTo>
                  <a:lnTo>
                    <a:pt x="1078" y="139"/>
                  </a:lnTo>
                  <a:lnTo>
                    <a:pt x="1078" y="139"/>
                  </a:lnTo>
                  <a:cubicBezTo>
                    <a:pt x="1077" y="141"/>
                    <a:pt x="1075" y="143"/>
                    <a:pt x="1074" y="146"/>
                  </a:cubicBezTo>
                  <a:lnTo>
                    <a:pt x="1074" y="146"/>
                  </a:lnTo>
                  <a:cubicBezTo>
                    <a:pt x="1055" y="134"/>
                    <a:pt x="985" y="91"/>
                    <a:pt x="878" y="48"/>
                  </a:cubicBezTo>
                  <a:cubicBezTo>
                    <a:pt x="853" y="48"/>
                    <a:pt x="802" y="23"/>
                    <a:pt x="752" y="23"/>
                  </a:cubicBezTo>
                  <a:cubicBezTo>
                    <a:pt x="685" y="12"/>
                    <a:pt x="598" y="1"/>
                    <a:pt x="495" y="1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4"/>
            <p:cNvSpPr/>
            <p:nvPr/>
          </p:nvSpPr>
          <p:spPr>
            <a:xfrm>
              <a:off x="5196900" y="2406675"/>
              <a:ext cx="25925" cy="26325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1032" y="75"/>
                  </a:moveTo>
                  <a:cubicBezTo>
                    <a:pt x="1031" y="75"/>
                    <a:pt x="1030" y="75"/>
                    <a:pt x="1028" y="76"/>
                  </a:cubicBezTo>
                  <a:lnTo>
                    <a:pt x="1028" y="91"/>
                  </a:lnTo>
                  <a:lnTo>
                    <a:pt x="1028" y="91"/>
                  </a:lnTo>
                  <a:cubicBezTo>
                    <a:pt x="1035" y="80"/>
                    <a:pt x="1037" y="75"/>
                    <a:pt x="1032" y="75"/>
                  </a:cubicBezTo>
                  <a:close/>
                  <a:moveTo>
                    <a:pt x="828" y="0"/>
                  </a:moveTo>
                  <a:cubicBezTo>
                    <a:pt x="477" y="126"/>
                    <a:pt x="201" y="351"/>
                    <a:pt x="0" y="502"/>
                  </a:cubicBezTo>
                  <a:cubicBezTo>
                    <a:pt x="76" y="802"/>
                    <a:pt x="251" y="1053"/>
                    <a:pt x="251" y="1053"/>
                  </a:cubicBezTo>
                  <a:cubicBezTo>
                    <a:pt x="488" y="666"/>
                    <a:pt x="946" y="205"/>
                    <a:pt x="1024" y="98"/>
                  </a:cubicBezTo>
                  <a:lnTo>
                    <a:pt x="1024" y="98"/>
                  </a:lnTo>
                  <a:cubicBezTo>
                    <a:pt x="1027" y="100"/>
                    <a:pt x="1028" y="101"/>
                    <a:pt x="1028" y="101"/>
                  </a:cubicBezTo>
                  <a:lnTo>
                    <a:pt x="1028" y="91"/>
                  </a:lnTo>
                  <a:lnTo>
                    <a:pt x="1028" y="91"/>
                  </a:lnTo>
                  <a:cubicBezTo>
                    <a:pt x="1027" y="93"/>
                    <a:pt x="1025" y="95"/>
                    <a:pt x="1024" y="98"/>
                  </a:cubicBezTo>
                  <a:lnTo>
                    <a:pt x="1024" y="98"/>
                  </a:lnTo>
                  <a:cubicBezTo>
                    <a:pt x="1005" y="86"/>
                    <a:pt x="935" y="43"/>
                    <a:pt x="828" y="0"/>
                  </a:cubicBezTo>
                  <a:close/>
                </a:path>
              </a:pathLst>
            </a:custGeom>
            <a:solidFill>
              <a:srgbClr val="D8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4"/>
            <p:cNvSpPr/>
            <p:nvPr/>
          </p:nvSpPr>
          <p:spPr>
            <a:xfrm>
              <a:off x="5518325" y="2921075"/>
              <a:ext cx="38250" cy="15075"/>
            </a:xfrm>
            <a:custGeom>
              <a:avLst/>
              <a:gdLst/>
              <a:ahLst/>
              <a:cxnLst/>
              <a:rect l="l" t="t" r="r" b="b"/>
              <a:pathLst>
                <a:path w="1530" h="603" extrusionOk="0">
                  <a:moveTo>
                    <a:pt x="1454" y="1"/>
                  </a:moveTo>
                  <a:cubicBezTo>
                    <a:pt x="1129" y="176"/>
                    <a:pt x="627" y="377"/>
                    <a:pt x="26" y="502"/>
                  </a:cubicBezTo>
                  <a:lnTo>
                    <a:pt x="1" y="552"/>
                  </a:lnTo>
                  <a:lnTo>
                    <a:pt x="26" y="602"/>
                  </a:lnTo>
                  <a:lnTo>
                    <a:pt x="51" y="602"/>
                  </a:lnTo>
                  <a:cubicBezTo>
                    <a:pt x="702" y="477"/>
                    <a:pt x="1229" y="226"/>
                    <a:pt x="1530" y="51"/>
                  </a:cubicBezTo>
                  <a:lnTo>
                    <a:pt x="1454" y="1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4"/>
            <p:cNvSpPr/>
            <p:nvPr/>
          </p:nvSpPr>
          <p:spPr>
            <a:xfrm>
              <a:off x="5525225" y="2933000"/>
              <a:ext cx="39500" cy="13800"/>
            </a:xfrm>
            <a:custGeom>
              <a:avLst/>
              <a:gdLst/>
              <a:ahLst/>
              <a:cxnLst/>
              <a:rect l="l" t="t" r="r" b="b"/>
              <a:pathLst>
                <a:path w="1580" h="552" extrusionOk="0">
                  <a:moveTo>
                    <a:pt x="1529" y="0"/>
                  </a:moveTo>
                  <a:cubicBezTo>
                    <a:pt x="1228" y="125"/>
                    <a:pt x="727" y="326"/>
                    <a:pt x="25" y="451"/>
                  </a:cubicBezTo>
                  <a:lnTo>
                    <a:pt x="0" y="501"/>
                  </a:lnTo>
                  <a:lnTo>
                    <a:pt x="51" y="551"/>
                  </a:lnTo>
                  <a:cubicBezTo>
                    <a:pt x="752" y="401"/>
                    <a:pt x="1254" y="226"/>
                    <a:pt x="1579" y="75"/>
                  </a:cubicBezTo>
                  <a:lnTo>
                    <a:pt x="1529" y="0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4"/>
            <p:cNvSpPr/>
            <p:nvPr/>
          </p:nvSpPr>
          <p:spPr>
            <a:xfrm>
              <a:off x="5517700" y="2956800"/>
              <a:ext cx="29475" cy="7550"/>
            </a:xfrm>
            <a:custGeom>
              <a:avLst/>
              <a:gdLst/>
              <a:ahLst/>
              <a:cxnLst/>
              <a:rect l="l" t="t" r="r" b="b"/>
              <a:pathLst>
                <a:path w="1179" h="302" extrusionOk="0">
                  <a:moveTo>
                    <a:pt x="1154" y="0"/>
                  </a:moveTo>
                  <a:cubicBezTo>
                    <a:pt x="803" y="101"/>
                    <a:pt x="402" y="176"/>
                    <a:pt x="51" y="226"/>
                  </a:cubicBezTo>
                  <a:lnTo>
                    <a:pt x="1" y="276"/>
                  </a:lnTo>
                  <a:lnTo>
                    <a:pt x="51" y="301"/>
                  </a:lnTo>
                  <a:lnTo>
                    <a:pt x="76" y="301"/>
                  </a:lnTo>
                  <a:cubicBezTo>
                    <a:pt x="377" y="276"/>
                    <a:pt x="727" y="201"/>
                    <a:pt x="1053" y="126"/>
                  </a:cubicBezTo>
                  <a:cubicBezTo>
                    <a:pt x="1078" y="101"/>
                    <a:pt x="1128" y="101"/>
                    <a:pt x="1179" y="76"/>
                  </a:cubicBezTo>
                  <a:lnTo>
                    <a:pt x="1179" y="51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6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4"/>
            <p:cNvSpPr/>
            <p:nvPr/>
          </p:nvSpPr>
          <p:spPr>
            <a:xfrm>
              <a:off x="5386750" y="2988750"/>
              <a:ext cx="87750" cy="57675"/>
            </a:xfrm>
            <a:custGeom>
              <a:avLst/>
              <a:gdLst/>
              <a:ahLst/>
              <a:cxnLst/>
              <a:rect l="l" t="t" r="r" b="b"/>
              <a:pathLst>
                <a:path w="3510" h="2307" extrusionOk="0">
                  <a:moveTo>
                    <a:pt x="3434" y="1"/>
                  </a:moveTo>
                  <a:cubicBezTo>
                    <a:pt x="3434" y="1"/>
                    <a:pt x="1655" y="1529"/>
                    <a:pt x="26" y="2231"/>
                  </a:cubicBezTo>
                  <a:lnTo>
                    <a:pt x="1" y="2281"/>
                  </a:lnTo>
                  <a:lnTo>
                    <a:pt x="51" y="2306"/>
                  </a:lnTo>
                  <a:lnTo>
                    <a:pt x="76" y="2306"/>
                  </a:lnTo>
                  <a:cubicBezTo>
                    <a:pt x="1705" y="1605"/>
                    <a:pt x="3484" y="76"/>
                    <a:pt x="3509" y="76"/>
                  </a:cubicBezTo>
                  <a:lnTo>
                    <a:pt x="3509" y="1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4"/>
            <p:cNvSpPr/>
            <p:nvPr/>
          </p:nvSpPr>
          <p:spPr>
            <a:xfrm>
              <a:off x="6096650" y="2950525"/>
              <a:ext cx="57675" cy="252550"/>
            </a:xfrm>
            <a:custGeom>
              <a:avLst/>
              <a:gdLst/>
              <a:ahLst/>
              <a:cxnLst/>
              <a:rect l="l" t="t" r="r" b="b"/>
              <a:pathLst>
                <a:path w="2307" h="10102" extrusionOk="0">
                  <a:moveTo>
                    <a:pt x="2306" y="1"/>
                  </a:moveTo>
                  <a:cubicBezTo>
                    <a:pt x="1780" y="277"/>
                    <a:pt x="1053" y="753"/>
                    <a:pt x="577" y="1379"/>
                  </a:cubicBezTo>
                  <a:cubicBezTo>
                    <a:pt x="427" y="1580"/>
                    <a:pt x="1" y="2131"/>
                    <a:pt x="176" y="5891"/>
                  </a:cubicBezTo>
                  <a:cubicBezTo>
                    <a:pt x="176" y="6016"/>
                    <a:pt x="201" y="6166"/>
                    <a:pt x="201" y="6317"/>
                  </a:cubicBezTo>
                  <a:cubicBezTo>
                    <a:pt x="301" y="8021"/>
                    <a:pt x="452" y="9650"/>
                    <a:pt x="502" y="10101"/>
                  </a:cubicBezTo>
                  <a:lnTo>
                    <a:pt x="527" y="10076"/>
                  </a:lnTo>
                  <a:cubicBezTo>
                    <a:pt x="602" y="10026"/>
                    <a:pt x="778" y="9876"/>
                    <a:pt x="978" y="9650"/>
                  </a:cubicBezTo>
                  <a:cubicBezTo>
                    <a:pt x="853" y="8522"/>
                    <a:pt x="753" y="7169"/>
                    <a:pt x="702" y="5891"/>
                  </a:cubicBezTo>
                  <a:cubicBezTo>
                    <a:pt x="602" y="3936"/>
                    <a:pt x="652" y="2181"/>
                    <a:pt x="978" y="1730"/>
                  </a:cubicBezTo>
                  <a:cubicBezTo>
                    <a:pt x="1279" y="1354"/>
                    <a:pt x="1705" y="1028"/>
                    <a:pt x="2106" y="753"/>
                  </a:cubicBezTo>
                  <a:cubicBezTo>
                    <a:pt x="2156" y="427"/>
                    <a:pt x="2231" y="151"/>
                    <a:pt x="2306" y="1"/>
                  </a:cubicBezTo>
                  <a:close/>
                </a:path>
              </a:pathLst>
            </a:custGeom>
            <a:solidFill>
              <a:srgbClr val="C1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4"/>
            <p:cNvSpPr/>
            <p:nvPr/>
          </p:nvSpPr>
          <p:spPr>
            <a:xfrm>
              <a:off x="5199400" y="2547500"/>
              <a:ext cx="213700" cy="410575"/>
            </a:xfrm>
            <a:custGeom>
              <a:avLst/>
              <a:gdLst/>
              <a:ahLst/>
              <a:cxnLst/>
              <a:rect l="l" t="t" r="r" b="b"/>
              <a:pathLst>
                <a:path w="8548" h="16423" extrusionOk="0">
                  <a:moveTo>
                    <a:pt x="602" y="0"/>
                  </a:moveTo>
                  <a:cubicBezTo>
                    <a:pt x="485" y="0"/>
                    <a:pt x="385" y="49"/>
                    <a:pt x="302" y="132"/>
                  </a:cubicBezTo>
                  <a:cubicBezTo>
                    <a:pt x="101" y="332"/>
                    <a:pt x="1" y="658"/>
                    <a:pt x="1" y="1159"/>
                  </a:cubicBezTo>
                  <a:cubicBezTo>
                    <a:pt x="1" y="2287"/>
                    <a:pt x="903" y="3816"/>
                    <a:pt x="1680" y="5169"/>
                  </a:cubicBezTo>
                  <a:lnTo>
                    <a:pt x="1880" y="5495"/>
                  </a:lnTo>
                  <a:cubicBezTo>
                    <a:pt x="2307" y="6247"/>
                    <a:pt x="3109" y="7149"/>
                    <a:pt x="3911" y="8027"/>
                  </a:cubicBezTo>
                  <a:cubicBezTo>
                    <a:pt x="4637" y="8854"/>
                    <a:pt x="5339" y="9631"/>
                    <a:pt x="5590" y="10132"/>
                  </a:cubicBezTo>
                  <a:cubicBezTo>
                    <a:pt x="5765" y="10508"/>
                    <a:pt x="6016" y="11009"/>
                    <a:pt x="6342" y="11611"/>
                  </a:cubicBezTo>
                  <a:cubicBezTo>
                    <a:pt x="6918" y="12738"/>
                    <a:pt x="7620" y="14117"/>
                    <a:pt x="7896" y="14819"/>
                  </a:cubicBezTo>
                  <a:cubicBezTo>
                    <a:pt x="8297" y="15871"/>
                    <a:pt x="8447" y="16372"/>
                    <a:pt x="8447" y="16372"/>
                  </a:cubicBezTo>
                  <a:lnTo>
                    <a:pt x="8497" y="16423"/>
                  </a:lnTo>
                  <a:lnTo>
                    <a:pt x="8522" y="16423"/>
                  </a:lnTo>
                  <a:lnTo>
                    <a:pt x="8547" y="16347"/>
                  </a:lnTo>
                  <a:cubicBezTo>
                    <a:pt x="8547" y="16347"/>
                    <a:pt x="8397" y="15821"/>
                    <a:pt x="7996" y="14794"/>
                  </a:cubicBezTo>
                  <a:cubicBezTo>
                    <a:pt x="7720" y="14092"/>
                    <a:pt x="6993" y="12688"/>
                    <a:pt x="6417" y="11585"/>
                  </a:cubicBezTo>
                  <a:cubicBezTo>
                    <a:pt x="6116" y="10984"/>
                    <a:pt x="5840" y="10458"/>
                    <a:pt x="5665" y="10107"/>
                  </a:cubicBezTo>
                  <a:cubicBezTo>
                    <a:pt x="5439" y="9580"/>
                    <a:pt x="4713" y="8803"/>
                    <a:pt x="3961" y="7951"/>
                  </a:cubicBezTo>
                  <a:cubicBezTo>
                    <a:pt x="3184" y="7074"/>
                    <a:pt x="2382" y="6197"/>
                    <a:pt x="1956" y="5445"/>
                  </a:cubicBezTo>
                  <a:lnTo>
                    <a:pt x="1780" y="5119"/>
                  </a:lnTo>
                  <a:cubicBezTo>
                    <a:pt x="978" y="3791"/>
                    <a:pt x="101" y="2262"/>
                    <a:pt x="101" y="1159"/>
                  </a:cubicBezTo>
                  <a:cubicBezTo>
                    <a:pt x="101" y="708"/>
                    <a:pt x="201" y="357"/>
                    <a:pt x="352" y="207"/>
                  </a:cubicBezTo>
                  <a:cubicBezTo>
                    <a:pt x="452" y="132"/>
                    <a:pt x="552" y="82"/>
                    <a:pt x="677" y="82"/>
                  </a:cubicBezTo>
                  <a:lnTo>
                    <a:pt x="703" y="107"/>
                  </a:lnTo>
                  <a:lnTo>
                    <a:pt x="728" y="57"/>
                  </a:lnTo>
                  <a:lnTo>
                    <a:pt x="677" y="6"/>
                  </a:lnTo>
                  <a:cubicBezTo>
                    <a:pt x="652" y="2"/>
                    <a:pt x="627" y="0"/>
                    <a:pt x="602" y="0"/>
                  </a:cubicBez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4"/>
            <p:cNvSpPr/>
            <p:nvPr/>
          </p:nvSpPr>
          <p:spPr>
            <a:xfrm>
              <a:off x="5211950" y="2545150"/>
              <a:ext cx="8775" cy="9425"/>
            </a:xfrm>
            <a:custGeom>
              <a:avLst/>
              <a:gdLst/>
              <a:ahLst/>
              <a:cxnLst/>
              <a:rect l="l" t="t" r="r" b="b"/>
              <a:pathLst>
                <a:path w="351" h="377" extrusionOk="0">
                  <a:moveTo>
                    <a:pt x="175" y="0"/>
                  </a:moveTo>
                  <a:cubicBezTo>
                    <a:pt x="75" y="0"/>
                    <a:pt x="0" y="75"/>
                    <a:pt x="0" y="176"/>
                  </a:cubicBezTo>
                  <a:cubicBezTo>
                    <a:pt x="0" y="301"/>
                    <a:pt x="75" y="376"/>
                    <a:pt x="175" y="376"/>
                  </a:cubicBezTo>
                  <a:cubicBezTo>
                    <a:pt x="276" y="376"/>
                    <a:pt x="351" y="301"/>
                    <a:pt x="351" y="176"/>
                  </a:cubicBezTo>
                  <a:cubicBezTo>
                    <a:pt x="351" y="75"/>
                    <a:pt x="276" y="0"/>
                    <a:pt x="175" y="0"/>
                  </a:cubicBezTo>
                  <a:close/>
                </a:path>
              </a:pathLst>
            </a:custGeom>
            <a:solidFill>
              <a:srgbClr val="26A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4"/>
            <p:cNvSpPr/>
            <p:nvPr/>
          </p:nvSpPr>
          <p:spPr>
            <a:xfrm>
              <a:off x="5319075" y="2946775"/>
              <a:ext cx="119075" cy="22575"/>
            </a:xfrm>
            <a:custGeom>
              <a:avLst/>
              <a:gdLst/>
              <a:ahLst/>
              <a:cxnLst/>
              <a:rect l="l" t="t" r="r" b="b"/>
              <a:pathLst>
                <a:path w="4763" h="903" extrusionOk="0">
                  <a:moveTo>
                    <a:pt x="4713" y="0"/>
                  </a:moveTo>
                  <a:cubicBezTo>
                    <a:pt x="2991" y="692"/>
                    <a:pt x="1570" y="816"/>
                    <a:pt x="772" y="816"/>
                  </a:cubicBezTo>
                  <a:cubicBezTo>
                    <a:pt x="327" y="816"/>
                    <a:pt x="76" y="777"/>
                    <a:pt x="76" y="777"/>
                  </a:cubicBezTo>
                  <a:lnTo>
                    <a:pt x="1" y="802"/>
                  </a:lnTo>
                  <a:lnTo>
                    <a:pt x="51" y="853"/>
                  </a:lnTo>
                  <a:cubicBezTo>
                    <a:pt x="51" y="853"/>
                    <a:pt x="327" y="903"/>
                    <a:pt x="778" y="903"/>
                  </a:cubicBezTo>
                  <a:cubicBezTo>
                    <a:pt x="1580" y="903"/>
                    <a:pt x="3008" y="777"/>
                    <a:pt x="4738" y="101"/>
                  </a:cubicBezTo>
                  <a:lnTo>
                    <a:pt x="4763" y="26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4"/>
            <p:cNvSpPr/>
            <p:nvPr/>
          </p:nvSpPr>
          <p:spPr>
            <a:xfrm>
              <a:off x="5574100" y="3025050"/>
              <a:ext cx="43825" cy="34700"/>
            </a:xfrm>
            <a:custGeom>
              <a:avLst/>
              <a:gdLst/>
              <a:ahLst/>
              <a:cxnLst/>
              <a:rect l="l" t="t" r="r" b="b"/>
              <a:pathLst>
                <a:path w="1753" h="1388" extrusionOk="0">
                  <a:moveTo>
                    <a:pt x="770" y="0"/>
                  </a:moveTo>
                  <a:cubicBezTo>
                    <a:pt x="764" y="0"/>
                    <a:pt x="758" y="1"/>
                    <a:pt x="752" y="2"/>
                  </a:cubicBezTo>
                  <a:cubicBezTo>
                    <a:pt x="502" y="27"/>
                    <a:pt x="426" y="1080"/>
                    <a:pt x="426" y="1080"/>
                  </a:cubicBezTo>
                  <a:cubicBezTo>
                    <a:pt x="426" y="1080"/>
                    <a:pt x="326" y="128"/>
                    <a:pt x="176" y="103"/>
                  </a:cubicBezTo>
                  <a:cubicBezTo>
                    <a:pt x="173" y="102"/>
                    <a:pt x="170" y="101"/>
                    <a:pt x="168" y="101"/>
                  </a:cubicBezTo>
                  <a:cubicBezTo>
                    <a:pt x="24" y="101"/>
                    <a:pt x="0" y="1381"/>
                    <a:pt x="0" y="1381"/>
                  </a:cubicBezTo>
                  <a:cubicBezTo>
                    <a:pt x="0" y="1381"/>
                    <a:pt x="13" y="1387"/>
                    <a:pt x="101" y="1387"/>
                  </a:cubicBezTo>
                  <a:cubicBezTo>
                    <a:pt x="188" y="1387"/>
                    <a:pt x="351" y="1381"/>
                    <a:pt x="652" y="1356"/>
                  </a:cubicBezTo>
                  <a:cubicBezTo>
                    <a:pt x="1253" y="1281"/>
                    <a:pt x="1705" y="1105"/>
                    <a:pt x="1705" y="1105"/>
                  </a:cubicBezTo>
                  <a:cubicBezTo>
                    <a:pt x="1753" y="718"/>
                    <a:pt x="1498" y="75"/>
                    <a:pt x="1300" y="75"/>
                  </a:cubicBezTo>
                  <a:cubicBezTo>
                    <a:pt x="1293" y="75"/>
                    <a:pt x="1286" y="76"/>
                    <a:pt x="1278" y="77"/>
                  </a:cubicBezTo>
                  <a:cubicBezTo>
                    <a:pt x="1078" y="128"/>
                    <a:pt x="1053" y="955"/>
                    <a:pt x="1053" y="955"/>
                  </a:cubicBezTo>
                  <a:cubicBezTo>
                    <a:pt x="1053" y="955"/>
                    <a:pt x="1005" y="0"/>
                    <a:pt x="770" y="0"/>
                  </a:cubicBezTo>
                  <a:close/>
                </a:path>
              </a:pathLst>
            </a:custGeom>
            <a:solidFill>
              <a:srgbClr val="F3B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4"/>
            <p:cNvSpPr/>
            <p:nvPr/>
          </p:nvSpPr>
          <p:spPr>
            <a:xfrm>
              <a:off x="5545900" y="3022600"/>
              <a:ext cx="74575" cy="59550"/>
            </a:xfrm>
            <a:custGeom>
              <a:avLst/>
              <a:gdLst/>
              <a:ahLst/>
              <a:cxnLst/>
              <a:rect l="l" t="t" r="r" b="b"/>
              <a:pathLst>
                <a:path w="2983" h="2382" extrusionOk="0">
                  <a:moveTo>
                    <a:pt x="1905" y="0"/>
                  </a:moveTo>
                  <a:cubicBezTo>
                    <a:pt x="1855" y="0"/>
                    <a:pt x="1805" y="0"/>
                    <a:pt x="1780" y="25"/>
                  </a:cubicBezTo>
                  <a:cubicBezTo>
                    <a:pt x="1680" y="125"/>
                    <a:pt x="1604" y="376"/>
                    <a:pt x="1554" y="627"/>
                  </a:cubicBezTo>
                  <a:cubicBezTo>
                    <a:pt x="1529" y="376"/>
                    <a:pt x="1454" y="125"/>
                    <a:pt x="1329" y="100"/>
                  </a:cubicBezTo>
                  <a:lnTo>
                    <a:pt x="1229" y="125"/>
                  </a:lnTo>
                  <a:cubicBezTo>
                    <a:pt x="1053" y="251"/>
                    <a:pt x="1053" y="1178"/>
                    <a:pt x="1053" y="1404"/>
                  </a:cubicBezTo>
                  <a:cubicBezTo>
                    <a:pt x="878" y="1504"/>
                    <a:pt x="276" y="1554"/>
                    <a:pt x="51" y="1554"/>
                  </a:cubicBezTo>
                  <a:lnTo>
                    <a:pt x="0" y="1604"/>
                  </a:lnTo>
                  <a:lnTo>
                    <a:pt x="51" y="1654"/>
                  </a:lnTo>
                  <a:cubicBezTo>
                    <a:pt x="151" y="1654"/>
                    <a:pt x="953" y="1604"/>
                    <a:pt x="1128" y="1479"/>
                  </a:cubicBezTo>
                  <a:lnTo>
                    <a:pt x="1128" y="1454"/>
                  </a:lnTo>
                  <a:cubicBezTo>
                    <a:pt x="1128" y="977"/>
                    <a:pt x="1178" y="276"/>
                    <a:pt x="1304" y="201"/>
                  </a:cubicBezTo>
                  <a:cubicBezTo>
                    <a:pt x="1429" y="226"/>
                    <a:pt x="1504" y="727"/>
                    <a:pt x="1504" y="1178"/>
                  </a:cubicBezTo>
                  <a:lnTo>
                    <a:pt x="1554" y="1228"/>
                  </a:lnTo>
                  <a:lnTo>
                    <a:pt x="1604" y="1178"/>
                  </a:lnTo>
                  <a:cubicBezTo>
                    <a:pt x="1604" y="927"/>
                    <a:pt x="1680" y="251"/>
                    <a:pt x="1830" y="100"/>
                  </a:cubicBezTo>
                  <a:lnTo>
                    <a:pt x="1880" y="100"/>
                  </a:lnTo>
                  <a:cubicBezTo>
                    <a:pt x="2056" y="125"/>
                    <a:pt x="2131" y="702"/>
                    <a:pt x="2131" y="1103"/>
                  </a:cubicBezTo>
                  <a:lnTo>
                    <a:pt x="2156" y="1153"/>
                  </a:lnTo>
                  <a:lnTo>
                    <a:pt x="2206" y="1103"/>
                  </a:lnTo>
                  <a:cubicBezTo>
                    <a:pt x="2231" y="652"/>
                    <a:pt x="2331" y="226"/>
                    <a:pt x="2406" y="226"/>
                  </a:cubicBezTo>
                  <a:cubicBezTo>
                    <a:pt x="2457" y="226"/>
                    <a:pt x="2507" y="251"/>
                    <a:pt x="2582" y="351"/>
                  </a:cubicBezTo>
                  <a:cubicBezTo>
                    <a:pt x="2757" y="602"/>
                    <a:pt x="2883" y="1028"/>
                    <a:pt x="2732" y="1429"/>
                  </a:cubicBezTo>
                  <a:cubicBezTo>
                    <a:pt x="2532" y="1962"/>
                    <a:pt x="2175" y="2298"/>
                    <a:pt x="1190" y="2298"/>
                  </a:cubicBezTo>
                  <a:cubicBezTo>
                    <a:pt x="1063" y="2298"/>
                    <a:pt x="926" y="2292"/>
                    <a:pt x="777" y="2281"/>
                  </a:cubicBezTo>
                  <a:lnTo>
                    <a:pt x="727" y="2331"/>
                  </a:lnTo>
                  <a:lnTo>
                    <a:pt x="777" y="2381"/>
                  </a:lnTo>
                  <a:lnTo>
                    <a:pt x="1203" y="2381"/>
                  </a:lnTo>
                  <a:cubicBezTo>
                    <a:pt x="2231" y="2381"/>
                    <a:pt x="2607" y="2005"/>
                    <a:pt x="2833" y="1454"/>
                  </a:cubicBezTo>
                  <a:cubicBezTo>
                    <a:pt x="2983" y="1028"/>
                    <a:pt x="2858" y="551"/>
                    <a:pt x="2657" y="301"/>
                  </a:cubicBezTo>
                  <a:cubicBezTo>
                    <a:pt x="2557" y="175"/>
                    <a:pt x="2482" y="125"/>
                    <a:pt x="2406" y="125"/>
                  </a:cubicBezTo>
                  <a:cubicBezTo>
                    <a:pt x="2281" y="150"/>
                    <a:pt x="2231" y="326"/>
                    <a:pt x="2181" y="551"/>
                  </a:cubicBezTo>
                  <a:cubicBezTo>
                    <a:pt x="2131" y="276"/>
                    <a:pt x="2056" y="25"/>
                    <a:pt x="1905" y="0"/>
                  </a:cubicBezTo>
                  <a:close/>
                </a:path>
              </a:pathLst>
            </a:custGeom>
            <a:solidFill>
              <a:srgbClr val="3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4"/>
            <p:cNvSpPr/>
            <p:nvPr/>
          </p:nvSpPr>
          <p:spPr>
            <a:xfrm>
              <a:off x="5439375" y="2938625"/>
              <a:ext cx="271975" cy="164200"/>
            </a:xfrm>
            <a:custGeom>
              <a:avLst/>
              <a:gdLst/>
              <a:ahLst/>
              <a:cxnLst/>
              <a:rect l="l" t="t" r="r" b="b"/>
              <a:pathLst>
                <a:path w="10879" h="6568" extrusionOk="0">
                  <a:moveTo>
                    <a:pt x="10853" y="1"/>
                  </a:moveTo>
                  <a:lnTo>
                    <a:pt x="10778" y="26"/>
                  </a:lnTo>
                  <a:cubicBezTo>
                    <a:pt x="10778" y="51"/>
                    <a:pt x="9149" y="2707"/>
                    <a:pt x="7896" y="3885"/>
                  </a:cubicBezTo>
                  <a:cubicBezTo>
                    <a:pt x="6141" y="5540"/>
                    <a:pt x="4412" y="6367"/>
                    <a:pt x="2582" y="6467"/>
                  </a:cubicBezTo>
                  <a:cubicBezTo>
                    <a:pt x="2517" y="6470"/>
                    <a:pt x="2454" y="6471"/>
                    <a:pt x="2392" y="6471"/>
                  </a:cubicBezTo>
                  <a:cubicBezTo>
                    <a:pt x="1318" y="6471"/>
                    <a:pt x="788" y="6070"/>
                    <a:pt x="527" y="5715"/>
                  </a:cubicBezTo>
                  <a:cubicBezTo>
                    <a:pt x="101" y="5164"/>
                    <a:pt x="101" y="4487"/>
                    <a:pt x="251" y="4036"/>
                  </a:cubicBezTo>
                  <a:cubicBezTo>
                    <a:pt x="577" y="3058"/>
                    <a:pt x="1655" y="2056"/>
                    <a:pt x="1680" y="2031"/>
                  </a:cubicBezTo>
                  <a:lnTo>
                    <a:pt x="1680" y="1981"/>
                  </a:lnTo>
                  <a:lnTo>
                    <a:pt x="1605" y="1981"/>
                  </a:lnTo>
                  <a:cubicBezTo>
                    <a:pt x="1555" y="2006"/>
                    <a:pt x="502" y="3008"/>
                    <a:pt x="176" y="4011"/>
                  </a:cubicBezTo>
                  <a:cubicBezTo>
                    <a:pt x="1" y="4487"/>
                    <a:pt x="1" y="5214"/>
                    <a:pt x="427" y="5790"/>
                  </a:cubicBezTo>
                  <a:cubicBezTo>
                    <a:pt x="728" y="6141"/>
                    <a:pt x="1279" y="6567"/>
                    <a:pt x="2382" y="6567"/>
                  </a:cubicBezTo>
                  <a:lnTo>
                    <a:pt x="2582" y="6567"/>
                  </a:lnTo>
                  <a:cubicBezTo>
                    <a:pt x="4437" y="6467"/>
                    <a:pt x="6191" y="5615"/>
                    <a:pt x="7946" y="3961"/>
                  </a:cubicBezTo>
                  <a:cubicBezTo>
                    <a:pt x="9224" y="2758"/>
                    <a:pt x="10853" y="101"/>
                    <a:pt x="10878" y="76"/>
                  </a:cubicBezTo>
                  <a:lnTo>
                    <a:pt x="10853" y="1"/>
                  </a:lnTo>
                  <a:close/>
                </a:path>
              </a:pathLst>
            </a:custGeom>
            <a:solidFill>
              <a:srgbClr val="FEC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43"/>
          <p:cNvSpPr txBox="1">
            <a:spLocks noGrp="1"/>
          </p:cNvSpPr>
          <p:nvPr>
            <p:ph type="title"/>
          </p:nvPr>
        </p:nvSpPr>
        <p:spPr>
          <a:xfrm>
            <a:off x="857224" y="1643056"/>
            <a:ext cx="4769100" cy="10161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</a:t>
            </a:r>
            <a:endParaRPr/>
          </a:p>
        </p:txBody>
      </p:sp>
      <p:sp>
        <p:nvSpPr>
          <p:cNvPr id="2926" name="Google Shape;2926;p43"/>
          <p:cNvSpPr txBox="1">
            <a:spLocks noGrp="1"/>
          </p:cNvSpPr>
          <p:nvPr>
            <p:ph type="subTitle" idx="1"/>
          </p:nvPr>
        </p:nvSpPr>
        <p:spPr>
          <a:xfrm>
            <a:off x="0" y="2571750"/>
            <a:ext cx="5584950" cy="207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1800" dirty="0" smtClean="0"/>
              <a:t>The result of the analysis showed of 89 patients with </a:t>
            </a:r>
            <a:r>
              <a:rPr lang="en-ID" sz="1800" dirty="0" err="1" smtClean="0"/>
              <a:t>comorbidity</a:t>
            </a:r>
            <a:r>
              <a:rPr lang="en-ID" sz="1800" dirty="0" smtClean="0"/>
              <a:t>, 62 % were died and  38 % were discharged. The most </a:t>
            </a:r>
            <a:r>
              <a:rPr lang="en-ID" sz="1800" dirty="0" err="1" smtClean="0"/>
              <a:t>comorbidites</a:t>
            </a:r>
            <a:r>
              <a:rPr lang="en-ID" sz="1800" dirty="0" smtClean="0"/>
              <a:t> were 67,4% diabetes mellitus, 33% hypertension. The </a:t>
            </a:r>
            <a:r>
              <a:rPr lang="en-ID" sz="1800" dirty="0" err="1" smtClean="0"/>
              <a:t>Comorbidities</a:t>
            </a:r>
            <a:r>
              <a:rPr lang="en-ID" sz="1800" dirty="0" smtClean="0"/>
              <a:t>, higher age, heavier weight, and d-</a:t>
            </a:r>
            <a:r>
              <a:rPr lang="en-ID" sz="1800" dirty="0" err="1" smtClean="0"/>
              <a:t>dimer</a:t>
            </a:r>
            <a:r>
              <a:rPr lang="en-ID" sz="1800" dirty="0" smtClean="0"/>
              <a:t> abnormality were significantly increased risk of mortality (p=0.000).</a:t>
            </a:r>
            <a:endParaRPr lang="en-US" sz="1800" dirty="0"/>
          </a:p>
        </p:txBody>
      </p:sp>
      <p:grpSp>
        <p:nvGrpSpPr>
          <p:cNvPr id="2927" name="Google Shape;2927;p43"/>
          <p:cNvGrpSpPr/>
          <p:nvPr/>
        </p:nvGrpSpPr>
        <p:grpSpPr>
          <a:xfrm>
            <a:off x="2508617" y="533568"/>
            <a:ext cx="1383561" cy="1507296"/>
            <a:chOff x="2658050" y="584875"/>
            <a:chExt cx="706800" cy="770050"/>
          </a:xfrm>
        </p:grpSpPr>
        <p:sp>
          <p:nvSpPr>
            <p:cNvPr id="2928" name="Google Shape;2928;p43"/>
            <p:cNvSpPr/>
            <p:nvPr/>
          </p:nvSpPr>
          <p:spPr>
            <a:xfrm>
              <a:off x="2658050" y="584875"/>
              <a:ext cx="706800" cy="770050"/>
            </a:xfrm>
            <a:custGeom>
              <a:avLst/>
              <a:gdLst/>
              <a:ahLst/>
              <a:cxnLst/>
              <a:rect l="l" t="t" r="r" b="b"/>
              <a:pathLst>
                <a:path w="28272" h="30802" extrusionOk="0">
                  <a:moveTo>
                    <a:pt x="28271" y="0"/>
                  </a:moveTo>
                  <a:lnTo>
                    <a:pt x="0" y="1281"/>
                  </a:lnTo>
                  <a:lnTo>
                    <a:pt x="3562" y="30302"/>
                  </a:lnTo>
                  <a:lnTo>
                    <a:pt x="26741" y="30802"/>
                  </a:lnTo>
                  <a:lnTo>
                    <a:pt x="28271" y="0"/>
                  </a:lnTo>
                  <a:close/>
                </a:path>
              </a:pathLst>
            </a:custGeom>
            <a:solidFill>
              <a:srgbClr val="BD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2704973" y="627129"/>
              <a:ext cx="612956" cy="685538"/>
            </a:xfrm>
            <a:custGeom>
              <a:avLst/>
              <a:gdLst/>
              <a:ahLst/>
              <a:cxnLst/>
              <a:rect l="l" t="t" r="r" b="b"/>
              <a:pathLst>
                <a:path w="22430" h="25086" extrusionOk="0">
                  <a:moveTo>
                    <a:pt x="22430" y="0"/>
                  </a:moveTo>
                  <a:lnTo>
                    <a:pt x="1" y="1000"/>
                  </a:lnTo>
                  <a:lnTo>
                    <a:pt x="2874" y="24679"/>
                  </a:lnTo>
                  <a:lnTo>
                    <a:pt x="21180" y="25085"/>
                  </a:lnTo>
                  <a:lnTo>
                    <a:pt x="22430" y="0"/>
                  </a:lnTo>
                  <a:close/>
                </a:path>
              </a:pathLst>
            </a:custGeom>
            <a:solidFill>
              <a:srgbClr val="B8E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0" name="Google Shape;2930;p43"/>
          <p:cNvSpPr txBox="1">
            <a:spLocks noGrp="1"/>
          </p:cNvSpPr>
          <p:nvPr>
            <p:ph type="title" idx="2"/>
          </p:nvPr>
        </p:nvSpPr>
        <p:spPr>
          <a:xfrm>
            <a:off x="2119650" y="675825"/>
            <a:ext cx="21615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1" name="Google Shape;2931;p43"/>
          <p:cNvGrpSpPr/>
          <p:nvPr/>
        </p:nvGrpSpPr>
        <p:grpSpPr>
          <a:xfrm>
            <a:off x="5462175" y="817832"/>
            <a:ext cx="3155868" cy="3828813"/>
            <a:chOff x="5462175" y="817832"/>
            <a:chExt cx="3155868" cy="3828813"/>
          </a:xfrm>
        </p:grpSpPr>
        <p:grpSp>
          <p:nvGrpSpPr>
            <p:cNvPr id="2932" name="Google Shape;2932;p43"/>
            <p:cNvGrpSpPr/>
            <p:nvPr/>
          </p:nvGrpSpPr>
          <p:grpSpPr>
            <a:xfrm flipH="1">
              <a:off x="5462175" y="817832"/>
              <a:ext cx="3155868" cy="3828813"/>
              <a:chOff x="3150525" y="3769550"/>
              <a:chExt cx="1204300" cy="1461100"/>
            </a:xfrm>
          </p:grpSpPr>
          <p:sp>
            <p:nvSpPr>
              <p:cNvPr id="2933" name="Google Shape;2933;p43"/>
              <p:cNvSpPr/>
              <p:nvPr/>
            </p:nvSpPr>
            <p:spPr>
              <a:xfrm>
                <a:off x="3861050" y="4670475"/>
                <a:ext cx="2512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7394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51"/>
                    </a:cubicBezTo>
                    <a:cubicBezTo>
                      <a:pt x="1" y="226"/>
                      <a:pt x="51" y="276"/>
                      <a:pt x="126" y="301"/>
                    </a:cubicBezTo>
                    <a:lnTo>
                      <a:pt x="8522" y="727"/>
                    </a:lnTo>
                    <a:lnTo>
                      <a:pt x="9775" y="7268"/>
                    </a:lnTo>
                    <a:cubicBezTo>
                      <a:pt x="9775" y="7344"/>
                      <a:pt x="9850" y="7394"/>
                      <a:pt x="9900" y="7394"/>
                    </a:cubicBezTo>
                    <a:lnTo>
                      <a:pt x="9925" y="7394"/>
                    </a:lnTo>
                    <a:cubicBezTo>
                      <a:pt x="10001" y="7369"/>
                      <a:pt x="10051" y="7293"/>
                      <a:pt x="10051" y="7218"/>
                    </a:cubicBezTo>
                    <a:lnTo>
                      <a:pt x="8773" y="577"/>
                    </a:lnTo>
                    <a:cubicBezTo>
                      <a:pt x="8773" y="501"/>
                      <a:pt x="8697" y="451"/>
                      <a:pt x="8647" y="451"/>
                    </a:cubicBez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CEBE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43"/>
              <p:cNvSpPr/>
              <p:nvPr/>
            </p:nvSpPr>
            <p:spPr>
              <a:xfrm>
                <a:off x="3761425" y="4781375"/>
                <a:ext cx="1673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8923" extrusionOk="0">
                    <a:moveTo>
                      <a:pt x="6642" y="0"/>
                    </a:moveTo>
                    <a:cubicBezTo>
                      <a:pt x="6592" y="0"/>
                      <a:pt x="6567" y="25"/>
                      <a:pt x="6567" y="50"/>
                    </a:cubicBezTo>
                    <a:lnTo>
                      <a:pt x="5715" y="8672"/>
                    </a:lnTo>
                    <a:lnTo>
                      <a:pt x="5590" y="8497"/>
                    </a:lnTo>
                    <a:lnTo>
                      <a:pt x="101" y="2482"/>
                    </a:lnTo>
                    <a:lnTo>
                      <a:pt x="1" y="2482"/>
                    </a:lnTo>
                    <a:lnTo>
                      <a:pt x="1" y="2582"/>
                    </a:lnTo>
                    <a:lnTo>
                      <a:pt x="5464" y="8597"/>
                    </a:lnTo>
                    <a:lnTo>
                      <a:pt x="5715" y="8898"/>
                    </a:lnTo>
                    <a:lnTo>
                      <a:pt x="5765" y="8923"/>
                    </a:lnTo>
                    <a:lnTo>
                      <a:pt x="5790" y="8923"/>
                    </a:lnTo>
                    <a:lnTo>
                      <a:pt x="5840" y="8873"/>
                    </a:lnTo>
                    <a:lnTo>
                      <a:pt x="6692" y="75"/>
                    </a:lnTo>
                    <a:cubicBezTo>
                      <a:pt x="6692" y="25"/>
                      <a:pt x="6667" y="0"/>
                      <a:pt x="6642" y="0"/>
                    </a:cubicBez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43"/>
              <p:cNvSpPr/>
              <p:nvPr/>
            </p:nvSpPr>
            <p:spPr>
              <a:xfrm>
                <a:off x="3903650" y="4897275"/>
                <a:ext cx="186750" cy="21307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8523" extrusionOk="0">
                    <a:moveTo>
                      <a:pt x="6968" y="1"/>
                    </a:moveTo>
                    <a:lnTo>
                      <a:pt x="26" y="4161"/>
                    </a:lnTo>
                    <a:lnTo>
                      <a:pt x="1" y="4211"/>
                    </a:lnTo>
                    <a:lnTo>
                      <a:pt x="51" y="4287"/>
                    </a:lnTo>
                    <a:lnTo>
                      <a:pt x="7369" y="8497"/>
                    </a:lnTo>
                    <a:lnTo>
                      <a:pt x="7394" y="8522"/>
                    </a:lnTo>
                    <a:lnTo>
                      <a:pt x="7470" y="8472"/>
                    </a:lnTo>
                    <a:lnTo>
                      <a:pt x="7445" y="8397"/>
                    </a:lnTo>
                    <a:lnTo>
                      <a:pt x="201" y="4211"/>
                    </a:lnTo>
                    <a:lnTo>
                      <a:pt x="7044" y="126"/>
                    </a:lnTo>
                    <a:lnTo>
                      <a:pt x="7069" y="26"/>
                    </a:lnTo>
                    <a:lnTo>
                      <a:pt x="6968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3"/>
              <p:cNvSpPr/>
              <p:nvPr/>
            </p:nvSpPr>
            <p:spPr>
              <a:xfrm>
                <a:off x="3775850" y="5010700"/>
                <a:ext cx="1748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8021" extrusionOk="0">
                    <a:moveTo>
                      <a:pt x="5213" y="0"/>
                    </a:moveTo>
                    <a:lnTo>
                      <a:pt x="5138" y="25"/>
                    </a:lnTo>
                    <a:lnTo>
                      <a:pt x="0" y="6166"/>
                    </a:lnTo>
                    <a:lnTo>
                      <a:pt x="25" y="6266"/>
                    </a:lnTo>
                    <a:lnTo>
                      <a:pt x="125" y="6266"/>
                    </a:lnTo>
                    <a:lnTo>
                      <a:pt x="5138" y="226"/>
                    </a:lnTo>
                    <a:lnTo>
                      <a:pt x="6842" y="7970"/>
                    </a:lnTo>
                    <a:lnTo>
                      <a:pt x="6917" y="8020"/>
                    </a:lnTo>
                    <a:lnTo>
                      <a:pt x="6942" y="8020"/>
                    </a:lnTo>
                    <a:lnTo>
                      <a:pt x="6993" y="7945"/>
                    </a:lnTo>
                    <a:lnTo>
                      <a:pt x="5263" y="50"/>
                    </a:lnTo>
                    <a:lnTo>
                      <a:pt x="5213" y="0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3"/>
              <p:cNvSpPr/>
              <p:nvPr/>
            </p:nvSpPr>
            <p:spPr>
              <a:xfrm>
                <a:off x="3699400" y="4993150"/>
                <a:ext cx="2055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653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0" y="101"/>
                      <a:pt x="25" y="151"/>
                      <a:pt x="51" y="151"/>
                    </a:cubicBezTo>
                    <a:lnTo>
                      <a:pt x="8146" y="652"/>
                    </a:lnTo>
                    <a:lnTo>
                      <a:pt x="8221" y="577"/>
                    </a:lnTo>
                    <a:cubicBezTo>
                      <a:pt x="8221" y="552"/>
                      <a:pt x="8196" y="502"/>
                      <a:pt x="8146" y="502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3"/>
              <p:cNvSpPr/>
              <p:nvPr/>
            </p:nvSpPr>
            <p:spPr>
              <a:xfrm>
                <a:off x="3883600" y="4980000"/>
                <a:ext cx="439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05" extrusionOk="0">
                    <a:moveTo>
                      <a:pt x="878" y="0"/>
                    </a:moveTo>
                    <a:cubicBezTo>
                      <a:pt x="402" y="0"/>
                      <a:pt x="1" y="401"/>
                      <a:pt x="1" y="902"/>
                    </a:cubicBezTo>
                    <a:cubicBezTo>
                      <a:pt x="1" y="1404"/>
                      <a:pt x="402" y="1805"/>
                      <a:pt x="878" y="1805"/>
                    </a:cubicBezTo>
                    <a:cubicBezTo>
                      <a:pt x="1354" y="1805"/>
                      <a:pt x="1755" y="1404"/>
                      <a:pt x="1755" y="902"/>
                    </a:cubicBezTo>
                    <a:cubicBezTo>
                      <a:pt x="1755" y="401"/>
                      <a:pt x="1354" y="0"/>
                      <a:pt x="878" y="0"/>
                    </a:cubicBezTo>
                    <a:close/>
                  </a:path>
                </a:pathLst>
              </a:custGeom>
              <a:solidFill>
                <a:srgbClr val="A1D1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43"/>
              <p:cNvSpPr/>
              <p:nvPr/>
            </p:nvSpPr>
            <p:spPr>
              <a:xfrm>
                <a:off x="3693750" y="4775100"/>
                <a:ext cx="422975" cy="45555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8222" extrusionOk="0">
                    <a:moveTo>
                      <a:pt x="8472" y="552"/>
                    </a:moveTo>
                    <a:cubicBezTo>
                      <a:pt x="12833" y="552"/>
                      <a:pt x="16367" y="4387"/>
                      <a:pt x="16367" y="9098"/>
                    </a:cubicBezTo>
                    <a:cubicBezTo>
                      <a:pt x="16367" y="13835"/>
                      <a:pt x="12833" y="17670"/>
                      <a:pt x="8472" y="17670"/>
                    </a:cubicBezTo>
                    <a:cubicBezTo>
                      <a:pt x="4111" y="17670"/>
                      <a:pt x="552" y="13835"/>
                      <a:pt x="552" y="9098"/>
                    </a:cubicBezTo>
                    <a:cubicBezTo>
                      <a:pt x="552" y="4387"/>
                      <a:pt x="4111" y="552"/>
                      <a:pt x="8472" y="552"/>
                    </a:cubicBezTo>
                    <a:close/>
                    <a:moveTo>
                      <a:pt x="8472" y="1"/>
                    </a:moveTo>
                    <a:cubicBezTo>
                      <a:pt x="3810" y="1"/>
                      <a:pt x="1" y="4086"/>
                      <a:pt x="1" y="9098"/>
                    </a:cubicBezTo>
                    <a:cubicBezTo>
                      <a:pt x="1" y="14136"/>
                      <a:pt x="3810" y="18221"/>
                      <a:pt x="8472" y="18221"/>
                    </a:cubicBezTo>
                    <a:cubicBezTo>
                      <a:pt x="13134" y="18221"/>
                      <a:pt x="16918" y="14136"/>
                      <a:pt x="16918" y="9098"/>
                    </a:cubicBezTo>
                    <a:cubicBezTo>
                      <a:pt x="16918" y="4086"/>
                      <a:pt x="13134" y="1"/>
                      <a:pt x="8472" y="1"/>
                    </a:cubicBezTo>
                    <a:close/>
                  </a:path>
                </a:pathLst>
              </a:custGeom>
              <a:solidFill>
                <a:srgbClr val="C494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43"/>
              <p:cNvSpPr/>
              <p:nvPr/>
            </p:nvSpPr>
            <p:spPr>
              <a:xfrm>
                <a:off x="3718200" y="4800800"/>
                <a:ext cx="374700" cy="403525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16141" extrusionOk="0">
                    <a:moveTo>
                      <a:pt x="7494" y="276"/>
                    </a:moveTo>
                    <a:cubicBezTo>
                      <a:pt x="11479" y="276"/>
                      <a:pt x="14712" y="3785"/>
                      <a:pt x="14712" y="8070"/>
                    </a:cubicBezTo>
                    <a:cubicBezTo>
                      <a:pt x="14712" y="12381"/>
                      <a:pt x="11479" y="15865"/>
                      <a:pt x="7494" y="15865"/>
                    </a:cubicBezTo>
                    <a:cubicBezTo>
                      <a:pt x="3509" y="15865"/>
                      <a:pt x="276" y="12381"/>
                      <a:pt x="276" y="8070"/>
                    </a:cubicBezTo>
                    <a:cubicBezTo>
                      <a:pt x="276" y="3785"/>
                      <a:pt x="3509" y="276"/>
                      <a:pt x="7494" y="276"/>
                    </a:cubicBezTo>
                    <a:close/>
                    <a:moveTo>
                      <a:pt x="7494" y="0"/>
                    </a:moveTo>
                    <a:cubicBezTo>
                      <a:pt x="3359" y="0"/>
                      <a:pt x="0" y="3634"/>
                      <a:pt x="0" y="8070"/>
                    </a:cubicBezTo>
                    <a:cubicBezTo>
                      <a:pt x="0" y="12532"/>
                      <a:pt x="3359" y="16141"/>
                      <a:pt x="7494" y="16141"/>
                    </a:cubicBezTo>
                    <a:cubicBezTo>
                      <a:pt x="11629" y="16141"/>
                      <a:pt x="14988" y="12532"/>
                      <a:pt x="14988" y="8070"/>
                    </a:cubicBezTo>
                    <a:cubicBezTo>
                      <a:pt x="14988" y="3634"/>
                      <a:pt x="11629" y="0"/>
                      <a:pt x="7494" y="0"/>
                    </a:cubicBezTo>
                    <a:close/>
                  </a:path>
                </a:pathLst>
              </a:custGeom>
              <a:solidFill>
                <a:srgbClr val="A1D1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43"/>
              <p:cNvSpPr/>
              <p:nvPr/>
            </p:nvSpPr>
            <p:spPr>
              <a:xfrm>
                <a:off x="3703775" y="4871600"/>
                <a:ext cx="345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104" extrusionOk="0">
                    <a:moveTo>
                      <a:pt x="13810" y="0"/>
                    </a:moveTo>
                    <a:lnTo>
                      <a:pt x="1" y="627"/>
                    </a:lnTo>
                    <a:lnTo>
                      <a:pt x="151" y="1103"/>
                    </a:lnTo>
                    <a:lnTo>
                      <a:pt x="13384" y="527"/>
                    </a:lnTo>
                    <a:lnTo>
                      <a:pt x="13810" y="0"/>
                    </a:lnTo>
                    <a:close/>
                  </a:path>
                </a:pathLst>
              </a:custGeom>
              <a:solidFill>
                <a:srgbClr val="C1D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3"/>
              <p:cNvSpPr/>
              <p:nvPr/>
            </p:nvSpPr>
            <p:spPr>
              <a:xfrm>
                <a:off x="3730725" y="4720600"/>
                <a:ext cx="537000" cy="3857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15431" extrusionOk="0">
                    <a:moveTo>
                      <a:pt x="11304" y="0"/>
                    </a:moveTo>
                    <a:lnTo>
                      <a:pt x="10427" y="752"/>
                    </a:lnTo>
                    <a:lnTo>
                      <a:pt x="10326" y="852"/>
                    </a:lnTo>
                    <a:lnTo>
                      <a:pt x="10301" y="877"/>
                    </a:lnTo>
                    <a:cubicBezTo>
                      <a:pt x="10301" y="877"/>
                      <a:pt x="7900" y="1336"/>
                      <a:pt x="5705" y="1336"/>
                    </a:cubicBezTo>
                    <a:cubicBezTo>
                      <a:pt x="5548" y="1336"/>
                      <a:pt x="5392" y="1334"/>
                      <a:pt x="5239" y="1329"/>
                    </a:cubicBezTo>
                    <a:cubicBezTo>
                      <a:pt x="5123" y="1325"/>
                      <a:pt x="5007" y="1324"/>
                      <a:pt x="4889" y="1324"/>
                    </a:cubicBezTo>
                    <a:cubicBezTo>
                      <a:pt x="4113" y="1324"/>
                      <a:pt x="3297" y="1392"/>
                      <a:pt x="2557" y="1479"/>
                    </a:cubicBezTo>
                    <a:lnTo>
                      <a:pt x="1" y="1905"/>
                    </a:lnTo>
                    <a:cubicBezTo>
                      <a:pt x="1" y="1905"/>
                      <a:pt x="1" y="2131"/>
                      <a:pt x="51" y="2481"/>
                    </a:cubicBezTo>
                    <a:lnTo>
                      <a:pt x="76" y="2481"/>
                    </a:lnTo>
                    <a:cubicBezTo>
                      <a:pt x="176" y="3158"/>
                      <a:pt x="552" y="4336"/>
                      <a:pt x="1605" y="5314"/>
                    </a:cubicBezTo>
                    <a:cubicBezTo>
                      <a:pt x="2565" y="6213"/>
                      <a:pt x="4286" y="6389"/>
                      <a:pt x="5842" y="6389"/>
                    </a:cubicBezTo>
                    <a:cubicBezTo>
                      <a:pt x="6844" y="6389"/>
                      <a:pt x="7778" y="6316"/>
                      <a:pt x="8397" y="6316"/>
                    </a:cubicBezTo>
                    <a:cubicBezTo>
                      <a:pt x="9975" y="6316"/>
                      <a:pt x="13334" y="5965"/>
                      <a:pt x="13334" y="5965"/>
                    </a:cubicBezTo>
                    <a:lnTo>
                      <a:pt x="13334" y="5965"/>
                    </a:lnTo>
                    <a:cubicBezTo>
                      <a:pt x="13334" y="5965"/>
                      <a:pt x="12783" y="7419"/>
                      <a:pt x="13585" y="9574"/>
                    </a:cubicBezTo>
                    <a:cubicBezTo>
                      <a:pt x="14387" y="11730"/>
                      <a:pt x="16868" y="15389"/>
                      <a:pt x="16868" y="15389"/>
                    </a:cubicBezTo>
                    <a:cubicBezTo>
                      <a:pt x="16868" y="15389"/>
                      <a:pt x="17093" y="15414"/>
                      <a:pt x="17344" y="15414"/>
                    </a:cubicBezTo>
                    <a:cubicBezTo>
                      <a:pt x="17489" y="15424"/>
                      <a:pt x="17643" y="15430"/>
                      <a:pt x="17788" y="15430"/>
                    </a:cubicBezTo>
                    <a:cubicBezTo>
                      <a:pt x="17993" y="15430"/>
                      <a:pt x="18179" y="15418"/>
                      <a:pt x="18296" y="15389"/>
                    </a:cubicBezTo>
                    <a:lnTo>
                      <a:pt x="17971" y="12381"/>
                    </a:lnTo>
                    <a:lnTo>
                      <a:pt x="17845" y="11304"/>
                    </a:lnTo>
                    <a:lnTo>
                      <a:pt x="17845" y="11203"/>
                    </a:lnTo>
                    <a:cubicBezTo>
                      <a:pt x="17845" y="11203"/>
                      <a:pt x="17870" y="11228"/>
                      <a:pt x="17895" y="11304"/>
                    </a:cubicBezTo>
                    <a:lnTo>
                      <a:pt x="17920" y="11354"/>
                    </a:lnTo>
                    <a:cubicBezTo>
                      <a:pt x="18171" y="11905"/>
                      <a:pt x="19073" y="13810"/>
                      <a:pt x="20001" y="14487"/>
                    </a:cubicBezTo>
                    <a:cubicBezTo>
                      <a:pt x="20101" y="14562"/>
                      <a:pt x="20226" y="14637"/>
                      <a:pt x="20352" y="14662"/>
                    </a:cubicBezTo>
                    <a:lnTo>
                      <a:pt x="20602" y="14612"/>
                    </a:lnTo>
                    <a:lnTo>
                      <a:pt x="21479" y="14386"/>
                    </a:lnTo>
                    <a:cubicBezTo>
                      <a:pt x="21479" y="14386"/>
                      <a:pt x="20201" y="7068"/>
                      <a:pt x="19800" y="4988"/>
                    </a:cubicBezTo>
                    <a:cubicBezTo>
                      <a:pt x="19374" y="2908"/>
                      <a:pt x="18672" y="1629"/>
                      <a:pt x="17745" y="1128"/>
                    </a:cubicBezTo>
                    <a:cubicBezTo>
                      <a:pt x="16818" y="602"/>
                      <a:pt x="11304" y="0"/>
                      <a:pt x="11304" y="0"/>
                    </a:cubicBezTo>
                    <a:close/>
                  </a:path>
                </a:pathLst>
              </a:custGeom>
              <a:solidFill>
                <a:srgbClr val="4AA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3"/>
              <p:cNvSpPr/>
              <p:nvPr/>
            </p:nvSpPr>
            <p:spPr>
              <a:xfrm>
                <a:off x="3732600" y="4782625"/>
                <a:ext cx="431750" cy="323325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29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677"/>
                      <a:pt x="477" y="1855"/>
                      <a:pt x="1530" y="2833"/>
                    </a:cubicBezTo>
                    <a:cubicBezTo>
                      <a:pt x="2490" y="3732"/>
                      <a:pt x="4211" y="3908"/>
                      <a:pt x="5767" y="3908"/>
                    </a:cubicBezTo>
                    <a:cubicBezTo>
                      <a:pt x="6769" y="3908"/>
                      <a:pt x="7703" y="3835"/>
                      <a:pt x="8322" y="3835"/>
                    </a:cubicBezTo>
                    <a:cubicBezTo>
                      <a:pt x="9900" y="3835"/>
                      <a:pt x="13259" y="3484"/>
                      <a:pt x="13259" y="3484"/>
                    </a:cubicBezTo>
                    <a:lnTo>
                      <a:pt x="13259" y="3484"/>
                    </a:lnTo>
                    <a:cubicBezTo>
                      <a:pt x="13259" y="3484"/>
                      <a:pt x="12708" y="4938"/>
                      <a:pt x="13510" y="7093"/>
                    </a:cubicBezTo>
                    <a:cubicBezTo>
                      <a:pt x="14312" y="9249"/>
                      <a:pt x="16793" y="12908"/>
                      <a:pt x="16793" y="12908"/>
                    </a:cubicBezTo>
                    <a:cubicBezTo>
                      <a:pt x="16793" y="12908"/>
                      <a:pt x="17018" y="12933"/>
                      <a:pt x="17269" y="12933"/>
                    </a:cubicBezTo>
                    <a:cubicBezTo>
                      <a:pt x="16843" y="11980"/>
                      <a:pt x="15565" y="9274"/>
                      <a:pt x="14888" y="7444"/>
                    </a:cubicBezTo>
                    <a:cubicBezTo>
                      <a:pt x="14061" y="5188"/>
                      <a:pt x="14688" y="2381"/>
                      <a:pt x="14688" y="2381"/>
                    </a:cubicBezTo>
                    <a:lnTo>
                      <a:pt x="14688" y="2381"/>
                    </a:lnTo>
                    <a:cubicBezTo>
                      <a:pt x="14558" y="2387"/>
                      <a:pt x="14420" y="2390"/>
                      <a:pt x="14273" y="2390"/>
                    </a:cubicBezTo>
                    <a:cubicBezTo>
                      <a:pt x="12536" y="2390"/>
                      <a:pt x="9568" y="1997"/>
                      <a:pt x="5941" y="1604"/>
                    </a:cubicBezTo>
                    <a:cubicBezTo>
                      <a:pt x="3184" y="1304"/>
                      <a:pt x="1028" y="477"/>
                      <a:pt x="1" y="0"/>
                    </a:cubicBezTo>
                    <a:close/>
                  </a:path>
                </a:pathLst>
              </a:custGeom>
              <a:solidFill>
                <a:srgbClr val="319B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3"/>
              <p:cNvSpPr/>
              <p:nvPr/>
            </p:nvSpPr>
            <p:spPr>
              <a:xfrm>
                <a:off x="4156175" y="4840900"/>
                <a:ext cx="89625" cy="2462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9850" extrusionOk="0">
                    <a:moveTo>
                      <a:pt x="0" y="0"/>
                    </a:moveTo>
                    <a:cubicBezTo>
                      <a:pt x="0" y="1"/>
                      <a:pt x="426" y="3384"/>
                      <a:pt x="552" y="4512"/>
                    </a:cubicBezTo>
                    <a:cubicBezTo>
                      <a:pt x="627" y="5038"/>
                      <a:pt x="752" y="5815"/>
                      <a:pt x="877" y="6492"/>
                    </a:cubicBezTo>
                    <a:lnTo>
                      <a:pt x="902" y="6542"/>
                    </a:lnTo>
                    <a:cubicBezTo>
                      <a:pt x="1153" y="7093"/>
                      <a:pt x="2055" y="8998"/>
                      <a:pt x="2983" y="9675"/>
                    </a:cubicBezTo>
                    <a:cubicBezTo>
                      <a:pt x="3083" y="9750"/>
                      <a:pt x="3208" y="9825"/>
                      <a:pt x="3334" y="9850"/>
                    </a:cubicBezTo>
                    <a:lnTo>
                      <a:pt x="3584" y="9800"/>
                    </a:lnTo>
                    <a:cubicBezTo>
                      <a:pt x="3133" y="8973"/>
                      <a:pt x="2256" y="7268"/>
                      <a:pt x="1730" y="5690"/>
                    </a:cubicBezTo>
                    <a:cubicBezTo>
                      <a:pt x="1003" y="3559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9B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3"/>
              <p:cNvSpPr/>
              <p:nvPr/>
            </p:nvSpPr>
            <p:spPr>
              <a:xfrm>
                <a:off x="3596650" y="4415450"/>
                <a:ext cx="23747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0703" extrusionOk="0">
                    <a:moveTo>
                      <a:pt x="6567" y="1"/>
                    </a:moveTo>
                    <a:cubicBezTo>
                      <a:pt x="2857" y="151"/>
                      <a:pt x="0" y="903"/>
                      <a:pt x="0" y="903"/>
                    </a:cubicBezTo>
                    <a:lnTo>
                      <a:pt x="2582" y="10702"/>
                    </a:lnTo>
                    <a:lnTo>
                      <a:pt x="9499" y="9675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rgbClr val="C1D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3"/>
              <p:cNvSpPr/>
              <p:nvPr/>
            </p:nvSpPr>
            <p:spPr>
              <a:xfrm>
                <a:off x="3660550" y="4396575"/>
                <a:ext cx="35277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866" extrusionOk="0">
                    <a:moveTo>
                      <a:pt x="5195" y="0"/>
                    </a:moveTo>
                    <a:cubicBezTo>
                      <a:pt x="4887" y="0"/>
                      <a:pt x="4610" y="39"/>
                      <a:pt x="4387" y="129"/>
                    </a:cubicBezTo>
                    <a:cubicBezTo>
                      <a:pt x="3284" y="580"/>
                      <a:pt x="2281" y="981"/>
                      <a:pt x="1479" y="2159"/>
                    </a:cubicBezTo>
                    <a:cubicBezTo>
                      <a:pt x="1304" y="2410"/>
                      <a:pt x="1153" y="2711"/>
                      <a:pt x="1003" y="3036"/>
                    </a:cubicBezTo>
                    <a:cubicBezTo>
                      <a:pt x="176" y="4941"/>
                      <a:pt x="1" y="7222"/>
                      <a:pt x="26" y="8801"/>
                    </a:cubicBezTo>
                    <a:cubicBezTo>
                      <a:pt x="26" y="8951"/>
                      <a:pt x="51" y="9102"/>
                      <a:pt x="51" y="9252"/>
                    </a:cubicBezTo>
                    <a:cubicBezTo>
                      <a:pt x="201" y="10655"/>
                      <a:pt x="828" y="11984"/>
                      <a:pt x="2532" y="12485"/>
                    </a:cubicBezTo>
                    <a:cubicBezTo>
                      <a:pt x="2532" y="12485"/>
                      <a:pt x="2532" y="14114"/>
                      <a:pt x="2808" y="14866"/>
                    </a:cubicBezTo>
                    <a:cubicBezTo>
                      <a:pt x="2808" y="14866"/>
                      <a:pt x="3935" y="14615"/>
                      <a:pt x="5364" y="14440"/>
                    </a:cubicBezTo>
                    <a:cubicBezTo>
                      <a:pt x="5514" y="14415"/>
                      <a:pt x="5640" y="14415"/>
                      <a:pt x="5790" y="14390"/>
                    </a:cubicBezTo>
                    <a:cubicBezTo>
                      <a:pt x="6409" y="14328"/>
                      <a:pt x="7044" y="14283"/>
                      <a:pt x="7655" y="14283"/>
                    </a:cubicBezTo>
                    <a:cubicBezTo>
                      <a:pt x="7787" y="14283"/>
                      <a:pt x="7917" y="14285"/>
                      <a:pt x="8046" y="14290"/>
                    </a:cubicBezTo>
                    <a:cubicBezTo>
                      <a:pt x="8199" y="14295"/>
                      <a:pt x="8355" y="14297"/>
                      <a:pt x="8512" y="14297"/>
                    </a:cubicBezTo>
                    <a:cubicBezTo>
                      <a:pt x="10707" y="14297"/>
                      <a:pt x="13108" y="13838"/>
                      <a:pt x="13108" y="13838"/>
                    </a:cubicBezTo>
                    <a:lnTo>
                      <a:pt x="13509" y="13488"/>
                    </a:lnTo>
                    <a:lnTo>
                      <a:pt x="14111" y="12961"/>
                    </a:lnTo>
                    <a:cubicBezTo>
                      <a:pt x="14111" y="12961"/>
                      <a:pt x="13685" y="11508"/>
                      <a:pt x="13209" y="10931"/>
                    </a:cubicBezTo>
                    <a:cubicBezTo>
                      <a:pt x="13209" y="10931"/>
                      <a:pt x="13409" y="10129"/>
                      <a:pt x="13309" y="9327"/>
                    </a:cubicBezTo>
                    <a:cubicBezTo>
                      <a:pt x="13284" y="9001"/>
                      <a:pt x="13184" y="8675"/>
                      <a:pt x="13033" y="8400"/>
                    </a:cubicBezTo>
                    <a:cubicBezTo>
                      <a:pt x="12482" y="7422"/>
                      <a:pt x="11905" y="5267"/>
                      <a:pt x="11204" y="3964"/>
                    </a:cubicBezTo>
                    <a:cubicBezTo>
                      <a:pt x="10527" y="2736"/>
                      <a:pt x="9725" y="1508"/>
                      <a:pt x="8823" y="981"/>
                    </a:cubicBezTo>
                    <a:cubicBezTo>
                      <a:pt x="8773" y="956"/>
                      <a:pt x="8697" y="931"/>
                      <a:pt x="8647" y="906"/>
                    </a:cubicBezTo>
                    <a:cubicBezTo>
                      <a:pt x="7897" y="531"/>
                      <a:pt x="6338" y="0"/>
                      <a:pt x="5195" y="0"/>
                    </a:cubicBezTo>
                    <a:close/>
                  </a:path>
                </a:pathLst>
              </a:custGeom>
              <a:solidFill>
                <a:srgbClr val="F95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3"/>
              <p:cNvSpPr/>
              <p:nvPr/>
            </p:nvSpPr>
            <p:spPr>
              <a:xfrm>
                <a:off x="3697525" y="4396575"/>
                <a:ext cx="18360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2642" extrusionOk="0">
                    <a:moveTo>
                      <a:pt x="3716" y="0"/>
                    </a:moveTo>
                    <a:cubicBezTo>
                      <a:pt x="3408" y="0"/>
                      <a:pt x="3131" y="39"/>
                      <a:pt x="2908" y="129"/>
                    </a:cubicBezTo>
                    <a:cubicBezTo>
                      <a:pt x="1805" y="580"/>
                      <a:pt x="802" y="981"/>
                      <a:pt x="0" y="2159"/>
                    </a:cubicBezTo>
                    <a:cubicBezTo>
                      <a:pt x="553" y="2390"/>
                      <a:pt x="1255" y="2641"/>
                      <a:pt x="1851" y="2641"/>
                    </a:cubicBezTo>
                    <a:cubicBezTo>
                      <a:pt x="1904" y="2641"/>
                      <a:pt x="1955" y="2639"/>
                      <a:pt x="2005" y="2635"/>
                    </a:cubicBezTo>
                    <a:cubicBezTo>
                      <a:pt x="3158" y="2535"/>
                      <a:pt x="3509" y="1808"/>
                      <a:pt x="3509" y="1808"/>
                    </a:cubicBezTo>
                    <a:cubicBezTo>
                      <a:pt x="3509" y="1808"/>
                      <a:pt x="4161" y="1883"/>
                      <a:pt x="5664" y="1959"/>
                    </a:cubicBezTo>
                    <a:cubicBezTo>
                      <a:pt x="5685" y="1959"/>
                      <a:pt x="5704" y="1959"/>
                      <a:pt x="5724" y="1959"/>
                    </a:cubicBezTo>
                    <a:cubicBezTo>
                      <a:pt x="6638" y="1959"/>
                      <a:pt x="7123" y="1398"/>
                      <a:pt x="7344" y="981"/>
                    </a:cubicBezTo>
                    <a:cubicBezTo>
                      <a:pt x="7294" y="956"/>
                      <a:pt x="7218" y="931"/>
                      <a:pt x="7168" y="906"/>
                    </a:cubicBezTo>
                    <a:cubicBezTo>
                      <a:pt x="6418" y="531"/>
                      <a:pt x="4859" y="0"/>
                      <a:pt x="3716" y="0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3"/>
              <p:cNvSpPr/>
              <p:nvPr/>
            </p:nvSpPr>
            <p:spPr>
              <a:xfrm>
                <a:off x="3661800" y="4627850"/>
                <a:ext cx="229350" cy="140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56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1" y="1404"/>
                      <a:pt x="778" y="2733"/>
                      <a:pt x="2482" y="3234"/>
                    </a:cubicBezTo>
                    <a:cubicBezTo>
                      <a:pt x="2482" y="3234"/>
                      <a:pt x="2482" y="4863"/>
                      <a:pt x="2758" y="5615"/>
                    </a:cubicBezTo>
                    <a:cubicBezTo>
                      <a:pt x="2758" y="5615"/>
                      <a:pt x="3885" y="5364"/>
                      <a:pt x="5314" y="5189"/>
                    </a:cubicBezTo>
                    <a:cubicBezTo>
                      <a:pt x="5464" y="5164"/>
                      <a:pt x="5590" y="5164"/>
                      <a:pt x="5740" y="5139"/>
                    </a:cubicBezTo>
                    <a:cubicBezTo>
                      <a:pt x="5540" y="4462"/>
                      <a:pt x="5364" y="3535"/>
                      <a:pt x="5364" y="3535"/>
                    </a:cubicBezTo>
                    <a:lnTo>
                      <a:pt x="5364" y="3535"/>
                    </a:lnTo>
                    <a:cubicBezTo>
                      <a:pt x="5718" y="3562"/>
                      <a:pt x="6098" y="3573"/>
                      <a:pt x="6477" y="3573"/>
                    </a:cubicBezTo>
                    <a:cubicBezTo>
                      <a:pt x="7838" y="3573"/>
                      <a:pt x="9174" y="3435"/>
                      <a:pt x="9174" y="3435"/>
                    </a:cubicBezTo>
                    <a:lnTo>
                      <a:pt x="9174" y="2633"/>
                    </a:lnTo>
                    <a:cubicBezTo>
                      <a:pt x="9174" y="2633"/>
                      <a:pt x="4161" y="2633"/>
                      <a:pt x="2482" y="2106"/>
                    </a:cubicBezTo>
                    <a:cubicBezTo>
                      <a:pt x="1179" y="1730"/>
                      <a:pt x="452" y="953"/>
                      <a:pt x="1" y="1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3"/>
              <p:cNvSpPr/>
              <p:nvPr/>
            </p:nvSpPr>
            <p:spPr>
              <a:xfrm>
                <a:off x="3898025" y="4515700"/>
                <a:ext cx="115300" cy="21807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723" extrusionOk="0">
                    <a:moveTo>
                      <a:pt x="1078" y="1"/>
                    </a:moveTo>
                    <a:cubicBezTo>
                      <a:pt x="1103" y="76"/>
                      <a:pt x="1604" y="1404"/>
                      <a:pt x="1429" y="2131"/>
                    </a:cubicBezTo>
                    <a:cubicBezTo>
                      <a:pt x="1228" y="2908"/>
                      <a:pt x="0" y="3785"/>
                      <a:pt x="0" y="3785"/>
                    </a:cubicBezTo>
                    <a:cubicBezTo>
                      <a:pt x="0" y="3785"/>
                      <a:pt x="1203" y="3810"/>
                      <a:pt x="1980" y="4387"/>
                    </a:cubicBezTo>
                    <a:cubicBezTo>
                      <a:pt x="2757" y="4963"/>
                      <a:pt x="3158" y="5865"/>
                      <a:pt x="3459" y="6492"/>
                    </a:cubicBezTo>
                    <a:cubicBezTo>
                      <a:pt x="3685" y="6968"/>
                      <a:pt x="3910" y="8171"/>
                      <a:pt x="4010" y="8723"/>
                    </a:cubicBezTo>
                    <a:lnTo>
                      <a:pt x="4612" y="8196"/>
                    </a:lnTo>
                    <a:cubicBezTo>
                      <a:pt x="4612" y="8196"/>
                      <a:pt x="4186" y="6743"/>
                      <a:pt x="3710" y="6166"/>
                    </a:cubicBezTo>
                    <a:cubicBezTo>
                      <a:pt x="3710" y="6166"/>
                      <a:pt x="3910" y="5364"/>
                      <a:pt x="3810" y="4562"/>
                    </a:cubicBezTo>
                    <a:cubicBezTo>
                      <a:pt x="3634" y="4387"/>
                      <a:pt x="3434" y="4211"/>
                      <a:pt x="3183" y="4136"/>
                    </a:cubicBezTo>
                    <a:cubicBezTo>
                      <a:pt x="3183" y="4136"/>
                      <a:pt x="2482" y="4086"/>
                      <a:pt x="2557" y="4036"/>
                    </a:cubicBezTo>
                    <a:cubicBezTo>
                      <a:pt x="2632" y="3961"/>
                      <a:pt x="2381" y="3259"/>
                      <a:pt x="2206" y="2231"/>
                    </a:cubicBezTo>
                    <a:cubicBezTo>
                      <a:pt x="2030" y="1254"/>
                      <a:pt x="1128" y="76"/>
                      <a:pt x="1078" y="1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3"/>
              <p:cNvSpPr/>
              <p:nvPr/>
            </p:nvSpPr>
            <p:spPr>
              <a:xfrm>
                <a:off x="3293375" y="4424850"/>
                <a:ext cx="367825" cy="733575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29343" extrusionOk="0">
                    <a:moveTo>
                      <a:pt x="10276" y="1"/>
                    </a:moveTo>
                    <a:cubicBezTo>
                      <a:pt x="10276" y="1"/>
                      <a:pt x="9725" y="402"/>
                      <a:pt x="8246" y="577"/>
                    </a:cubicBezTo>
                    <a:cubicBezTo>
                      <a:pt x="7869" y="622"/>
                      <a:pt x="7414" y="640"/>
                      <a:pt x="6928" y="640"/>
                    </a:cubicBezTo>
                    <a:cubicBezTo>
                      <a:pt x="5510" y="640"/>
                      <a:pt x="3823" y="482"/>
                      <a:pt x="2983" y="351"/>
                    </a:cubicBezTo>
                    <a:cubicBezTo>
                      <a:pt x="2783" y="301"/>
                      <a:pt x="2607" y="251"/>
                      <a:pt x="2457" y="201"/>
                    </a:cubicBezTo>
                    <a:lnTo>
                      <a:pt x="2382" y="176"/>
                    </a:lnTo>
                    <a:cubicBezTo>
                      <a:pt x="1580" y="101"/>
                      <a:pt x="1103" y="26"/>
                      <a:pt x="1028" y="26"/>
                    </a:cubicBezTo>
                    <a:lnTo>
                      <a:pt x="1028" y="51"/>
                    </a:lnTo>
                    <a:cubicBezTo>
                      <a:pt x="978" y="351"/>
                      <a:pt x="226" y="5239"/>
                      <a:pt x="276" y="8246"/>
                    </a:cubicBezTo>
                    <a:cubicBezTo>
                      <a:pt x="352" y="11329"/>
                      <a:pt x="1028" y="17444"/>
                      <a:pt x="1028" y="17444"/>
                    </a:cubicBezTo>
                    <a:cubicBezTo>
                      <a:pt x="1028" y="17444"/>
                      <a:pt x="1" y="18848"/>
                      <a:pt x="1" y="20753"/>
                    </a:cubicBezTo>
                    <a:cubicBezTo>
                      <a:pt x="1" y="22657"/>
                      <a:pt x="2256" y="29224"/>
                      <a:pt x="2256" y="29224"/>
                    </a:cubicBezTo>
                    <a:cubicBezTo>
                      <a:pt x="2256" y="29224"/>
                      <a:pt x="2307" y="29249"/>
                      <a:pt x="2407" y="29274"/>
                    </a:cubicBezTo>
                    <a:cubicBezTo>
                      <a:pt x="2507" y="29312"/>
                      <a:pt x="2651" y="29343"/>
                      <a:pt x="2792" y="29343"/>
                    </a:cubicBezTo>
                    <a:cubicBezTo>
                      <a:pt x="2933" y="29343"/>
                      <a:pt x="3071" y="29312"/>
                      <a:pt x="3159" y="29224"/>
                    </a:cubicBezTo>
                    <a:cubicBezTo>
                      <a:pt x="3159" y="29224"/>
                      <a:pt x="3835" y="18447"/>
                      <a:pt x="4211" y="14963"/>
                    </a:cubicBezTo>
                    <a:cubicBezTo>
                      <a:pt x="4562" y="11930"/>
                      <a:pt x="5414" y="7319"/>
                      <a:pt x="5615" y="6166"/>
                    </a:cubicBezTo>
                    <a:cubicBezTo>
                      <a:pt x="5665" y="5991"/>
                      <a:pt x="5690" y="5890"/>
                      <a:pt x="5690" y="5890"/>
                    </a:cubicBezTo>
                    <a:cubicBezTo>
                      <a:pt x="5690" y="5890"/>
                      <a:pt x="8372" y="12632"/>
                      <a:pt x="8873" y="14412"/>
                    </a:cubicBezTo>
                    <a:cubicBezTo>
                      <a:pt x="9349" y="16166"/>
                      <a:pt x="9800" y="17895"/>
                      <a:pt x="9800" y="17895"/>
                    </a:cubicBezTo>
                    <a:cubicBezTo>
                      <a:pt x="9800" y="17895"/>
                      <a:pt x="9149" y="19474"/>
                      <a:pt x="9800" y="21580"/>
                    </a:cubicBezTo>
                    <a:cubicBezTo>
                      <a:pt x="10452" y="23685"/>
                      <a:pt x="13810" y="29199"/>
                      <a:pt x="13810" y="29199"/>
                    </a:cubicBezTo>
                    <a:lnTo>
                      <a:pt x="14111" y="29174"/>
                    </a:lnTo>
                    <a:lnTo>
                      <a:pt x="14713" y="29124"/>
                    </a:lnTo>
                    <a:cubicBezTo>
                      <a:pt x="14713" y="29124"/>
                      <a:pt x="13259" y="18622"/>
                      <a:pt x="12958" y="16266"/>
                    </a:cubicBezTo>
                    <a:cubicBezTo>
                      <a:pt x="12632" y="13910"/>
                      <a:pt x="10276" y="1"/>
                      <a:pt x="10276" y="1"/>
                    </a:cubicBezTo>
                    <a:close/>
                  </a:path>
                </a:pathLst>
              </a:custGeom>
              <a:solidFill>
                <a:srgbClr val="D9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3"/>
              <p:cNvSpPr/>
              <p:nvPr/>
            </p:nvSpPr>
            <p:spPr>
              <a:xfrm>
                <a:off x="3293375" y="4425475"/>
                <a:ext cx="62050" cy="73122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249" extrusionOk="0">
                    <a:moveTo>
                      <a:pt x="1028" y="1"/>
                    </a:moveTo>
                    <a:lnTo>
                      <a:pt x="1028" y="26"/>
                    </a:lnTo>
                    <a:cubicBezTo>
                      <a:pt x="978" y="326"/>
                      <a:pt x="226" y="5214"/>
                      <a:pt x="276" y="8221"/>
                    </a:cubicBezTo>
                    <a:cubicBezTo>
                      <a:pt x="352" y="11304"/>
                      <a:pt x="1028" y="17419"/>
                      <a:pt x="1028" y="17419"/>
                    </a:cubicBezTo>
                    <a:cubicBezTo>
                      <a:pt x="1028" y="17419"/>
                      <a:pt x="1" y="18823"/>
                      <a:pt x="1" y="20728"/>
                    </a:cubicBezTo>
                    <a:cubicBezTo>
                      <a:pt x="1" y="22632"/>
                      <a:pt x="2256" y="29199"/>
                      <a:pt x="2256" y="29199"/>
                    </a:cubicBezTo>
                    <a:cubicBezTo>
                      <a:pt x="2256" y="29199"/>
                      <a:pt x="2307" y="29224"/>
                      <a:pt x="2407" y="29249"/>
                    </a:cubicBezTo>
                    <a:cubicBezTo>
                      <a:pt x="2131" y="27745"/>
                      <a:pt x="1429" y="24412"/>
                      <a:pt x="1379" y="22382"/>
                    </a:cubicBezTo>
                    <a:cubicBezTo>
                      <a:pt x="1354" y="19725"/>
                      <a:pt x="1880" y="17695"/>
                      <a:pt x="1880" y="17695"/>
                    </a:cubicBezTo>
                    <a:cubicBezTo>
                      <a:pt x="1880" y="17695"/>
                      <a:pt x="1103" y="11103"/>
                      <a:pt x="1379" y="7820"/>
                    </a:cubicBezTo>
                    <a:cubicBezTo>
                      <a:pt x="1680" y="4537"/>
                      <a:pt x="2482" y="276"/>
                      <a:pt x="2482" y="276"/>
                    </a:cubicBezTo>
                    <a:lnTo>
                      <a:pt x="2457" y="176"/>
                    </a:lnTo>
                    <a:lnTo>
                      <a:pt x="2382" y="151"/>
                    </a:lnTo>
                    <a:cubicBezTo>
                      <a:pt x="1580" y="76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C1D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3"/>
              <p:cNvSpPr/>
              <p:nvPr/>
            </p:nvSpPr>
            <p:spPr>
              <a:xfrm>
                <a:off x="3433725" y="4557050"/>
                <a:ext cx="212450" cy="597775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3911" extrusionOk="0">
                    <a:moveTo>
                      <a:pt x="176" y="1"/>
                    </a:moveTo>
                    <a:cubicBezTo>
                      <a:pt x="176" y="1"/>
                      <a:pt x="76" y="251"/>
                      <a:pt x="1" y="878"/>
                    </a:cubicBezTo>
                    <a:cubicBezTo>
                      <a:pt x="51" y="703"/>
                      <a:pt x="76" y="602"/>
                      <a:pt x="76" y="602"/>
                    </a:cubicBezTo>
                    <a:cubicBezTo>
                      <a:pt x="76" y="602"/>
                      <a:pt x="2758" y="7344"/>
                      <a:pt x="3259" y="9124"/>
                    </a:cubicBezTo>
                    <a:cubicBezTo>
                      <a:pt x="3735" y="10878"/>
                      <a:pt x="4186" y="12607"/>
                      <a:pt x="4186" y="12607"/>
                    </a:cubicBezTo>
                    <a:cubicBezTo>
                      <a:pt x="4186" y="12607"/>
                      <a:pt x="3535" y="14186"/>
                      <a:pt x="4186" y="16292"/>
                    </a:cubicBezTo>
                    <a:cubicBezTo>
                      <a:pt x="4838" y="18397"/>
                      <a:pt x="8196" y="23911"/>
                      <a:pt x="8196" y="23911"/>
                    </a:cubicBezTo>
                    <a:lnTo>
                      <a:pt x="8497" y="23886"/>
                    </a:lnTo>
                    <a:cubicBezTo>
                      <a:pt x="7971" y="22908"/>
                      <a:pt x="6442" y="19976"/>
                      <a:pt x="5941" y="18347"/>
                    </a:cubicBezTo>
                    <a:cubicBezTo>
                      <a:pt x="5339" y="16367"/>
                      <a:pt x="4888" y="11605"/>
                      <a:pt x="4888" y="11605"/>
                    </a:cubicBezTo>
                    <a:cubicBezTo>
                      <a:pt x="4888" y="11605"/>
                      <a:pt x="4312" y="7996"/>
                      <a:pt x="3134" y="5439"/>
                    </a:cubicBezTo>
                    <a:cubicBezTo>
                      <a:pt x="1981" y="2858"/>
                      <a:pt x="176" y="1"/>
                      <a:pt x="176" y="1"/>
                    </a:cubicBezTo>
                    <a:close/>
                  </a:path>
                </a:pathLst>
              </a:custGeom>
              <a:solidFill>
                <a:srgbClr val="C1D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3"/>
              <p:cNvSpPr/>
              <p:nvPr/>
            </p:nvSpPr>
            <p:spPr>
              <a:xfrm>
                <a:off x="3150525" y="4019675"/>
                <a:ext cx="597150" cy="425875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17035" extrusionOk="0">
                    <a:moveTo>
                      <a:pt x="6742" y="7110"/>
                    </a:moveTo>
                    <a:lnTo>
                      <a:pt x="6742" y="7110"/>
                    </a:lnTo>
                    <a:cubicBezTo>
                      <a:pt x="6692" y="7335"/>
                      <a:pt x="6692" y="7586"/>
                      <a:pt x="6717" y="7862"/>
                    </a:cubicBezTo>
                    <a:cubicBezTo>
                      <a:pt x="6717" y="7912"/>
                      <a:pt x="6742" y="7987"/>
                      <a:pt x="6742" y="8037"/>
                    </a:cubicBezTo>
                    <a:lnTo>
                      <a:pt x="6742" y="8112"/>
                    </a:lnTo>
                    <a:cubicBezTo>
                      <a:pt x="6767" y="8162"/>
                      <a:pt x="6767" y="8213"/>
                      <a:pt x="6792" y="8263"/>
                    </a:cubicBezTo>
                    <a:cubicBezTo>
                      <a:pt x="6893" y="8789"/>
                      <a:pt x="7068" y="9240"/>
                      <a:pt x="7068" y="9240"/>
                    </a:cubicBezTo>
                    <a:cubicBezTo>
                      <a:pt x="7068" y="9240"/>
                      <a:pt x="7118" y="9741"/>
                      <a:pt x="7093" y="10393"/>
                    </a:cubicBezTo>
                    <a:cubicBezTo>
                      <a:pt x="7068" y="10493"/>
                      <a:pt x="7068" y="10594"/>
                      <a:pt x="7068" y="10719"/>
                    </a:cubicBezTo>
                    <a:cubicBezTo>
                      <a:pt x="6968" y="11521"/>
                      <a:pt x="6767" y="15105"/>
                      <a:pt x="6742" y="15205"/>
                    </a:cubicBezTo>
                    <a:cubicBezTo>
                      <a:pt x="6667" y="15105"/>
                      <a:pt x="5514" y="13651"/>
                      <a:pt x="4888" y="12824"/>
                    </a:cubicBezTo>
                    <a:cubicBezTo>
                      <a:pt x="4838" y="12749"/>
                      <a:pt x="4787" y="12674"/>
                      <a:pt x="4737" y="12624"/>
                    </a:cubicBezTo>
                    <a:cubicBezTo>
                      <a:pt x="4437" y="12198"/>
                      <a:pt x="4161" y="11771"/>
                      <a:pt x="3960" y="11446"/>
                    </a:cubicBezTo>
                    <a:cubicBezTo>
                      <a:pt x="3910" y="11370"/>
                      <a:pt x="3860" y="11295"/>
                      <a:pt x="3810" y="11245"/>
                    </a:cubicBezTo>
                    <a:cubicBezTo>
                      <a:pt x="3710" y="11045"/>
                      <a:pt x="3635" y="10944"/>
                      <a:pt x="3635" y="10944"/>
                    </a:cubicBezTo>
                    <a:cubicBezTo>
                      <a:pt x="3660" y="10894"/>
                      <a:pt x="3710" y="10869"/>
                      <a:pt x="3735" y="10819"/>
                    </a:cubicBezTo>
                    <a:cubicBezTo>
                      <a:pt x="3835" y="10669"/>
                      <a:pt x="4010" y="10468"/>
                      <a:pt x="4186" y="10218"/>
                    </a:cubicBezTo>
                    <a:cubicBezTo>
                      <a:pt x="4311" y="10092"/>
                      <a:pt x="4411" y="9942"/>
                      <a:pt x="4537" y="9792"/>
                    </a:cubicBezTo>
                    <a:cubicBezTo>
                      <a:pt x="5489" y="8614"/>
                      <a:pt x="6742" y="7110"/>
                      <a:pt x="6742" y="7110"/>
                    </a:cubicBezTo>
                    <a:close/>
                    <a:moveTo>
                      <a:pt x="9392" y="1"/>
                    </a:moveTo>
                    <a:cubicBezTo>
                      <a:pt x="8709" y="1"/>
                      <a:pt x="7963" y="93"/>
                      <a:pt x="7344" y="393"/>
                    </a:cubicBezTo>
                    <a:cubicBezTo>
                      <a:pt x="7244" y="443"/>
                      <a:pt x="7143" y="493"/>
                      <a:pt x="7043" y="568"/>
                    </a:cubicBezTo>
                    <a:cubicBezTo>
                      <a:pt x="6141" y="1170"/>
                      <a:pt x="4086" y="3526"/>
                      <a:pt x="2983" y="5280"/>
                    </a:cubicBezTo>
                    <a:cubicBezTo>
                      <a:pt x="2106" y="6634"/>
                      <a:pt x="426" y="9416"/>
                      <a:pt x="201" y="9892"/>
                    </a:cubicBezTo>
                    <a:cubicBezTo>
                      <a:pt x="76" y="10167"/>
                      <a:pt x="0" y="11020"/>
                      <a:pt x="1028" y="12473"/>
                    </a:cubicBezTo>
                    <a:cubicBezTo>
                      <a:pt x="1855" y="13626"/>
                      <a:pt x="3334" y="15155"/>
                      <a:pt x="5990" y="17035"/>
                    </a:cubicBezTo>
                    <a:cubicBezTo>
                      <a:pt x="5990" y="17035"/>
                      <a:pt x="6191" y="16859"/>
                      <a:pt x="6416" y="16634"/>
                    </a:cubicBezTo>
                    <a:cubicBezTo>
                      <a:pt x="6517" y="16508"/>
                      <a:pt x="6642" y="16383"/>
                      <a:pt x="6742" y="16258"/>
                    </a:cubicBezTo>
                    <a:lnTo>
                      <a:pt x="6742" y="16233"/>
                    </a:lnTo>
                    <a:cubicBezTo>
                      <a:pt x="6868" y="16057"/>
                      <a:pt x="6943" y="15982"/>
                      <a:pt x="6993" y="15857"/>
                    </a:cubicBezTo>
                    <a:lnTo>
                      <a:pt x="6993" y="15807"/>
                    </a:lnTo>
                    <a:cubicBezTo>
                      <a:pt x="6993" y="15807"/>
                      <a:pt x="7018" y="15807"/>
                      <a:pt x="7068" y="15857"/>
                    </a:cubicBezTo>
                    <a:cubicBezTo>
                      <a:pt x="7193" y="15957"/>
                      <a:pt x="7544" y="16183"/>
                      <a:pt x="8096" y="16383"/>
                    </a:cubicBezTo>
                    <a:cubicBezTo>
                      <a:pt x="8271" y="16458"/>
                      <a:pt x="8472" y="16508"/>
                      <a:pt x="8697" y="16558"/>
                    </a:cubicBezTo>
                    <a:cubicBezTo>
                      <a:pt x="9537" y="16689"/>
                      <a:pt x="11224" y="16847"/>
                      <a:pt x="12642" y="16847"/>
                    </a:cubicBezTo>
                    <a:cubicBezTo>
                      <a:pt x="13128" y="16847"/>
                      <a:pt x="13583" y="16829"/>
                      <a:pt x="13960" y="16784"/>
                    </a:cubicBezTo>
                    <a:cubicBezTo>
                      <a:pt x="14462" y="16734"/>
                      <a:pt x="14863" y="16659"/>
                      <a:pt x="15163" y="16558"/>
                    </a:cubicBezTo>
                    <a:cubicBezTo>
                      <a:pt x="15765" y="16383"/>
                      <a:pt x="15990" y="16208"/>
                      <a:pt x="15990" y="16208"/>
                    </a:cubicBezTo>
                    <a:cubicBezTo>
                      <a:pt x="15990" y="16208"/>
                      <a:pt x="16041" y="14478"/>
                      <a:pt x="16016" y="13275"/>
                    </a:cubicBezTo>
                    <a:cubicBezTo>
                      <a:pt x="16016" y="13175"/>
                      <a:pt x="16016" y="13075"/>
                      <a:pt x="15990" y="12974"/>
                    </a:cubicBezTo>
                    <a:cubicBezTo>
                      <a:pt x="15966" y="11827"/>
                      <a:pt x="15891" y="8939"/>
                      <a:pt x="15964" y="8939"/>
                    </a:cubicBezTo>
                    <a:cubicBezTo>
                      <a:pt x="15965" y="8939"/>
                      <a:pt x="15965" y="8939"/>
                      <a:pt x="15965" y="8939"/>
                    </a:cubicBezTo>
                    <a:cubicBezTo>
                      <a:pt x="16041" y="8989"/>
                      <a:pt x="16818" y="11170"/>
                      <a:pt x="17494" y="12624"/>
                    </a:cubicBezTo>
                    <a:cubicBezTo>
                      <a:pt x="17720" y="13125"/>
                      <a:pt x="17920" y="13526"/>
                      <a:pt x="18096" y="13726"/>
                    </a:cubicBezTo>
                    <a:lnTo>
                      <a:pt x="18096" y="13751"/>
                    </a:lnTo>
                    <a:cubicBezTo>
                      <a:pt x="18271" y="13952"/>
                      <a:pt x="18647" y="14253"/>
                      <a:pt x="19123" y="14629"/>
                    </a:cubicBezTo>
                    <a:cubicBezTo>
                      <a:pt x="20452" y="15606"/>
                      <a:pt x="22482" y="16909"/>
                      <a:pt x="22482" y="16909"/>
                    </a:cubicBezTo>
                    <a:cubicBezTo>
                      <a:pt x="22482" y="16909"/>
                      <a:pt x="22507" y="16834"/>
                      <a:pt x="22607" y="16759"/>
                    </a:cubicBezTo>
                    <a:cubicBezTo>
                      <a:pt x="22833" y="16508"/>
                      <a:pt x="23359" y="15982"/>
                      <a:pt x="23885" y="15807"/>
                    </a:cubicBezTo>
                    <a:cubicBezTo>
                      <a:pt x="23885" y="15807"/>
                      <a:pt x="20151" y="11120"/>
                      <a:pt x="19950" y="10819"/>
                    </a:cubicBezTo>
                    <a:cubicBezTo>
                      <a:pt x="19750" y="10518"/>
                      <a:pt x="18848" y="7185"/>
                      <a:pt x="18397" y="5606"/>
                    </a:cubicBezTo>
                    <a:cubicBezTo>
                      <a:pt x="17970" y="4027"/>
                      <a:pt x="17068" y="1621"/>
                      <a:pt x="16266" y="1045"/>
                    </a:cubicBezTo>
                    <a:cubicBezTo>
                      <a:pt x="15865" y="744"/>
                      <a:pt x="15339" y="418"/>
                      <a:pt x="14662" y="218"/>
                    </a:cubicBezTo>
                    <a:cubicBezTo>
                      <a:pt x="14462" y="142"/>
                      <a:pt x="14236" y="92"/>
                      <a:pt x="14011" y="67"/>
                    </a:cubicBezTo>
                    <a:lnTo>
                      <a:pt x="13910" y="42"/>
                    </a:lnTo>
                    <a:cubicBezTo>
                      <a:pt x="13715" y="24"/>
                      <a:pt x="13508" y="7"/>
                      <a:pt x="13288" y="7"/>
                    </a:cubicBezTo>
                    <a:cubicBezTo>
                      <a:pt x="13197" y="7"/>
                      <a:pt x="13103" y="10"/>
                      <a:pt x="13008" y="17"/>
                    </a:cubicBezTo>
                    <a:lnTo>
                      <a:pt x="12933" y="17"/>
                    </a:lnTo>
                    <a:cubicBezTo>
                      <a:pt x="12782" y="17"/>
                      <a:pt x="12632" y="42"/>
                      <a:pt x="12457" y="42"/>
                    </a:cubicBezTo>
                    <a:lnTo>
                      <a:pt x="11229" y="167"/>
                    </a:lnTo>
                    <a:cubicBezTo>
                      <a:pt x="11229" y="167"/>
                      <a:pt x="10702" y="67"/>
                      <a:pt x="10000" y="17"/>
                    </a:cubicBezTo>
                    <a:lnTo>
                      <a:pt x="9900" y="17"/>
                    </a:lnTo>
                    <a:cubicBezTo>
                      <a:pt x="9737" y="7"/>
                      <a:pt x="9567" y="1"/>
                      <a:pt x="9392" y="1"/>
                    </a:cubicBezTo>
                    <a:close/>
                  </a:path>
                </a:pathLst>
              </a:custGeom>
              <a:solidFill>
                <a:srgbClr val="67C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43"/>
              <p:cNvSpPr/>
              <p:nvPr/>
            </p:nvSpPr>
            <p:spPr>
              <a:xfrm>
                <a:off x="3334100" y="4019675"/>
                <a:ext cx="1830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684" extrusionOk="0">
                    <a:moveTo>
                      <a:pt x="2049" y="1"/>
                    </a:moveTo>
                    <a:cubicBezTo>
                      <a:pt x="1366" y="1"/>
                      <a:pt x="620" y="93"/>
                      <a:pt x="1" y="393"/>
                    </a:cubicBezTo>
                    <a:cubicBezTo>
                      <a:pt x="821" y="885"/>
                      <a:pt x="2341" y="1683"/>
                      <a:pt x="3948" y="1683"/>
                    </a:cubicBezTo>
                    <a:cubicBezTo>
                      <a:pt x="4061" y="1683"/>
                      <a:pt x="4173" y="1679"/>
                      <a:pt x="4287" y="1671"/>
                    </a:cubicBezTo>
                    <a:cubicBezTo>
                      <a:pt x="6216" y="1546"/>
                      <a:pt x="7018" y="644"/>
                      <a:pt x="7319" y="218"/>
                    </a:cubicBezTo>
                    <a:cubicBezTo>
                      <a:pt x="7119" y="142"/>
                      <a:pt x="6893" y="92"/>
                      <a:pt x="6668" y="67"/>
                    </a:cubicBezTo>
                    <a:lnTo>
                      <a:pt x="6567" y="42"/>
                    </a:lnTo>
                    <a:cubicBezTo>
                      <a:pt x="6372" y="24"/>
                      <a:pt x="6165" y="7"/>
                      <a:pt x="5945" y="7"/>
                    </a:cubicBezTo>
                    <a:cubicBezTo>
                      <a:pt x="5854" y="7"/>
                      <a:pt x="5760" y="10"/>
                      <a:pt x="5665" y="17"/>
                    </a:cubicBezTo>
                    <a:lnTo>
                      <a:pt x="5590" y="17"/>
                    </a:lnTo>
                    <a:cubicBezTo>
                      <a:pt x="5439" y="17"/>
                      <a:pt x="5289" y="42"/>
                      <a:pt x="5114" y="42"/>
                    </a:cubicBezTo>
                    <a:lnTo>
                      <a:pt x="3886" y="167"/>
                    </a:lnTo>
                    <a:cubicBezTo>
                      <a:pt x="3886" y="167"/>
                      <a:pt x="3359" y="67"/>
                      <a:pt x="2657" y="17"/>
                    </a:cubicBezTo>
                    <a:lnTo>
                      <a:pt x="2557" y="17"/>
                    </a:lnTo>
                    <a:cubicBezTo>
                      <a:pt x="2394" y="7"/>
                      <a:pt x="2224" y="1"/>
                      <a:pt x="2049" y="1"/>
                    </a:cubicBezTo>
                    <a:close/>
                  </a:path>
                </a:pathLst>
              </a:custGeom>
              <a:solidFill>
                <a:srgbClr val="4AA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43"/>
              <p:cNvSpPr/>
              <p:nvPr/>
            </p:nvSpPr>
            <p:spPr>
              <a:xfrm>
                <a:off x="3176200" y="4331500"/>
                <a:ext cx="134750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456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28" y="1153"/>
                      <a:pt x="2307" y="2682"/>
                      <a:pt x="4963" y="4562"/>
                    </a:cubicBezTo>
                    <a:cubicBezTo>
                      <a:pt x="4963" y="4562"/>
                      <a:pt x="5164" y="4386"/>
                      <a:pt x="5389" y="4161"/>
                    </a:cubicBezTo>
                    <a:cubicBezTo>
                      <a:pt x="4888" y="3835"/>
                      <a:pt x="3886" y="3133"/>
                      <a:pt x="2608" y="2131"/>
                    </a:cubicBezTo>
                    <a:cubicBezTo>
                      <a:pt x="1505" y="1228"/>
                      <a:pt x="552" y="476"/>
                      <a:pt x="1" y="0"/>
                    </a:cubicBezTo>
                    <a:close/>
                  </a:path>
                </a:pathLst>
              </a:custGeom>
              <a:solidFill>
                <a:srgbClr val="4AA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3"/>
              <p:cNvSpPr/>
              <p:nvPr/>
            </p:nvSpPr>
            <p:spPr>
              <a:xfrm>
                <a:off x="3245750" y="4300800"/>
                <a:ext cx="380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01" extrusionOk="0">
                    <a:moveTo>
                      <a:pt x="1" y="0"/>
                    </a:moveTo>
                    <a:lnTo>
                      <a:pt x="51" y="125"/>
                    </a:lnTo>
                    <a:lnTo>
                      <a:pt x="151" y="201"/>
                    </a:lnTo>
                    <a:cubicBezTo>
                      <a:pt x="101" y="125"/>
                      <a:pt x="51" y="50"/>
                      <a:pt x="1" y="0"/>
                    </a:cubicBezTo>
                    <a:close/>
                  </a:path>
                </a:pathLst>
              </a:custGeom>
              <a:solidFill>
                <a:srgbClr val="D17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43"/>
              <p:cNvSpPr/>
              <p:nvPr/>
            </p:nvSpPr>
            <p:spPr>
              <a:xfrm>
                <a:off x="3243875" y="4162950"/>
                <a:ext cx="125350" cy="2531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0126" extrusionOk="0">
                    <a:moveTo>
                      <a:pt x="3535" y="0"/>
                    </a:moveTo>
                    <a:lnTo>
                      <a:pt x="3535" y="0"/>
                    </a:lnTo>
                    <a:cubicBezTo>
                      <a:pt x="3534" y="0"/>
                      <a:pt x="2056" y="1429"/>
                      <a:pt x="1179" y="2707"/>
                    </a:cubicBezTo>
                    <a:cubicBezTo>
                      <a:pt x="427" y="3810"/>
                      <a:pt x="76" y="4812"/>
                      <a:pt x="1" y="5088"/>
                    </a:cubicBezTo>
                    <a:cubicBezTo>
                      <a:pt x="101" y="4938"/>
                      <a:pt x="276" y="4737"/>
                      <a:pt x="452" y="4487"/>
                    </a:cubicBezTo>
                    <a:cubicBezTo>
                      <a:pt x="577" y="4361"/>
                      <a:pt x="677" y="4211"/>
                      <a:pt x="803" y="4061"/>
                    </a:cubicBezTo>
                    <a:cubicBezTo>
                      <a:pt x="1755" y="2883"/>
                      <a:pt x="3008" y="1379"/>
                      <a:pt x="3008" y="1379"/>
                    </a:cubicBezTo>
                    <a:lnTo>
                      <a:pt x="3008" y="1379"/>
                    </a:lnTo>
                    <a:cubicBezTo>
                      <a:pt x="2958" y="1604"/>
                      <a:pt x="2958" y="1855"/>
                      <a:pt x="2983" y="2131"/>
                    </a:cubicBezTo>
                    <a:cubicBezTo>
                      <a:pt x="2983" y="2181"/>
                      <a:pt x="3008" y="2256"/>
                      <a:pt x="3008" y="2306"/>
                    </a:cubicBezTo>
                    <a:lnTo>
                      <a:pt x="3008" y="2381"/>
                    </a:lnTo>
                    <a:cubicBezTo>
                      <a:pt x="3033" y="2431"/>
                      <a:pt x="3033" y="2482"/>
                      <a:pt x="3058" y="2532"/>
                    </a:cubicBezTo>
                    <a:cubicBezTo>
                      <a:pt x="3159" y="3058"/>
                      <a:pt x="3334" y="3509"/>
                      <a:pt x="3334" y="3509"/>
                    </a:cubicBezTo>
                    <a:cubicBezTo>
                      <a:pt x="3334" y="3509"/>
                      <a:pt x="3384" y="4010"/>
                      <a:pt x="3359" y="4662"/>
                    </a:cubicBezTo>
                    <a:cubicBezTo>
                      <a:pt x="3334" y="4762"/>
                      <a:pt x="3334" y="4863"/>
                      <a:pt x="3334" y="4988"/>
                    </a:cubicBezTo>
                    <a:cubicBezTo>
                      <a:pt x="3234" y="5790"/>
                      <a:pt x="3033" y="9374"/>
                      <a:pt x="3008" y="9474"/>
                    </a:cubicBezTo>
                    <a:lnTo>
                      <a:pt x="3234" y="10126"/>
                    </a:lnTo>
                    <a:lnTo>
                      <a:pt x="3334" y="10126"/>
                    </a:lnTo>
                    <a:lnTo>
                      <a:pt x="3685" y="10076"/>
                    </a:lnTo>
                    <a:cubicBezTo>
                      <a:pt x="3685" y="10076"/>
                      <a:pt x="3835" y="9048"/>
                      <a:pt x="3860" y="8020"/>
                    </a:cubicBezTo>
                    <a:cubicBezTo>
                      <a:pt x="3886" y="6993"/>
                      <a:pt x="3835" y="4487"/>
                      <a:pt x="3835" y="4487"/>
                    </a:cubicBezTo>
                    <a:lnTo>
                      <a:pt x="3835" y="4487"/>
                    </a:lnTo>
                    <a:cubicBezTo>
                      <a:pt x="4036" y="4712"/>
                      <a:pt x="4938" y="5063"/>
                      <a:pt x="5013" y="5088"/>
                    </a:cubicBezTo>
                    <a:cubicBezTo>
                      <a:pt x="4963" y="5063"/>
                      <a:pt x="4211" y="4537"/>
                      <a:pt x="3835" y="3233"/>
                    </a:cubicBezTo>
                    <a:cubicBezTo>
                      <a:pt x="3434" y="1930"/>
                      <a:pt x="3535" y="1"/>
                      <a:pt x="3535" y="0"/>
                    </a:cubicBezTo>
                    <a:close/>
                  </a:path>
                </a:pathLst>
              </a:custGeom>
              <a:solidFill>
                <a:srgbClr val="4AA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3"/>
              <p:cNvSpPr/>
              <p:nvPr/>
            </p:nvSpPr>
            <p:spPr>
              <a:xfrm>
                <a:off x="3529600" y="4172350"/>
                <a:ext cx="186125" cy="27007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10803" extrusionOk="0">
                    <a:moveTo>
                      <a:pt x="1504" y="0"/>
                    </a:moveTo>
                    <a:cubicBezTo>
                      <a:pt x="1579" y="1053"/>
                      <a:pt x="452" y="2607"/>
                      <a:pt x="452" y="2607"/>
                    </a:cubicBezTo>
                    <a:cubicBezTo>
                      <a:pt x="452" y="2607"/>
                      <a:pt x="351" y="4637"/>
                      <a:pt x="351" y="6241"/>
                    </a:cubicBezTo>
                    <a:cubicBezTo>
                      <a:pt x="351" y="7419"/>
                      <a:pt x="126" y="9524"/>
                      <a:pt x="0" y="10451"/>
                    </a:cubicBezTo>
                    <a:cubicBezTo>
                      <a:pt x="602" y="10276"/>
                      <a:pt x="827" y="10101"/>
                      <a:pt x="827" y="10101"/>
                    </a:cubicBezTo>
                    <a:cubicBezTo>
                      <a:pt x="827" y="10101"/>
                      <a:pt x="878" y="8371"/>
                      <a:pt x="853" y="7168"/>
                    </a:cubicBezTo>
                    <a:cubicBezTo>
                      <a:pt x="853" y="7068"/>
                      <a:pt x="853" y="6968"/>
                      <a:pt x="827" y="6867"/>
                    </a:cubicBezTo>
                    <a:cubicBezTo>
                      <a:pt x="803" y="5720"/>
                      <a:pt x="728" y="2832"/>
                      <a:pt x="801" y="2832"/>
                    </a:cubicBezTo>
                    <a:cubicBezTo>
                      <a:pt x="802" y="2832"/>
                      <a:pt x="802" y="2832"/>
                      <a:pt x="802" y="2832"/>
                    </a:cubicBezTo>
                    <a:cubicBezTo>
                      <a:pt x="878" y="2882"/>
                      <a:pt x="1655" y="5063"/>
                      <a:pt x="2331" y="6517"/>
                    </a:cubicBezTo>
                    <a:cubicBezTo>
                      <a:pt x="2557" y="7018"/>
                      <a:pt x="2757" y="7419"/>
                      <a:pt x="2933" y="7619"/>
                    </a:cubicBezTo>
                    <a:lnTo>
                      <a:pt x="2933" y="7644"/>
                    </a:lnTo>
                    <a:cubicBezTo>
                      <a:pt x="3108" y="7845"/>
                      <a:pt x="3484" y="8146"/>
                      <a:pt x="3960" y="8522"/>
                    </a:cubicBezTo>
                    <a:cubicBezTo>
                      <a:pt x="5289" y="9499"/>
                      <a:pt x="7319" y="10802"/>
                      <a:pt x="7319" y="10802"/>
                    </a:cubicBezTo>
                    <a:cubicBezTo>
                      <a:pt x="7319" y="10802"/>
                      <a:pt x="7344" y="10727"/>
                      <a:pt x="7444" y="10652"/>
                    </a:cubicBezTo>
                    <a:lnTo>
                      <a:pt x="4762" y="8171"/>
                    </a:lnTo>
                    <a:cubicBezTo>
                      <a:pt x="4762" y="8171"/>
                      <a:pt x="2406" y="4060"/>
                      <a:pt x="2056" y="3133"/>
                    </a:cubicBezTo>
                    <a:cubicBezTo>
                      <a:pt x="1705" y="2206"/>
                      <a:pt x="1504" y="2"/>
                      <a:pt x="1504" y="0"/>
                    </a:cubicBezTo>
                    <a:close/>
                  </a:path>
                </a:pathLst>
              </a:custGeom>
              <a:solidFill>
                <a:srgbClr val="4AA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3"/>
              <p:cNvSpPr/>
              <p:nvPr/>
            </p:nvSpPr>
            <p:spPr>
              <a:xfrm>
                <a:off x="3335350" y="3828600"/>
                <a:ext cx="199900" cy="17395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6958" extrusionOk="0">
                    <a:moveTo>
                      <a:pt x="7181" y="0"/>
                    </a:moveTo>
                    <a:cubicBezTo>
                      <a:pt x="7025" y="0"/>
                      <a:pt x="6880" y="163"/>
                      <a:pt x="6567" y="417"/>
                    </a:cubicBezTo>
                    <a:cubicBezTo>
                      <a:pt x="6166" y="768"/>
                      <a:pt x="5816" y="1043"/>
                      <a:pt x="5089" y="1144"/>
                    </a:cubicBezTo>
                    <a:cubicBezTo>
                      <a:pt x="5020" y="1151"/>
                      <a:pt x="4949" y="1154"/>
                      <a:pt x="4877" y="1154"/>
                    </a:cubicBezTo>
                    <a:cubicBezTo>
                      <a:pt x="4185" y="1154"/>
                      <a:pt x="3375" y="851"/>
                      <a:pt x="3284" y="693"/>
                    </a:cubicBezTo>
                    <a:lnTo>
                      <a:pt x="3234" y="617"/>
                    </a:lnTo>
                    <a:lnTo>
                      <a:pt x="3134" y="617"/>
                    </a:lnTo>
                    <a:cubicBezTo>
                      <a:pt x="3059" y="642"/>
                      <a:pt x="2908" y="818"/>
                      <a:pt x="2633" y="1169"/>
                    </a:cubicBezTo>
                    <a:cubicBezTo>
                      <a:pt x="2156" y="1820"/>
                      <a:pt x="2232" y="2547"/>
                      <a:pt x="1956" y="3174"/>
                    </a:cubicBezTo>
                    <a:cubicBezTo>
                      <a:pt x="1839" y="3439"/>
                      <a:pt x="1740" y="3516"/>
                      <a:pt x="1665" y="3516"/>
                    </a:cubicBezTo>
                    <a:cubicBezTo>
                      <a:pt x="1563" y="3516"/>
                      <a:pt x="1505" y="3374"/>
                      <a:pt x="1505" y="3374"/>
                    </a:cubicBezTo>
                    <a:cubicBezTo>
                      <a:pt x="1329" y="3149"/>
                      <a:pt x="1204" y="2798"/>
                      <a:pt x="1129" y="2347"/>
                    </a:cubicBezTo>
                    <a:cubicBezTo>
                      <a:pt x="1029" y="2272"/>
                      <a:pt x="928" y="2196"/>
                      <a:pt x="778" y="2196"/>
                    </a:cubicBezTo>
                    <a:cubicBezTo>
                      <a:pt x="201" y="2196"/>
                      <a:pt x="1" y="3048"/>
                      <a:pt x="327" y="3600"/>
                    </a:cubicBezTo>
                    <a:cubicBezTo>
                      <a:pt x="477" y="3825"/>
                      <a:pt x="703" y="3976"/>
                      <a:pt x="953" y="4076"/>
                    </a:cubicBezTo>
                    <a:cubicBezTo>
                      <a:pt x="1329" y="4226"/>
                      <a:pt x="1705" y="4251"/>
                      <a:pt x="1705" y="4251"/>
                    </a:cubicBezTo>
                    <a:cubicBezTo>
                      <a:pt x="1705" y="4251"/>
                      <a:pt x="1805" y="4552"/>
                      <a:pt x="2006" y="4928"/>
                    </a:cubicBezTo>
                    <a:cubicBezTo>
                      <a:pt x="2206" y="5279"/>
                      <a:pt x="2507" y="5730"/>
                      <a:pt x="2908" y="6106"/>
                    </a:cubicBezTo>
                    <a:cubicBezTo>
                      <a:pt x="3109" y="6307"/>
                      <a:pt x="3334" y="6482"/>
                      <a:pt x="3610" y="6632"/>
                    </a:cubicBezTo>
                    <a:cubicBezTo>
                      <a:pt x="3760" y="6708"/>
                      <a:pt x="3936" y="6783"/>
                      <a:pt x="4111" y="6833"/>
                    </a:cubicBezTo>
                    <a:cubicBezTo>
                      <a:pt x="4420" y="6921"/>
                      <a:pt x="4719" y="6958"/>
                      <a:pt x="5000" y="6958"/>
                    </a:cubicBezTo>
                    <a:cubicBezTo>
                      <a:pt x="5199" y="6958"/>
                      <a:pt x="5388" y="6939"/>
                      <a:pt x="5565" y="6908"/>
                    </a:cubicBezTo>
                    <a:cubicBezTo>
                      <a:pt x="6492" y="6708"/>
                      <a:pt x="7169" y="6056"/>
                      <a:pt x="7520" y="5154"/>
                    </a:cubicBezTo>
                    <a:cubicBezTo>
                      <a:pt x="7871" y="4251"/>
                      <a:pt x="7996" y="2948"/>
                      <a:pt x="7946" y="1946"/>
                    </a:cubicBezTo>
                    <a:cubicBezTo>
                      <a:pt x="7946" y="1896"/>
                      <a:pt x="7946" y="1845"/>
                      <a:pt x="7946" y="1820"/>
                    </a:cubicBezTo>
                    <a:cubicBezTo>
                      <a:pt x="7946" y="1419"/>
                      <a:pt x="7896" y="1094"/>
                      <a:pt x="7846" y="843"/>
                    </a:cubicBezTo>
                    <a:cubicBezTo>
                      <a:pt x="7846" y="843"/>
                      <a:pt x="7520" y="141"/>
                      <a:pt x="7319" y="41"/>
                    </a:cubicBezTo>
                    <a:cubicBezTo>
                      <a:pt x="7270" y="13"/>
                      <a:pt x="7225" y="0"/>
                      <a:pt x="7181" y="0"/>
                    </a:cubicBezTo>
                    <a:close/>
                  </a:path>
                </a:pathLst>
              </a:custGeom>
              <a:solidFill>
                <a:srgbClr val="F3B6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3"/>
              <p:cNvSpPr/>
              <p:nvPr/>
            </p:nvSpPr>
            <p:spPr>
              <a:xfrm>
                <a:off x="3335350" y="3844025"/>
                <a:ext cx="90250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6016" extrusionOk="0">
                    <a:moveTo>
                      <a:pt x="3134" y="0"/>
                    </a:moveTo>
                    <a:cubicBezTo>
                      <a:pt x="3059" y="25"/>
                      <a:pt x="2908" y="201"/>
                      <a:pt x="2633" y="552"/>
                    </a:cubicBezTo>
                    <a:cubicBezTo>
                      <a:pt x="2156" y="1203"/>
                      <a:pt x="2232" y="1930"/>
                      <a:pt x="1956" y="2557"/>
                    </a:cubicBezTo>
                    <a:cubicBezTo>
                      <a:pt x="1839" y="2822"/>
                      <a:pt x="1740" y="2899"/>
                      <a:pt x="1665" y="2899"/>
                    </a:cubicBezTo>
                    <a:cubicBezTo>
                      <a:pt x="1563" y="2899"/>
                      <a:pt x="1505" y="2757"/>
                      <a:pt x="1505" y="2757"/>
                    </a:cubicBezTo>
                    <a:cubicBezTo>
                      <a:pt x="1329" y="2532"/>
                      <a:pt x="1204" y="2181"/>
                      <a:pt x="1129" y="1730"/>
                    </a:cubicBezTo>
                    <a:cubicBezTo>
                      <a:pt x="1029" y="1655"/>
                      <a:pt x="928" y="1579"/>
                      <a:pt x="778" y="1579"/>
                    </a:cubicBezTo>
                    <a:cubicBezTo>
                      <a:pt x="201" y="1579"/>
                      <a:pt x="1" y="2431"/>
                      <a:pt x="327" y="2983"/>
                    </a:cubicBezTo>
                    <a:cubicBezTo>
                      <a:pt x="477" y="3208"/>
                      <a:pt x="703" y="3359"/>
                      <a:pt x="953" y="3459"/>
                    </a:cubicBezTo>
                    <a:cubicBezTo>
                      <a:pt x="1329" y="3609"/>
                      <a:pt x="1705" y="3634"/>
                      <a:pt x="1705" y="3634"/>
                    </a:cubicBezTo>
                    <a:cubicBezTo>
                      <a:pt x="1705" y="3634"/>
                      <a:pt x="1805" y="3935"/>
                      <a:pt x="2006" y="4311"/>
                    </a:cubicBezTo>
                    <a:cubicBezTo>
                      <a:pt x="2206" y="4662"/>
                      <a:pt x="2507" y="5113"/>
                      <a:pt x="2908" y="5489"/>
                    </a:cubicBezTo>
                    <a:cubicBezTo>
                      <a:pt x="3109" y="5690"/>
                      <a:pt x="3334" y="5865"/>
                      <a:pt x="3610" y="6015"/>
                    </a:cubicBezTo>
                    <a:cubicBezTo>
                      <a:pt x="3059" y="5464"/>
                      <a:pt x="2658" y="4612"/>
                      <a:pt x="2482" y="3634"/>
                    </a:cubicBezTo>
                    <a:cubicBezTo>
                      <a:pt x="2232" y="2231"/>
                      <a:pt x="2733" y="1279"/>
                      <a:pt x="3284" y="76"/>
                    </a:cubicBezTo>
                    <a:lnTo>
                      <a:pt x="3234" y="0"/>
                    </a:lnTo>
                    <a:close/>
                  </a:path>
                </a:pathLst>
              </a:custGeom>
              <a:solidFill>
                <a:srgbClr val="F49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3"/>
              <p:cNvSpPr/>
              <p:nvPr/>
            </p:nvSpPr>
            <p:spPr>
              <a:xfrm>
                <a:off x="3445625" y="4006925"/>
                <a:ext cx="75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" y="26"/>
                      <a:pt x="201" y="51"/>
                      <a:pt x="302" y="76"/>
                    </a:cubicBezTo>
                    <a:cubicBezTo>
                      <a:pt x="277" y="51"/>
                      <a:pt x="151" y="26"/>
                      <a:pt x="1" y="1"/>
                    </a:cubicBezTo>
                    <a:close/>
                  </a:path>
                </a:pathLst>
              </a:custGeom>
              <a:solidFill>
                <a:srgbClr val="F49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3"/>
              <p:cNvSpPr/>
              <p:nvPr/>
            </p:nvSpPr>
            <p:spPr>
              <a:xfrm>
                <a:off x="4239500" y="5080250"/>
                <a:ext cx="1096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256" extrusionOk="0">
                    <a:moveTo>
                      <a:pt x="1128" y="0"/>
                    </a:moveTo>
                    <a:lnTo>
                      <a:pt x="1" y="276"/>
                    </a:lnTo>
                    <a:cubicBezTo>
                      <a:pt x="1" y="276"/>
                      <a:pt x="26" y="1529"/>
                      <a:pt x="351" y="2256"/>
                    </a:cubicBezTo>
                    <a:lnTo>
                      <a:pt x="4387" y="1404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700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3"/>
              <p:cNvSpPr/>
              <p:nvPr/>
            </p:nvSpPr>
            <p:spPr>
              <a:xfrm>
                <a:off x="3319075" y="4425475"/>
                <a:ext cx="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6" extrusionOk="0">
                    <a:moveTo>
                      <a:pt x="0" y="1"/>
                    </a:moveTo>
                    <a:lnTo>
                      <a:pt x="0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8D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43"/>
              <p:cNvSpPr/>
              <p:nvPr/>
            </p:nvSpPr>
            <p:spPr>
              <a:xfrm>
                <a:off x="3785250" y="4419225"/>
                <a:ext cx="5640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8" extrusionOk="0">
                    <a:moveTo>
                      <a:pt x="0" y="0"/>
                    </a:moveTo>
                    <a:cubicBezTo>
                      <a:pt x="100" y="226"/>
                      <a:pt x="150" y="602"/>
                      <a:pt x="326" y="977"/>
                    </a:cubicBezTo>
                    <a:cubicBezTo>
                      <a:pt x="451" y="1178"/>
                      <a:pt x="576" y="1378"/>
                      <a:pt x="802" y="1554"/>
                    </a:cubicBezTo>
                    <a:cubicBezTo>
                      <a:pt x="1293" y="1960"/>
                      <a:pt x="1821" y="2147"/>
                      <a:pt x="2059" y="2147"/>
                    </a:cubicBezTo>
                    <a:cubicBezTo>
                      <a:pt x="2101" y="2147"/>
                      <a:pt x="2133" y="2141"/>
                      <a:pt x="2155" y="2130"/>
                    </a:cubicBezTo>
                    <a:cubicBezTo>
                      <a:pt x="2256" y="2080"/>
                      <a:pt x="2206" y="1529"/>
                      <a:pt x="2155" y="1053"/>
                    </a:cubicBezTo>
                    <a:cubicBezTo>
                      <a:pt x="2130" y="852"/>
                      <a:pt x="2105" y="652"/>
                      <a:pt x="2080" y="501"/>
                    </a:cubicBezTo>
                    <a:cubicBezTo>
                      <a:pt x="2016" y="506"/>
                      <a:pt x="1951" y="508"/>
                      <a:pt x="1886" y="508"/>
                    </a:cubicBezTo>
                    <a:cubicBezTo>
                      <a:pt x="1574" y="508"/>
                      <a:pt x="1255" y="459"/>
                      <a:pt x="902" y="376"/>
                    </a:cubicBezTo>
                    <a:cubicBezTo>
                      <a:pt x="551" y="301"/>
                      <a:pt x="251" y="175"/>
                      <a:pt x="25" y="0"/>
                    </a:cubicBezTo>
                    <a:close/>
                  </a:path>
                </a:pathLst>
              </a:custGeom>
              <a:solidFill>
                <a:srgbClr val="F3B6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43"/>
              <p:cNvSpPr/>
              <p:nvPr/>
            </p:nvSpPr>
            <p:spPr>
              <a:xfrm>
                <a:off x="3723275" y="4268675"/>
                <a:ext cx="183550" cy="163250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530" extrusionOk="0">
                    <a:moveTo>
                      <a:pt x="3216" y="1"/>
                    </a:moveTo>
                    <a:cubicBezTo>
                      <a:pt x="2865" y="1"/>
                      <a:pt x="2260" y="248"/>
                      <a:pt x="2053" y="684"/>
                    </a:cubicBezTo>
                    <a:cubicBezTo>
                      <a:pt x="1827" y="1135"/>
                      <a:pt x="1978" y="1561"/>
                      <a:pt x="1777" y="1786"/>
                    </a:cubicBezTo>
                    <a:cubicBezTo>
                      <a:pt x="1677" y="1862"/>
                      <a:pt x="1627" y="1937"/>
                      <a:pt x="1552" y="1962"/>
                    </a:cubicBezTo>
                    <a:cubicBezTo>
                      <a:pt x="1477" y="2037"/>
                      <a:pt x="1426" y="2062"/>
                      <a:pt x="1426" y="2062"/>
                    </a:cubicBezTo>
                    <a:cubicBezTo>
                      <a:pt x="1426" y="2062"/>
                      <a:pt x="1852" y="2563"/>
                      <a:pt x="1602" y="2914"/>
                    </a:cubicBezTo>
                    <a:lnTo>
                      <a:pt x="1527" y="3014"/>
                    </a:lnTo>
                    <a:cubicBezTo>
                      <a:pt x="1502" y="3065"/>
                      <a:pt x="1477" y="3090"/>
                      <a:pt x="1426" y="3115"/>
                    </a:cubicBezTo>
                    <a:cubicBezTo>
                      <a:pt x="1322" y="3220"/>
                      <a:pt x="1217" y="3264"/>
                      <a:pt x="1095" y="3264"/>
                    </a:cubicBezTo>
                    <a:cubicBezTo>
                      <a:pt x="1042" y="3264"/>
                      <a:pt x="986" y="3255"/>
                      <a:pt x="925" y="3240"/>
                    </a:cubicBezTo>
                    <a:cubicBezTo>
                      <a:pt x="775" y="3184"/>
                      <a:pt x="554" y="3113"/>
                      <a:pt x="368" y="3113"/>
                    </a:cubicBezTo>
                    <a:cubicBezTo>
                      <a:pt x="306" y="3113"/>
                      <a:pt x="248" y="3121"/>
                      <a:pt x="198" y="3140"/>
                    </a:cubicBezTo>
                    <a:cubicBezTo>
                      <a:pt x="123" y="3190"/>
                      <a:pt x="48" y="3290"/>
                      <a:pt x="23" y="3415"/>
                    </a:cubicBezTo>
                    <a:cubicBezTo>
                      <a:pt x="0" y="3825"/>
                      <a:pt x="743" y="4567"/>
                      <a:pt x="1274" y="4567"/>
                    </a:cubicBezTo>
                    <a:cubicBezTo>
                      <a:pt x="1327" y="4567"/>
                      <a:pt x="1378" y="4559"/>
                      <a:pt x="1426" y="4543"/>
                    </a:cubicBezTo>
                    <a:cubicBezTo>
                      <a:pt x="1426" y="4543"/>
                      <a:pt x="1953" y="5270"/>
                      <a:pt x="2028" y="5596"/>
                    </a:cubicBezTo>
                    <a:cubicBezTo>
                      <a:pt x="2153" y="5746"/>
                      <a:pt x="2304" y="5897"/>
                      <a:pt x="2504" y="6022"/>
                    </a:cubicBezTo>
                    <a:cubicBezTo>
                      <a:pt x="2730" y="6197"/>
                      <a:pt x="3030" y="6323"/>
                      <a:pt x="3381" y="6398"/>
                    </a:cubicBezTo>
                    <a:cubicBezTo>
                      <a:pt x="3734" y="6481"/>
                      <a:pt x="4053" y="6530"/>
                      <a:pt x="4365" y="6530"/>
                    </a:cubicBezTo>
                    <a:cubicBezTo>
                      <a:pt x="4430" y="6530"/>
                      <a:pt x="4495" y="6528"/>
                      <a:pt x="4559" y="6523"/>
                    </a:cubicBezTo>
                    <a:cubicBezTo>
                      <a:pt x="5010" y="6523"/>
                      <a:pt x="5436" y="6423"/>
                      <a:pt x="5812" y="6223"/>
                    </a:cubicBezTo>
                    <a:cubicBezTo>
                      <a:pt x="6188" y="6047"/>
                      <a:pt x="6489" y="5746"/>
                      <a:pt x="6715" y="5345"/>
                    </a:cubicBezTo>
                    <a:cubicBezTo>
                      <a:pt x="7341" y="4268"/>
                      <a:pt x="7141" y="3616"/>
                      <a:pt x="6715" y="3090"/>
                    </a:cubicBezTo>
                    <a:cubicBezTo>
                      <a:pt x="6364" y="2613"/>
                      <a:pt x="5988" y="1461"/>
                      <a:pt x="5888" y="1160"/>
                    </a:cubicBezTo>
                    <a:cubicBezTo>
                      <a:pt x="5712" y="1160"/>
                      <a:pt x="5537" y="1135"/>
                      <a:pt x="5311" y="1060"/>
                    </a:cubicBezTo>
                    <a:cubicBezTo>
                      <a:pt x="4108" y="734"/>
                      <a:pt x="3632" y="57"/>
                      <a:pt x="3306" y="7"/>
                    </a:cubicBezTo>
                    <a:cubicBezTo>
                      <a:pt x="3279" y="3"/>
                      <a:pt x="3249" y="1"/>
                      <a:pt x="3216" y="1"/>
                    </a:cubicBezTo>
                    <a:close/>
                  </a:path>
                </a:pathLst>
              </a:custGeom>
              <a:solidFill>
                <a:srgbClr val="F3B6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43"/>
              <p:cNvSpPr/>
              <p:nvPr/>
            </p:nvSpPr>
            <p:spPr>
              <a:xfrm>
                <a:off x="3723275" y="4317700"/>
                <a:ext cx="145325" cy="12785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114" extrusionOk="0">
                    <a:moveTo>
                      <a:pt x="1552" y="1"/>
                    </a:moveTo>
                    <a:cubicBezTo>
                      <a:pt x="1477" y="76"/>
                      <a:pt x="1426" y="101"/>
                      <a:pt x="1426" y="101"/>
                    </a:cubicBezTo>
                    <a:cubicBezTo>
                      <a:pt x="1426" y="101"/>
                      <a:pt x="1852" y="602"/>
                      <a:pt x="1602" y="953"/>
                    </a:cubicBezTo>
                    <a:lnTo>
                      <a:pt x="1527" y="1053"/>
                    </a:lnTo>
                    <a:cubicBezTo>
                      <a:pt x="1502" y="1104"/>
                      <a:pt x="1477" y="1129"/>
                      <a:pt x="1426" y="1154"/>
                    </a:cubicBezTo>
                    <a:cubicBezTo>
                      <a:pt x="1322" y="1259"/>
                      <a:pt x="1217" y="1303"/>
                      <a:pt x="1095" y="1303"/>
                    </a:cubicBezTo>
                    <a:cubicBezTo>
                      <a:pt x="1042" y="1303"/>
                      <a:pt x="986" y="1294"/>
                      <a:pt x="925" y="1279"/>
                    </a:cubicBezTo>
                    <a:cubicBezTo>
                      <a:pt x="775" y="1223"/>
                      <a:pt x="554" y="1152"/>
                      <a:pt x="368" y="1152"/>
                    </a:cubicBezTo>
                    <a:cubicBezTo>
                      <a:pt x="306" y="1152"/>
                      <a:pt x="248" y="1160"/>
                      <a:pt x="198" y="1179"/>
                    </a:cubicBezTo>
                    <a:cubicBezTo>
                      <a:pt x="123" y="1229"/>
                      <a:pt x="48" y="1329"/>
                      <a:pt x="23" y="1454"/>
                    </a:cubicBezTo>
                    <a:cubicBezTo>
                      <a:pt x="0" y="1864"/>
                      <a:pt x="743" y="2606"/>
                      <a:pt x="1274" y="2606"/>
                    </a:cubicBezTo>
                    <a:cubicBezTo>
                      <a:pt x="1327" y="2606"/>
                      <a:pt x="1378" y="2598"/>
                      <a:pt x="1426" y="2582"/>
                    </a:cubicBezTo>
                    <a:cubicBezTo>
                      <a:pt x="1426" y="2582"/>
                      <a:pt x="1953" y="3309"/>
                      <a:pt x="2028" y="3635"/>
                    </a:cubicBezTo>
                    <a:cubicBezTo>
                      <a:pt x="2153" y="3785"/>
                      <a:pt x="2304" y="3936"/>
                      <a:pt x="2504" y="4061"/>
                    </a:cubicBezTo>
                    <a:lnTo>
                      <a:pt x="2479" y="4061"/>
                    </a:lnTo>
                    <a:cubicBezTo>
                      <a:pt x="2579" y="4287"/>
                      <a:pt x="2629" y="4663"/>
                      <a:pt x="2805" y="5038"/>
                    </a:cubicBezTo>
                    <a:cubicBezTo>
                      <a:pt x="2980" y="5027"/>
                      <a:pt x="3153" y="5022"/>
                      <a:pt x="3321" y="5022"/>
                    </a:cubicBezTo>
                    <a:cubicBezTo>
                      <a:pt x="3874" y="5022"/>
                      <a:pt x="4365" y="5075"/>
                      <a:pt x="4634" y="5114"/>
                    </a:cubicBezTo>
                    <a:cubicBezTo>
                      <a:pt x="4609" y="4913"/>
                      <a:pt x="4584" y="4713"/>
                      <a:pt x="4559" y="4562"/>
                    </a:cubicBezTo>
                    <a:cubicBezTo>
                      <a:pt x="5010" y="4562"/>
                      <a:pt x="5436" y="4462"/>
                      <a:pt x="5812" y="4262"/>
                    </a:cubicBezTo>
                    <a:lnTo>
                      <a:pt x="5812" y="4262"/>
                    </a:lnTo>
                    <a:cubicBezTo>
                      <a:pt x="5627" y="4297"/>
                      <a:pt x="5436" y="4313"/>
                      <a:pt x="5244" y="4313"/>
                    </a:cubicBezTo>
                    <a:cubicBezTo>
                      <a:pt x="4082" y="4313"/>
                      <a:pt x="2873" y="3732"/>
                      <a:pt x="2680" y="3409"/>
                    </a:cubicBezTo>
                    <a:cubicBezTo>
                      <a:pt x="2379" y="2958"/>
                      <a:pt x="1802" y="1254"/>
                      <a:pt x="1552" y="1"/>
                    </a:cubicBezTo>
                    <a:close/>
                  </a:path>
                </a:pathLst>
              </a:custGeom>
              <a:solidFill>
                <a:srgbClr val="F49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43"/>
              <p:cNvSpPr/>
              <p:nvPr/>
            </p:nvSpPr>
            <p:spPr>
              <a:xfrm>
                <a:off x="3300275" y="4411125"/>
                <a:ext cx="871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3389" extrusionOk="0">
                    <a:moveTo>
                      <a:pt x="2186" y="1"/>
                    </a:moveTo>
                    <a:cubicBezTo>
                      <a:pt x="1655" y="1"/>
                      <a:pt x="1028" y="98"/>
                      <a:pt x="1028" y="98"/>
                    </a:cubicBezTo>
                    <a:cubicBezTo>
                      <a:pt x="1028" y="98"/>
                      <a:pt x="827" y="474"/>
                      <a:pt x="602" y="750"/>
                    </a:cubicBezTo>
                    <a:cubicBezTo>
                      <a:pt x="376" y="1026"/>
                      <a:pt x="0" y="1377"/>
                      <a:pt x="0" y="1377"/>
                    </a:cubicBezTo>
                    <a:cubicBezTo>
                      <a:pt x="145" y="1859"/>
                      <a:pt x="895" y="3389"/>
                      <a:pt x="1151" y="3389"/>
                    </a:cubicBezTo>
                    <a:cubicBezTo>
                      <a:pt x="1161" y="3389"/>
                      <a:pt x="1170" y="3386"/>
                      <a:pt x="1178" y="3382"/>
                    </a:cubicBezTo>
                    <a:cubicBezTo>
                      <a:pt x="1404" y="3281"/>
                      <a:pt x="878" y="1978"/>
                      <a:pt x="878" y="1978"/>
                    </a:cubicBezTo>
                    <a:lnTo>
                      <a:pt x="878" y="1978"/>
                    </a:lnTo>
                    <a:cubicBezTo>
                      <a:pt x="878" y="1978"/>
                      <a:pt x="1703" y="3151"/>
                      <a:pt x="2040" y="3151"/>
                    </a:cubicBezTo>
                    <a:cubicBezTo>
                      <a:pt x="2064" y="3151"/>
                      <a:pt x="2087" y="3145"/>
                      <a:pt x="2106" y="3131"/>
                    </a:cubicBezTo>
                    <a:cubicBezTo>
                      <a:pt x="2381" y="2956"/>
                      <a:pt x="1454" y="1728"/>
                      <a:pt x="1454" y="1728"/>
                    </a:cubicBezTo>
                    <a:lnTo>
                      <a:pt x="1454" y="1728"/>
                    </a:lnTo>
                    <a:cubicBezTo>
                      <a:pt x="1454" y="1728"/>
                      <a:pt x="2514" y="2744"/>
                      <a:pt x="2789" y="2744"/>
                    </a:cubicBezTo>
                    <a:cubicBezTo>
                      <a:pt x="2807" y="2744"/>
                      <a:pt x="2822" y="2739"/>
                      <a:pt x="2833" y="2730"/>
                    </a:cubicBezTo>
                    <a:cubicBezTo>
                      <a:pt x="2980" y="2558"/>
                      <a:pt x="1871" y="1250"/>
                      <a:pt x="1902" y="1250"/>
                    </a:cubicBezTo>
                    <a:cubicBezTo>
                      <a:pt x="1903" y="1250"/>
                      <a:pt x="1904" y="1250"/>
                      <a:pt x="1905" y="1251"/>
                    </a:cubicBezTo>
                    <a:cubicBezTo>
                      <a:pt x="1971" y="1273"/>
                      <a:pt x="2662" y="2034"/>
                      <a:pt x="3038" y="2034"/>
                    </a:cubicBezTo>
                    <a:cubicBezTo>
                      <a:pt x="3095" y="2034"/>
                      <a:pt x="3144" y="2017"/>
                      <a:pt x="3183" y="1978"/>
                    </a:cubicBezTo>
                    <a:cubicBezTo>
                      <a:pt x="3484" y="1652"/>
                      <a:pt x="1880" y="725"/>
                      <a:pt x="1980" y="650"/>
                    </a:cubicBezTo>
                    <a:cubicBezTo>
                      <a:pt x="2056" y="600"/>
                      <a:pt x="3158" y="424"/>
                      <a:pt x="2883" y="149"/>
                    </a:cubicBezTo>
                    <a:cubicBezTo>
                      <a:pt x="2789" y="36"/>
                      <a:pt x="2504" y="1"/>
                      <a:pt x="2186" y="1"/>
                    </a:cubicBezTo>
                    <a:close/>
                  </a:path>
                </a:pathLst>
              </a:custGeom>
              <a:solidFill>
                <a:srgbClr val="F3B6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43"/>
              <p:cNvSpPr/>
              <p:nvPr/>
            </p:nvSpPr>
            <p:spPr>
              <a:xfrm>
                <a:off x="3889875" y="4657050"/>
                <a:ext cx="720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538" extrusionOk="0">
                    <a:moveTo>
                      <a:pt x="1271" y="0"/>
                    </a:moveTo>
                    <a:cubicBezTo>
                      <a:pt x="975" y="0"/>
                      <a:pt x="51" y="537"/>
                      <a:pt x="51" y="537"/>
                    </a:cubicBezTo>
                    <a:cubicBezTo>
                      <a:pt x="51" y="537"/>
                      <a:pt x="101" y="1038"/>
                      <a:pt x="51" y="1465"/>
                    </a:cubicBezTo>
                    <a:cubicBezTo>
                      <a:pt x="1" y="1916"/>
                      <a:pt x="51" y="2317"/>
                      <a:pt x="51" y="2317"/>
                    </a:cubicBezTo>
                    <a:cubicBezTo>
                      <a:pt x="300" y="2441"/>
                      <a:pt x="803" y="2537"/>
                      <a:pt x="1261" y="2537"/>
                    </a:cubicBezTo>
                    <a:cubicBezTo>
                      <a:pt x="1539" y="2537"/>
                      <a:pt x="1801" y="2502"/>
                      <a:pt x="1980" y="2417"/>
                    </a:cubicBezTo>
                    <a:cubicBezTo>
                      <a:pt x="2393" y="2210"/>
                      <a:pt x="2323" y="2088"/>
                      <a:pt x="2059" y="2088"/>
                    </a:cubicBezTo>
                    <a:cubicBezTo>
                      <a:pt x="2040" y="2088"/>
                      <a:pt x="2020" y="2089"/>
                      <a:pt x="1999" y="2090"/>
                    </a:cubicBezTo>
                    <a:lnTo>
                      <a:pt x="1999" y="2090"/>
                    </a:lnTo>
                    <a:cubicBezTo>
                      <a:pt x="2120" y="2081"/>
                      <a:pt x="2810" y="2021"/>
                      <a:pt x="2833" y="1815"/>
                    </a:cubicBezTo>
                    <a:cubicBezTo>
                      <a:pt x="2858" y="1615"/>
                      <a:pt x="1880" y="1615"/>
                      <a:pt x="1880" y="1615"/>
                    </a:cubicBezTo>
                    <a:cubicBezTo>
                      <a:pt x="1880" y="1615"/>
                      <a:pt x="2883" y="1465"/>
                      <a:pt x="2833" y="1239"/>
                    </a:cubicBezTo>
                    <a:cubicBezTo>
                      <a:pt x="2798" y="1083"/>
                      <a:pt x="2235" y="1059"/>
                      <a:pt x="1891" y="1059"/>
                    </a:cubicBezTo>
                    <a:cubicBezTo>
                      <a:pt x="1739" y="1059"/>
                      <a:pt x="1630" y="1064"/>
                      <a:pt x="1630" y="1064"/>
                    </a:cubicBezTo>
                    <a:cubicBezTo>
                      <a:pt x="1630" y="1064"/>
                      <a:pt x="2582" y="888"/>
                      <a:pt x="2507" y="637"/>
                    </a:cubicBezTo>
                    <a:cubicBezTo>
                      <a:pt x="2480" y="558"/>
                      <a:pt x="2345" y="531"/>
                      <a:pt x="2147" y="531"/>
                    </a:cubicBezTo>
                    <a:cubicBezTo>
                      <a:pt x="1782" y="531"/>
                      <a:pt x="1205" y="621"/>
                      <a:pt x="702" y="637"/>
                    </a:cubicBezTo>
                    <a:cubicBezTo>
                      <a:pt x="702" y="637"/>
                      <a:pt x="1529" y="136"/>
                      <a:pt x="1329" y="11"/>
                    </a:cubicBezTo>
                    <a:cubicBezTo>
                      <a:pt x="1314" y="3"/>
                      <a:pt x="1294" y="0"/>
                      <a:pt x="1271" y="0"/>
                    </a:cubicBezTo>
                    <a:close/>
                  </a:path>
                </a:pathLst>
              </a:custGeom>
              <a:solidFill>
                <a:srgbClr val="F3B6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43"/>
              <p:cNvSpPr/>
              <p:nvPr/>
            </p:nvSpPr>
            <p:spPr>
              <a:xfrm>
                <a:off x="3497025" y="3868525"/>
                <a:ext cx="3697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666" extrusionOk="0">
                    <a:moveTo>
                      <a:pt x="830" y="0"/>
                    </a:moveTo>
                    <a:cubicBezTo>
                      <a:pt x="762" y="0"/>
                      <a:pt x="694" y="7"/>
                      <a:pt x="627" y="23"/>
                    </a:cubicBezTo>
                    <a:cubicBezTo>
                      <a:pt x="226" y="123"/>
                      <a:pt x="0" y="324"/>
                      <a:pt x="50" y="524"/>
                    </a:cubicBezTo>
                    <a:cubicBezTo>
                      <a:pt x="74" y="621"/>
                      <a:pt x="122" y="665"/>
                      <a:pt x="210" y="665"/>
                    </a:cubicBezTo>
                    <a:cubicBezTo>
                      <a:pt x="304" y="665"/>
                      <a:pt x="445" y="615"/>
                      <a:pt x="652" y="524"/>
                    </a:cubicBezTo>
                    <a:cubicBezTo>
                      <a:pt x="978" y="374"/>
                      <a:pt x="1328" y="349"/>
                      <a:pt x="1479" y="349"/>
                    </a:cubicBezTo>
                    <a:cubicBezTo>
                      <a:pt x="1479" y="299"/>
                      <a:pt x="1479" y="248"/>
                      <a:pt x="1479" y="223"/>
                    </a:cubicBezTo>
                    <a:cubicBezTo>
                      <a:pt x="1340" y="104"/>
                      <a:pt x="1090" y="0"/>
                      <a:pt x="830" y="0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43"/>
              <p:cNvSpPr/>
              <p:nvPr/>
            </p:nvSpPr>
            <p:spPr>
              <a:xfrm>
                <a:off x="3419325" y="3875800"/>
                <a:ext cx="431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539" extrusionOk="0">
                    <a:moveTo>
                      <a:pt x="999" y="0"/>
                    </a:moveTo>
                    <a:cubicBezTo>
                      <a:pt x="952" y="0"/>
                      <a:pt x="903" y="3"/>
                      <a:pt x="852" y="8"/>
                    </a:cubicBezTo>
                    <a:cubicBezTo>
                      <a:pt x="326" y="33"/>
                      <a:pt x="0" y="308"/>
                      <a:pt x="76" y="409"/>
                    </a:cubicBezTo>
                    <a:cubicBezTo>
                      <a:pt x="76" y="409"/>
                      <a:pt x="376" y="434"/>
                      <a:pt x="852" y="509"/>
                    </a:cubicBezTo>
                    <a:cubicBezTo>
                      <a:pt x="984" y="530"/>
                      <a:pt x="1103" y="539"/>
                      <a:pt x="1208" y="539"/>
                    </a:cubicBezTo>
                    <a:cubicBezTo>
                      <a:pt x="1485" y="539"/>
                      <a:pt x="1661" y="474"/>
                      <a:pt x="1680" y="384"/>
                    </a:cubicBezTo>
                    <a:cubicBezTo>
                      <a:pt x="1725" y="202"/>
                      <a:pt x="1442" y="0"/>
                      <a:pt x="999" y="0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43"/>
              <p:cNvSpPr/>
              <p:nvPr/>
            </p:nvSpPr>
            <p:spPr>
              <a:xfrm>
                <a:off x="3359800" y="3769550"/>
                <a:ext cx="171700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5878" extrusionOk="0">
                    <a:moveTo>
                      <a:pt x="3649" y="1"/>
                    </a:moveTo>
                    <a:cubicBezTo>
                      <a:pt x="3320" y="1"/>
                      <a:pt x="2978" y="45"/>
                      <a:pt x="2632" y="147"/>
                    </a:cubicBezTo>
                    <a:cubicBezTo>
                      <a:pt x="1880" y="398"/>
                      <a:pt x="1304" y="774"/>
                      <a:pt x="903" y="1250"/>
                    </a:cubicBezTo>
                    <a:cubicBezTo>
                      <a:pt x="477" y="1726"/>
                      <a:pt x="226" y="2278"/>
                      <a:pt x="101" y="2829"/>
                    </a:cubicBezTo>
                    <a:cubicBezTo>
                      <a:pt x="0" y="3431"/>
                      <a:pt x="25" y="4132"/>
                      <a:pt x="151" y="4709"/>
                    </a:cubicBezTo>
                    <a:cubicBezTo>
                      <a:pt x="226" y="5160"/>
                      <a:pt x="351" y="5511"/>
                      <a:pt x="527" y="5736"/>
                    </a:cubicBezTo>
                    <a:cubicBezTo>
                      <a:pt x="527" y="5736"/>
                      <a:pt x="585" y="5878"/>
                      <a:pt x="687" y="5878"/>
                    </a:cubicBezTo>
                    <a:cubicBezTo>
                      <a:pt x="762" y="5878"/>
                      <a:pt x="861" y="5801"/>
                      <a:pt x="978" y="5536"/>
                    </a:cubicBezTo>
                    <a:cubicBezTo>
                      <a:pt x="1254" y="4909"/>
                      <a:pt x="1178" y="4182"/>
                      <a:pt x="1655" y="3531"/>
                    </a:cubicBezTo>
                    <a:cubicBezTo>
                      <a:pt x="1730" y="3431"/>
                      <a:pt x="1805" y="3355"/>
                      <a:pt x="1855" y="3280"/>
                    </a:cubicBezTo>
                    <a:cubicBezTo>
                      <a:pt x="2005" y="3080"/>
                      <a:pt x="2081" y="3004"/>
                      <a:pt x="2156" y="2979"/>
                    </a:cubicBezTo>
                    <a:lnTo>
                      <a:pt x="2256" y="2979"/>
                    </a:lnTo>
                    <a:lnTo>
                      <a:pt x="2306" y="3055"/>
                    </a:lnTo>
                    <a:cubicBezTo>
                      <a:pt x="2397" y="3213"/>
                      <a:pt x="3207" y="3516"/>
                      <a:pt x="3899" y="3516"/>
                    </a:cubicBezTo>
                    <a:cubicBezTo>
                      <a:pt x="3971" y="3516"/>
                      <a:pt x="4042" y="3513"/>
                      <a:pt x="4111" y="3506"/>
                    </a:cubicBezTo>
                    <a:cubicBezTo>
                      <a:pt x="4838" y="3405"/>
                      <a:pt x="5188" y="3130"/>
                      <a:pt x="5589" y="2779"/>
                    </a:cubicBezTo>
                    <a:cubicBezTo>
                      <a:pt x="5902" y="2525"/>
                      <a:pt x="6047" y="2362"/>
                      <a:pt x="6203" y="2362"/>
                    </a:cubicBezTo>
                    <a:cubicBezTo>
                      <a:pt x="6247" y="2362"/>
                      <a:pt x="6292" y="2375"/>
                      <a:pt x="6341" y="2403"/>
                    </a:cubicBezTo>
                    <a:cubicBezTo>
                      <a:pt x="6542" y="2503"/>
                      <a:pt x="6868" y="3205"/>
                      <a:pt x="6868" y="3205"/>
                    </a:cubicBezTo>
                    <a:cubicBezTo>
                      <a:pt x="6868" y="3130"/>
                      <a:pt x="6843" y="2754"/>
                      <a:pt x="6767" y="2303"/>
                    </a:cubicBezTo>
                    <a:cubicBezTo>
                      <a:pt x="6692" y="1877"/>
                      <a:pt x="6517" y="1350"/>
                      <a:pt x="6216" y="1024"/>
                    </a:cubicBezTo>
                    <a:cubicBezTo>
                      <a:pt x="5750" y="520"/>
                      <a:pt x="4775" y="1"/>
                      <a:pt x="3649" y="1"/>
                    </a:cubicBezTo>
                    <a:close/>
                  </a:path>
                </a:pathLst>
              </a:custGeom>
              <a:solidFill>
                <a:srgbClr val="F95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43"/>
              <p:cNvSpPr/>
              <p:nvPr/>
            </p:nvSpPr>
            <p:spPr>
              <a:xfrm>
                <a:off x="3339125" y="5155425"/>
                <a:ext cx="107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680" extrusionOk="0">
                    <a:moveTo>
                      <a:pt x="426" y="1"/>
                    </a:moveTo>
                    <a:cubicBezTo>
                      <a:pt x="426" y="1"/>
                      <a:pt x="0" y="1028"/>
                      <a:pt x="50" y="1530"/>
                    </a:cubicBezTo>
                    <a:lnTo>
                      <a:pt x="4286" y="1680"/>
                    </a:ln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871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3"/>
              <p:cNvSpPr/>
              <p:nvPr/>
            </p:nvSpPr>
            <p:spPr>
              <a:xfrm>
                <a:off x="3631725" y="5152925"/>
                <a:ext cx="984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354" extrusionOk="0">
                    <a:moveTo>
                      <a:pt x="1179" y="1"/>
                    </a:moveTo>
                    <a:lnTo>
                      <a:pt x="276" y="76"/>
                    </a:lnTo>
                    <a:lnTo>
                      <a:pt x="1" y="1354"/>
                    </a:lnTo>
                    <a:lnTo>
                      <a:pt x="3936" y="1354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871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3"/>
              <p:cNvSpPr/>
              <p:nvPr/>
            </p:nvSpPr>
            <p:spPr>
              <a:xfrm>
                <a:off x="3673700" y="4207875"/>
                <a:ext cx="233750" cy="244825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9793" extrusionOk="0">
                    <a:moveTo>
                      <a:pt x="4379" y="1"/>
                    </a:moveTo>
                    <a:cubicBezTo>
                      <a:pt x="4323" y="1"/>
                      <a:pt x="4267" y="3"/>
                      <a:pt x="4211" y="8"/>
                    </a:cubicBezTo>
                    <a:cubicBezTo>
                      <a:pt x="3309" y="83"/>
                      <a:pt x="3409" y="860"/>
                      <a:pt x="3409" y="860"/>
                    </a:cubicBezTo>
                    <a:cubicBezTo>
                      <a:pt x="3409" y="860"/>
                      <a:pt x="2808" y="960"/>
                      <a:pt x="2282" y="1111"/>
                    </a:cubicBezTo>
                    <a:cubicBezTo>
                      <a:pt x="1981" y="1211"/>
                      <a:pt x="1630" y="1436"/>
                      <a:pt x="1329" y="1787"/>
                    </a:cubicBezTo>
                    <a:cubicBezTo>
                      <a:pt x="1129" y="2013"/>
                      <a:pt x="978" y="2314"/>
                      <a:pt x="878" y="2665"/>
                    </a:cubicBezTo>
                    <a:cubicBezTo>
                      <a:pt x="652" y="3517"/>
                      <a:pt x="1028" y="4720"/>
                      <a:pt x="1279" y="5221"/>
                    </a:cubicBezTo>
                    <a:cubicBezTo>
                      <a:pt x="1530" y="5722"/>
                      <a:pt x="978" y="6424"/>
                      <a:pt x="502" y="6825"/>
                    </a:cubicBezTo>
                    <a:cubicBezTo>
                      <a:pt x="51" y="7226"/>
                      <a:pt x="1" y="7752"/>
                      <a:pt x="126" y="8304"/>
                    </a:cubicBezTo>
                    <a:cubicBezTo>
                      <a:pt x="221" y="8801"/>
                      <a:pt x="1123" y="9792"/>
                      <a:pt x="2471" y="9792"/>
                    </a:cubicBezTo>
                    <a:cubicBezTo>
                      <a:pt x="2549" y="9792"/>
                      <a:pt x="2627" y="9789"/>
                      <a:pt x="2708" y="9782"/>
                    </a:cubicBezTo>
                    <a:cubicBezTo>
                      <a:pt x="4161" y="9657"/>
                      <a:pt x="4111" y="8604"/>
                      <a:pt x="4011" y="8028"/>
                    </a:cubicBezTo>
                    <a:cubicBezTo>
                      <a:pt x="3936" y="7702"/>
                      <a:pt x="3409" y="6975"/>
                      <a:pt x="3409" y="6975"/>
                    </a:cubicBezTo>
                    <a:cubicBezTo>
                      <a:pt x="3361" y="6991"/>
                      <a:pt x="3310" y="6999"/>
                      <a:pt x="3257" y="6999"/>
                    </a:cubicBezTo>
                    <a:cubicBezTo>
                      <a:pt x="2726" y="6999"/>
                      <a:pt x="1983" y="6257"/>
                      <a:pt x="2006" y="5847"/>
                    </a:cubicBezTo>
                    <a:cubicBezTo>
                      <a:pt x="2006" y="5697"/>
                      <a:pt x="2081" y="5622"/>
                      <a:pt x="2181" y="5572"/>
                    </a:cubicBezTo>
                    <a:cubicBezTo>
                      <a:pt x="2231" y="5553"/>
                      <a:pt x="2289" y="5545"/>
                      <a:pt x="2351" y="5545"/>
                    </a:cubicBezTo>
                    <a:cubicBezTo>
                      <a:pt x="2537" y="5545"/>
                      <a:pt x="2758" y="5616"/>
                      <a:pt x="2908" y="5672"/>
                    </a:cubicBezTo>
                    <a:cubicBezTo>
                      <a:pt x="2969" y="5687"/>
                      <a:pt x="3025" y="5696"/>
                      <a:pt x="3078" y="5696"/>
                    </a:cubicBezTo>
                    <a:cubicBezTo>
                      <a:pt x="3200" y="5696"/>
                      <a:pt x="3305" y="5652"/>
                      <a:pt x="3409" y="5547"/>
                    </a:cubicBezTo>
                    <a:cubicBezTo>
                      <a:pt x="3434" y="5522"/>
                      <a:pt x="3485" y="5472"/>
                      <a:pt x="3510" y="5446"/>
                    </a:cubicBezTo>
                    <a:lnTo>
                      <a:pt x="3585" y="5346"/>
                    </a:lnTo>
                    <a:cubicBezTo>
                      <a:pt x="3835" y="4995"/>
                      <a:pt x="3409" y="4494"/>
                      <a:pt x="3409" y="4494"/>
                    </a:cubicBezTo>
                    <a:cubicBezTo>
                      <a:pt x="3409" y="4494"/>
                      <a:pt x="3535" y="4419"/>
                      <a:pt x="3760" y="4218"/>
                    </a:cubicBezTo>
                    <a:cubicBezTo>
                      <a:pt x="3936" y="4018"/>
                      <a:pt x="3835" y="3642"/>
                      <a:pt x="3986" y="3191"/>
                    </a:cubicBezTo>
                    <a:lnTo>
                      <a:pt x="4036" y="3116"/>
                    </a:lnTo>
                    <a:cubicBezTo>
                      <a:pt x="4243" y="2680"/>
                      <a:pt x="4848" y="2433"/>
                      <a:pt x="5199" y="2433"/>
                    </a:cubicBezTo>
                    <a:cubicBezTo>
                      <a:pt x="5232" y="2433"/>
                      <a:pt x="5262" y="2435"/>
                      <a:pt x="5289" y="2439"/>
                    </a:cubicBezTo>
                    <a:cubicBezTo>
                      <a:pt x="5339" y="2464"/>
                      <a:pt x="5389" y="2464"/>
                      <a:pt x="5439" y="2489"/>
                    </a:cubicBezTo>
                    <a:cubicBezTo>
                      <a:pt x="5765" y="2665"/>
                      <a:pt x="6267" y="3216"/>
                      <a:pt x="7294" y="3492"/>
                    </a:cubicBezTo>
                    <a:cubicBezTo>
                      <a:pt x="7520" y="3567"/>
                      <a:pt x="7695" y="3592"/>
                      <a:pt x="7871" y="3592"/>
                    </a:cubicBezTo>
                    <a:cubicBezTo>
                      <a:pt x="7890" y="3592"/>
                      <a:pt x="7909" y="3593"/>
                      <a:pt x="7927" y="3593"/>
                    </a:cubicBezTo>
                    <a:cubicBezTo>
                      <a:pt x="8636" y="3593"/>
                      <a:pt x="8903" y="3135"/>
                      <a:pt x="9099" y="2915"/>
                    </a:cubicBezTo>
                    <a:cubicBezTo>
                      <a:pt x="9124" y="2865"/>
                      <a:pt x="9174" y="2815"/>
                      <a:pt x="9199" y="2715"/>
                    </a:cubicBezTo>
                    <a:cubicBezTo>
                      <a:pt x="9349" y="2339"/>
                      <a:pt x="9299" y="1587"/>
                      <a:pt x="8547" y="960"/>
                    </a:cubicBezTo>
                    <a:cubicBezTo>
                      <a:pt x="8025" y="522"/>
                      <a:pt x="7263" y="427"/>
                      <a:pt x="6698" y="427"/>
                    </a:cubicBezTo>
                    <a:cubicBezTo>
                      <a:pt x="6260" y="427"/>
                      <a:pt x="5941" y="484"/>
                      <a:pt x="5941" y="484"/>
                    </a:cubicBezTo>
                    <a:cubicBezTo>
                      <a:pt x="5941" y="484"/>
                      <a:pt x="5194" y="1"/>
                      <a:pt x="4379" y="1"/>
                    </a:cubicBezTo>
                    <a:close/>
                  </a:path>
                </a:pathLst>
              </a:custGeom>
              <a:solidFill>
                <a:srgbClr val="DBC1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3"/>
              <p:cNvSpPr/>
              <p:nvPr/>
            </p:nvSpPr>
            <p:spPr>
              <a:xfrm>
                <a:off x="3780650" y="4317675"/>
                <a:ext cx="3595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60" extrusionOk="0">
                    <a:moveTo>
                      <a:pt x="737" y="0"/>
                    </a:moveTo>
                    <a:cubicBezTo>
                      <a:pt x="720" y="0"/>
                      <a:pt x="703" y="1"/>
                      <a:pt x="685" y="2"/>
                    </a:cubicBezTo>
                    <a:cubicBezTo>
                      <a:pt x="144" y="49"/>
                      <a:pt x="1" y="560"/>
                      <a:pt x="130" y="560"/>
                    </a:cubicBezTo>
                    <a:cubicBezTo>
                      <a:pt x="139" y="560"/>
                      <a:pt x="148" y="558"/>
                      <a:pt x="159" y="553"/>
                    </a:cubicBezTo>
                    <a:cubicBezTo>
                      <a:pt x="560" y="378"/>
                      <a:pt x="1437" y="252"/>
                      <a:pt x="1437" y="252"/>
                    </a:cubicBezTo>
                    <a:cubicBezTo>
                      <a:pt x="1437" y="252"/>
                      <a:pt x="1116" y="0"/>
                      <a:pt x="737" y="0"/>
                    </a:cubicBezTo>
                    <a:close/>
                  </a:path>
                </a:pathLst>
              </a:custGeom>
              <a:solidFill>
                <a:srgbClr val="C9AC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3"/>
              <p:cNvSpPr/>
              <p:nvPr/>
            </p:nvSpPr>
            <p:spPr>
              <a:xfrm>
                <a:off x="3843900" y="4303775"/>
                <a:ext cx="2970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662" extrusionOk="0">
                    <a:moveTo>
                      <a:pt x="697" y="0"/>
                    </a:moveTo>
                    <a:cubicBezTo>
                      <a:pt x="618" y="0"/>
                      <a:pt x="531" y="16"/>
                      <a:pt x="436" y="57"/>
                    </a:cubicBezTo>
                    <a:cubicBezTo>
                      <a:pt x="173" y="176"/>
                      <a:pt x="1" y="661"/>
                      <a:pt x="73" y="661"/>
                    </a:cubicBezTo>
                    <a:cubicBezTo>
                      <a:pt x="77" y="661"/>
                      <a:pt x="81" y="660"/>
                      <a:pt x="85" y="658"/>
                    </a:cubicBezTo>
                    <a:cubicBezTo>
                      <a:pt x="536" y="357"/>
                      <a:pt x="1188" y="257"/>
                      <a:pt x="1188" y="257"/>
                    </a:cubicBezTo>
                    <a:cubicBezTo>
                      <a:pt x="1188" y="257"/>
                      <a:pt x="1011" y="0"/>
                      <a:pt x="697" y="0"/>
                    </a:cubicBezTo>
                    <a:close/>
                  </a:path>
                </a:pathLst>
              </a:custGeom>
              <a:solidFill>
                <a:srgbClr val="C9AC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3"/>
              <p:cNvSpPr/>
              <p:nvPr/>
            </p:nvSpPr>
            <p:spPr>
              <a:xfrm>
                <a:off x="3674950" y="4753800"/>
                <a:ext cx="237500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5816" extrusionOk="0">
                    <a:moveTo>
                      <a:pt x="8347" y="1"/>
                    </a:moveTo>
                    <a:lnTo>
                      <a:pt x="1" y="376"/>
                    </a:lnTo>
                    <a:lnTo>
                      <a:pt x="1379" y="5815"/>
                    </a:lnTo>
                    <a:lnTo>
                      <a:pt x="9500" y="5339"/>
                    </a:lnTo>
                    <a:lnTo>
                      <a:pt x="8347" y="1"/>
                    </a:lnTo>
                    <a:close/>
                  </a:path>
                </a:pathLst>
              </a:custGeom>
              <a:solidFill>
                <a:srgbClr val="CEBE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3"/>
              <p:cNvSpPr/>
              <p:nvPr/>
            </p:nvSpPr>
            <p:spPr>
              <a:xfrm>
                <a:off x="3487625" y="4377850"/>
                <a:ext cx="263800" cy="706175"/>
              </a:xfrm>
              <a:custGeom>
                <a:avLst/>
                <a:gdLst/>
                <a:ahLst/>
                <a:cxnLst/>
                <a:rect l="l" t="t" r="r" b="b"/>
                <a:pathLst>
                  <a:path w="10552" h="28247" extrusionOk="0">
                    <a:moveTo>
                      <a:pt x="176" y="1"/>
                    </a:moveTo>
                    <a:cubicBezTo>
                      <a:pt x="100" y="1"/>
                      <a:pt x="50" y="51"/>
                      <a:pt x="25" y="126"/>
                    </a:cubicBezTo>
                    <a:cubicBezTo>
                      <a:pt x="0" y="201"/>
                      <a:pt x="50" y="277"/>
                      <a:pt x="126" y="277"/>
                    </a:cubicBezTo>
                    <a:lnTo>
                      <a:pt x="3935" y="1003"/>
                    </a:lnTo>
                    <a:cubicBezTo>
                      <a:pt x="4211" y="2056"/>
                      <a:pt x="6817" y="12307"/>
                      <a:pt x="7594" y="15665"/>
                    </a:cubicBezTo>
                    <a:cubicBezTo>
                      <a:pt x="8421" y="19149"/>
                      <a:pt x="10251" y="28046"/>
                      <a:pt x="10251" y="28121"/>
                    </a:cubicBezTo>
                    <a:cubicBezTo>
                      <a:pt x="10276" y="28197"/>
                      <a:pt x="10326" y="28247"/>
                      <a:pt x="10401" y="28247"/>
                    </a:cubicBezTo>
                    <a:lnTo>
                      <a:pt x="10426" y="28247"/>
                    </a:lnTo>
                    <a:cubicBezTo>
                      <a:pt x="10502" y="28222"/>
                      <a:pt x="10552" y="28146"/>
                      <a:pt x="10527" y="28071"/>
                    </a:cubicBezTo>
                    <a:cubicBezTo>
                      <a:pt x="10502" y="27971"/>
                      <a:pt x="8697" y="19099"/>
                      <a:pt x="7870" y="15590"/>
                    </a:cubicBezTo>
                    <a:cubicBezTo>
                      <a:pt x="7043" y="12081"/>
                      <a:pt x="4211" y="953"/>
                      <a:pt x="4186" y="853"/>
                    </a:cubicBezTo>
                    <a:cubicBezTo>
                      <a:pt x="4161" y="803"/>
                      <a:pt x="4136" y="753"/>
                      <a:pt x="4085" y="753"/>
                    </a:cubicBez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CEBE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3"/>
              <p:cNvSpPr/>
              <p:nvPr/>
            </p:nvSpPr>
            <p:spPr>
              <a:xfrm>
                <a:off x="3664925" y="4706175"/>
                <a:ext cx="25130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7370" extrusionOk="0">
                    <a:moveTo>
                      <a:pt x="151" y="1"/>
                    </a:moveTo>
                    <a:cubicBezTo>
                      <a:pt x="76" y="1"/>
                      <a:pt x="1" y="51"/>
                      <a:pt x="1" y="126"/>
                    </a:cubicBezTo>
                    <a:cubicBezTo>
                      <a:pt x="1" y="201"/>
                      <a:pt x="51" y="276"/>
                      <a:pt x="126" y="276"/>
                    </a:cubicBezTo>
                    <a:lnTo>
                      <a:pt x="8522" y="703"/>
                    </a:lnTo>
                    <a:lnTo>
                      <a:pt x="9775" y="7269"/>
                    </a:lnTo>
                    <a:cubicBezTo>
                      <a:pt x="9775" y="7319"/>
                      <a:pt x="9851" y="7369"/>
                      <a:pt x="9901" y="7369"/>
                    </a:cubicBezTo>
                    <a:lnTo>
                      <a:pt x="9926" y="7369"/>
                    </a:lnTo>
                    <a:cubicBezTo>
                      <a:pt x="10001" y="7369"/>
                      <a:pt x="10051" y="7294"/>
                      <a:pt x="10051" y="7219"/>
                    </a:cubicBezTo>
                    <a:lnTo>
                      <a:pt x="8773" y="552"/>
                    </a:lnTo>
                    <a:cubicBezTo>
                      <a:pt x="8773" y="502"/>
                      <a:pt x="8723" y="452"/>
                      <a:pt x="8648" y="452"/>
                    </a:cubicBez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CEBE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3"/>
              <p:cNvSpPr/>
              <p:nvPr/>
            </p:nvSpPr>
            <p:spPr>
              <a:xfrm>
                <a:off x="3894250" y="4791850"/>
                <a:ext cx="380375" cy="364850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4594" extrusionOk="0">
                    <a:moveTo>
                      <a:pt x="137" y="1"/>
                    </a:moveTo>
                    <a:cubicBezTo>
                      <a:pt x="77" y="1"/>
                      <a:pt x="26" y="46"/>
                      <a:pt x="26" y="108"/>
                    </a:cubicBezTo>
                    <a:cubicBezTo>
                      <a:pt x="1" y="183"/>
                      <a:pt x="51" y="258"/>
                      <a:pt x="126" y="283"/>
                    </a:cubicBezTo>
                    <a:cubicBezTo>
                      <a:pt x="1730" y="584"/>
                      <a:pt x="4161" y="1085"/>
                      <a:pt x="4412" y="1160"/>
                    </a:cubicBezTo>
                    <a:cubicBezTo>
                      <a:pt x="4863" y="1611"/>
                      <a:pt x="7595" y="9356"/>
                      <a:pt x="9349" y="14494"/>
                    </a:cubicBezTo>
                    <a:cubicBezTo>
                      <a:pt x="9349" y="14544"/>
                      <a:pt x="9400" y="14594"/>
                      <a:pt x="9475" y="14594"/>
                    </a:cubicBezTo>
                    <a:lnTo>
                      <a:pt x="15089" y="14368"/>
                    </a:lnTo>
                    <a:cubicBezTo>
                      <a:pt x="15164" y="14368"/>
                      <a:pt x="15214" y="14318"/>
                      <a:pt x="15214" y="14218"/>
                    </a:cubicBezTo>
                    <a:cubicBezTo>
                      <a:pt x="15214" y="14143"/>
                      <a:pt x="15139" y="14093"/>
                      <a:pt x="15089" y="14093"/>
                    </a:cubicBezTo>
                    <a:lnTo>
                      <a:pt x="9575" y="14318"/>
                    </a:lnTo>
                    <a:cubicBezTo>
                      <a:pt x="8748" y="11912"/>
                      <a:pt x="5114" y="1261"/>
                      <a:pt x="4562" y="910"/>
                    </a:cubicBezTo>
                    <a:cubicBezTo>
                      <a:pt x="4537" y="910"/>
                      <a:pt x="4437" y="834"/>
                      <a:pt x="176" y="7"/>
                    </a:cubicBezTo>
                    <a:cubicBezTo>
                      <a:pt x="163" y="3"/>
                      <a:pt x="150" y="1"/>
                      <a:pt x="137" y="1"/>
                    </a:cubicBezTo>
                    <a:close/>
                  </a:path>
                </a:pathLst>
              </a:custGeom>
              <a:solidFill>
                <a:srgbClr val="CEBE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3"/>
              <p:cNvSpPr/>
              <p:nvPr/>
            </p:nvSpPr>
            <p:spPr>
              <a:xfrm>
                <a:off x="3476975" y="3897275"/>
                <a:ext cx="244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157" extrusionOk="0">
                    <a:moveTo>
                      <a:pt x="426" y="1"/>
                    </a:moveTo>
                    <a:lnTo>
                      <a:pt x="401" y="76"/>
                    </a:lnTo>
                    <a:lnTo>
                      <a:pt x="852" y="2006"/>
                    </a:lnTo>
                    <a:lnTo>
                      <a:pt x="75" y="1730"/>
                    </a:lnTo>
                    <a:lnTo>
                      <a:pt x="0" y="1755"/>
                    </a:lnTo>
                    <a:lnTo>
                      <a:pt x="25" y="1830"/>
                    </a:lnTo>
                    <a:lnTo>
                      <a:pt x="902" y="2156"/>
                    </a:lnTo>
                    <a:lnTo>
                      <a:pt x="927" y="2156"/>
                    </a:lnTo>
                    <a:lnTo>
                      <a:pt x="978" y="2131"/>
                    </a:lnTo>
                    <a:lnTo>
                      <a:pt x="978" y="2081"/>
                    </a:lnTo>
                    <a:lnTo>
                      <a:pt x="501" y="51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3"/>
              <p:cNvSpPr/>
              <p:nvPr/>
            </p:nvSpPr>
            <p:spPr>
              <a:xfrm>
                <a:off x="3354775" y="3895400"/>
                <a:ext cx="144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054" extrusionOk="0">
                    <a:moveTo>
                      <a:pt x="1" y="1"/>
                    </a:moveTo>
                    <a:lnTo>
                      <a:pt x="26" y="76"/>
                    </a:lnTo>
                    <a:cubicBezTo>
                      <a:pt x="26" y="76"/>
                      <a:pt x="477" y="502"/>
                      <a:pt x="477" y="1003"/>
                    </a:cubicBezTo>
                    <a:lnTo>
                      <a:pt x="527" y="1053"/>
                    </a:lnTo>
                    <a:lnTo>
                      <a:pt x="577" y="1003"/>
                    </a:lnTo>
                    <a:cubicBezTo>
                      <a:pt x="577" y="477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3"/>
              <p:cNvSpPr/>
              <p:nvPr/>
            </p:nvSpPr>
            <p:spPr>
              <a:xfrm>
                <a:off x="3351025" y="3902300"/>
                <a:ext cx="175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77" extrusionOk="0">
                    <a:moveTo>
                      <a:pt x="427" y="0"/>
                    </a:moveTo>
                    <a:cubicBezTo>
                      <a:pt x="351" y="0"/>
                      <a:pt x="1" y="126"/>
                      <a:pt x="1" y="276"/>
                    </a:cubicBezTo>
                    <a:cubicBezTo>
                      <a:pt x="1" y="451"/>
                      <a:pt x="402" y="527"/>
                      <a:pt x="652" y="577"/>
                    </a:cubicBezTo>
                    <a:lnTo>
                      <a:pt x="702" y="527"/>
                    </a:lnTo>
                    <a:lnTo>
                      <a:pt x="652" y="476"/>
                    </a:lnTo>
                    <a:cubicBezTo>
                      <a:pt x="376" y="426"/>
                      <a:pt x="126" y="326"/>
                      <a:pt x="126" y="276"/>
                    </a:cubicBezTo>
                    <a:cubicBezTo>
                      <a:pt x="126" y="226"/>
                      <a:pt x="276" y="126"/>
                      <a:pt x="452" y="100"/>
                    </a:cubicBezTo>
                    <a:lnTo>
                      <a:pt x="477" y="25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3"/>
              <p:cNvSpPr/>
              <p:nvPr/>
            </p:nvSpPr>
            <p:spPr>
              <a:xfrm>
                <a:off x="3445625" y="3895400"/>
                <a:ext cx="113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006" extrusionOk="0">
                    <a:moveTo>
                      <a:pt x="327" y="1"/>
                    </a:moveTo>
                    <a:cubicBezTo>
                      <a:pt x="227" y="1"/>
                      <a:pt x="101" y="201"/>
                      <a:pt x="51" y="477"/>
                    </a:cubicBezTo>
                    <a:cubicBezTo>
                      <a:pt x="1" y="752"/>
                      <a:pt x="26" y="1003"/>
                      <a:pt x="126" y="1003"/>
                    </a:cubicBezTo>
                    <a:cubicBezTo>
                      <a:pt x="132" y="1004"/>
                      <a:pt x="138" y="1005"/>
                      <a:pt x="144" y="1005"/>
                    </a:cubicBezTo>
                    <a:cubicBezTo>
                      <a:pt x="241" y="1005"/>
                      <a:pt x="355" y="812"/>
                      <a:pt x="402" y="552"/>
                    </a:cubicBezTo>
                    <a:cubicBezTo>
                      <a:pt x="452" y="276"/>
                      <a:pt x="427" y="26"/>
                      <a:pt x="327" y="1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3"/>
              <p:cNvSpPr/>
              <p:nvPr/>
            </p:nvSpPr>
            <p:spPr>
              <a:xfrm>
                <a:off x="3504525" y="3895350"/>
                <a:ext cx="119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006" extrusionOk="0">
                    <a:moveTo>
                      <a:pt x="335" y="0"/>
                    </a:moveTo>
                    <a:cubicBezTo>
                      <a:pt x="237" y="0"/>
                      <a:pt x="122" y="194"/>
                      <a:pt x="51" y="454"/>
                    </a:cubicBezTo>
                    <a:cubicBezTo>
                      <a:pt x="1" y="729"/>
                      <a:pt x="51" y="980"/>
                      <a:pt x="151" y="1005"/>
                    </a:cubicBezTo>
                    <a:cubicBezTo>
                      <a:pt x="252" y="1005"/>
                      <a:pt x="377" y="805"/>
                      <a:pt x="427" y="529"/>
                    </a:cubicBezTo>
                    <a:cubicBezTo>
                      <a:pt x="477" y="253"/>
                      <a:pt x="452" y="3"/>
                      <a:pt x="352" y="3"/>
                    </a:cubicBezTo>
                    <a:cubicBezTo>
                      <a:pt x="346" y="1"/>
                      <a:pt x="340" y="0"/>
                      <a:pt x="335" y="0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3"/>
              <p:cNvSpPr/>
              <p:nvPr/>
            </p:nvSpPr>
            <p:spPr>
              <a:xfrm>
                <a:off x="3374825" y="4020100"/>
                <a:ext cx="125975" cy="367175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14687" extrusionOk="0">
                    <a:moveTo>
                      <a:pt x="928" y="0"/>
                    </a:moveTo>
                    <a:lnTo>
                      <a:pt x="3284" y="6892"/>
                    </a:lnTo>
                    <a:cubicBezTo>
                      <a:pt x="3259" y="6967"/>
                      <a:pt x="3234" y="7018"/>
                      <a:pt x="3209" y="7068"/>
                    </a:cubicBezTo>
                    <a:cubicBezTo>
                      <a:pt x="2708" y="7995"/>
                      <a:pt x="327" y="13208"/>
                      <a:pt x="1" y="14612"/>
                    </a:cubicBezTo>
                    <a:lnTo>
                      <a:pt x="51" y="14687"/>
                    </a:lnTo>
                    <a:lnTo>
                      <a:pt x="126" y="14637"/>
                    </a:lnTo>
                    <a:cubicBezTo>
                      <a:pt x="427" y="13233"/>
                      <a:pt x="2808" y="8045"/>
                      <a:pt x="3309" y="7118"/>
                    </a:cubicBezTo>
                    <a:cubicBezTo>
                      <a:pt x="3309" y="7068"/>
                      <a:pt x="3334" y="7018"/>
                      <a:pt x="3359" y="6942"/>
                    </a:cubicBezTo>
                    <a:lnTo>
                      <a:pt x="3384" y="6892"/>
                    </a:lnTo>
                    <a:cubicBezTo>
                      <a:pt x="3886" y="5614"/>
                      <a:pt x="4863" y="977"/>
                      <a:pt x="5039" y="50"/>
                    </a:cubicBezTo>
                    <a:lnTo>
                      <a:pt x="4938" y="25"/>
                    </a:lnTo>
                    <a:cubicBezTo>
                      <a:pt x="4763" y="927"/>
                      <a:pt x="3836" y="5338"/>
                      <a:pt x="3334" y="6742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3"/>
              <p:cNvSpPr/>
              <p:nvPr/>
            </p:nvSpPr>
            <p:spPr>
              <a:xfrm>
                <a:off x="3355400" y="4179875"/>
                <a:ext cx="695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459" extrusionOk="0">
                    <a:moveTo>
                      <a:pt x="2683" y="100"/>
                    </a:moveTo>
                    <a:lnTo>
                      <a:pt x="2482" y="3308"/>
                    </a:lnTo>
                    <a:cubicBezTo>
                      <a:pt x="2357" y="3333"/>
                      <a:pt x="2056" y="3358"/>
                      <a:pt x="1630" y="3358"/>
                    </a:cubicBezTo>
                    <a:cubicBezTo>
                      <a:pt x="1129" y="3358"/>
                      <a:pt x="602" y="3308"/>
                      <a:pt x="101" y="3233"/>
                    </a:cubicBezTo>
                    <a:lnTo>
                      <a:pt x="101" y="100"/>
                    </a:lnTo>
                    <a:close/>
                    <a:moveTo>
                      <a:pt x="51" y="0"/>
                    </a:moveTo>
                    <a:lnTo>
                      <a:pt x="1" y="50"/>
                    </a:lnTo>
                    <a:lnTo>
                      <a:pt x="1" y="3283"/>
                    </a:lnTo>
                    <a:lnTo>
                      <a:pt x="26" y="3333"/>
                    </a:lnTo>
                    <a:cubicBezTo>
                      <a:pt x="577" y="3409"/>
                      <a:pt x="1104" y="3459"/>
                      <a:pt x="1630" y="3459"/>
                    </a:cubicBezTo>
                    <a:cubicBezTo>
                      <a:pt x="2181" y="3459"/>
                      <a:pt x="2507" y="3409"/>
                      <a:pt x="2532" y="3409"/>
                    </a:cubicBezTo>
                    <a:lnTo>
                      <a:pt x="2582" y="3358"/>
                    </a:lnTo>
                    <a:lnTo>
                      <a:pt x="2783" y="50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3"/>
              <p:cNvSpPr/>
              <p:nvPr/>
            </p:nvSpPr>
            <p:spPr>
              <a:xfrm>
                <a:off x="3548400" y="4134125"/>
                <a:ext cx="8022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0051" extrusionOk="0">
                    <a:moveTo>
                      <a:pt x="101" y="0"/>
                    </a:moveTo>
                    <a:lnTo>
                      <a:pt x="75" y="51"/>
                    </a:lnTo>
                    <a:cubicBezTo>
                      <a:pt x="953" y="1504"/>
                      <a:pt x="928" y="2933"/>
                      <a:pt x="25" y="4336"/>
                    </a:cubicBezTo>
                    <a:lnTo>
                      <a:pt x="0" y="4361"/>
                    </a:lnTo>
                    <a:cubicBezTo>
                      <a:pt x="0" y="4361"/>
                      <a:pt x="0" y="5389"/>
                      <a:pt x="0" y="6316"/>
                    </a:cubicBezTo>
                    <a:cubicBezTo>
                      <a:pt x="0" y="7219"/>
                      <a:pt x="50" y="8647"/>
                      <a:pt x="50" y="8647"/>
                    </a:cubicBezTo>
                    <a:lnTo>
                      <a:pt x="101" y="8697"/>
                    </a:lnTo>
                    <a:lnTo>
                      <a:pt x="151" y="8647"/>
                    </a:lnTo>
                    <a:cubicBezTo>
                      <a:pt x="151" y="8647"/>
                      <a:pt x="101" y="7219"/>
                      <a:pt x="101" y="6316"/>
                    </a:cubicBezTo>
                    <a:lnTo>
                      <a:pt x="101" y="4662"/>
                    </a:lnTo>
                    <a:cubicBezTo>
                      <a:pt x="376" y="5364"/>
                      <a:pt x="1153" y="7319"/>
                      <a:pt x="1579" y="8046"/>
                    </a:cubicBezTo>
                    <a:cubicBezTo>
                      <a:pt x="1679" y="8246"/>
                      <a:pt x="1780" y="8422"/>
                      <a:pt x="1855" y="8572"/>
                    </a:cubicBezTo>
                    <a:cubicBezTo>
                      <a:pt x="2131" y="9098"/>
                      <a:pt x="2281" y="9424"/>
                      <a:pt x="3133" y="10051"/>
                    </a:cubicBezTo>
                    <a:lnTo>
                      <a:pt x="3208" y="10051"/>
                    </a:lnTo>
                    <a:lnTo>
                      <a:pt x="3208" y="9975"/>
                    </a:lnTo>
                    <a:cubicBezTo>
                      <a:pt x="2356" y="9374"/>
                      <a:pt x="2206" y="9048"/>
                      <a:pt x="1930" y="8522"/>
                    </a:cubicBezTo>
                    <a:cubicBezTo>
                      <a:pt x="1855" y="8371"/>
                      <a:pt x="1780" y="8196"/>
                      <a:pt x="1654" y="7995"/>
                    </a:cubicBezTo>
                    <a:cubicBezTo>
                      <a:pt x="1178" y="7143"/>
                      <a:pt x="226" y="4637"/>
                      <a:pt x="126" y="4386"/>
                    </a:cubicBezTo>
                    <a:cubicBezTo>
                      <a:pt x="1028" y="2933"/>
                      <a:pt x="1053" y="1479"/>
                      <a:pt x="176" y="0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3"/>
              <p:cNvSpPr/>
              <p:nvPr/>
            </p:nvSpPr>
            <p:spPr>
              <a:xfrm>
                <a:off x="3263925" y="4196150"/>
                <a:ext cx="65200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334" extrusionOk="0">
                    <a:moveTo>
                      <a:pt x="2156" y="1"/>
                    </a:moveTo>
                    <a:lnTo>
                      <a:pt x="1" y="2657"/>
                    </a:lnTo>
                    <a:lnTo>
                      <a:pt x="1" y="2733"/>
                    </a:lnTo>
                    <a:lnTo>
                      <a:pt x="76" y="2707"/>
                    </a:lnTo>
                    <a:lnTo>
                      <a:pt x="2081" y="251"/>
                    </a:lnTo>
                    <a:lnTo>
                      <a:pt x="2081" y="251"/>
                    </a:lnTo>
                    <a:cubicBezTo>
                      <a:pt x="1956" y="1078"/>
                      <a:pt x="2407" y="2081"/>
                      <a:pt x="2482" y="2181"/>
                    </a:cubicBezTo>
                    <a:cubicBezTo>
                      <a:pt x="2482" y="2281"/>
                      <a:pt x="2507" y="3083"/>
                      <a:pt x="2507" y="3284"/>
                    </a:cubicBezTo>
                    <a:lnTo>
                      <a:pt x="2557" y="3334"/>
                    </a:lnTo>
                    <a:lnTo>
                      <a:pt x="2607" y="3284"/>
                    </a:lnTo>
                    <a:cubicBezTo>
                      <a:pt x="2607" y="3083"/>
                      <a:pt x="2582" y="2206"/>
                      <a:pt x="2582" y="2181"/>
                    </a:cubicBezTo>
                    <a:lnTo>
                      <a:pt x="2582" y="2156"/>
                    </a:lnTo>
                    <a:cubicBezTo>
                      <a:pt x="2557" y="2131"/>
                      <a:pt x="1956" y="903"/>
                      <a:pt x="2256" y="51"/>
                    </a:cubicBezTo>
                    <a:lnTo>
                      <a:pt x="2231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3"/>
              <p:cNvSpPr/>
              <p:nvPr/>
            </p:nvSpPr>
            <p:spPr>
              <a:xfrm>
                <a:off x="3228225" y="4275100"/>
                <a:ext cx="4512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608" extrusionOk="0">
                    <a:moveTo>
                      <a:pt x="1078" y="1"/>
                    </a:moveTo>
                    <a:lnTo>
                      <a:pt x="1003" y="26"/>
                    </a:lnTo>
                    <a:cubicBezTo>
                      <a:pt x="1003" y="26"/>
                      <a:pt x="501" y="652"/>
                      <a:pt x="0" y="1128"/>
                    </a:cubicBezTo>
                    <a:lnTo>
                      <a:pt x="0" y="1204"/>
                    </a:lnTo>
                    <a:lnTo>
                      <a:pt x="75" y="1204"/>
                    </a:lnTo>
                    <a:cubicBezTo>
                      <a:pt x="226" y="1053"/>
                      <a:pt x="401" y="903"/>
                      <a:pt x="527" y="752"/>
                    </a:cubicBezTo>
                    <a:cubicBezTo>
                      <a:pt x="677" y="1053"/>
                      <a:pt x="1253" y="1981"/>
                      <a:pt x="1704" y="2582"/>
                    </a:cubicBezTo>
                    <a:lnTo>
                      <a:pt x="1755" y="2607"/>
                    </a:lnTo>
                    <a:lnTo>
                      <a:pt x="1780" y="2607"/>
                    </a:lnTo>
                    <a:lnTo>
                      <a:pt x="1805" y="2532"/>
                    </a:lnTo>
                    <a:cubicBezTo>
                      <a:pt x="1178" y="1730"/>
                      <a:pt x="652" y="803"/>
                      <a:pt x="602" y="652"/>
                    </a:cubicBezTo>
                    <a:cubicBezTo>
                      <a:pt x="877" y="351"/>
                      <a:pt x="1078" y="76"/>
                      <a:pt x="1103" y="76"/>
                    </a:cubicBezTo>
                    <a:lnTo>
                      <a:pt x="1078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3"/>
              <p:cNvSpPr/>
              <p:nvPr/>
            </p:nvSpPr>
            <p:spPr>
              <a:xfrm>
                <a:off x="3422450" y="4019450"/>
                <a:ext cx="532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037" extrusionOk="0">
                    <a:moveTo>
                      <a:pt x="2106" y="1"/>
                    </a:moveTo>
                    <a:lnTo>
                      <a:pt x="2031" y="51"/>
                    </a:lnTo>
                    <a:lnTo>
                      <a:pt x="1304" y="3785"/>
                    </a:lnTo>
                    <a:cubicBezTo>
                      <a:pt x="1078" y="3134"/>
                      <a:pt x="326" y="903"/>
                      <a:pt x="101" y="352"/>
                    </a:cubicBezTo>
                    <a:lnTo>
                      <a:pt x="26" y="327"/>
                    </a:lnTo>
                    <a:lnTo>
                      <a:pt x="1" y="377"/>
                    </a:lnTo>
                    <a:cubicBezTo>
                      <a:pt x="276" y="1029"/>
                      <a:pt x="1254" y="3986"/>
                      <a:pt x="1254" y="4011"/>
                    </a:cubicBezTo>
                    <a:lnTo>
                      <a:pt x="1304" y="4036"/>
                    </a:lnTo>
                    <a:lnTo>
                      <a:pt x="1354" y="4011"/>
                    </a:lnTo>
                    <a:lnTo>
                      <a:pt x="2131" y="76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3"/>
              <p:cNvSpPr/>
              <p:nvPr/>
            </p:nvSpPr>
            <p:spPr>
              <a:xfrm>
                <a:off x="3687500" y="4688000"/>
                <a:ext cx="20490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1179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827" y="803"/>
                      <a:pt x="2131" y="1003"/>
                      <a:pt x="4111" y="1129"/>
                    </a:cubicBezTo>
                    <a:cubicBezTo>
                      <a:pt x="4762" y="1154"/>
                      <a:pt x="5439" y="1179"/>
                      <a:pt x="6040" y="1179"/>
                    </a:cubicBezTo>
                    <a:cubicBezTo>
                      <a:pt x="7218" y="1179"/>
                      <a:pt x="8146" y="1129"/>
                      <a:pt x="8146" y="1129"/>
                    </a:cubicBezTo>
                    <a:lnTo>
                      <a:pt x="8196" y="1079"/>
                    </a:lnTo>
                    <a:lnTo>
                      <a:pt x="8146" y="1029"/>
                    </a:lnTo>
                    <a:cubicBezTo>
                      <a:pt x="8129" y="1029"/>
                      <a:pt x="7210" y="1073"/>
                      <a:pt x="6020" y="1073"/>
                    </a:cubicBezTo>
                    <a:cubicBezTo>
                      <a:pt x="5425" y="1073"/>
                      <a:pt x="4762" y="1062"/>
                      <a:pt x="4111" y="1029"/>
                    </a:cubicBezTo>
                    <a:cubicBezTo>
                      <a:pt x="2206" y="903"/>
                      <a:pt x="877" y="703"/>
                      <a:pt x="75" y="1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3"/>
              <p:cNvSpPr/>
              <p:nvPr/>
            </p:nvSpPr>
            <p:spPr>
              <a:xfrm>
                <a:off x="3924975" y="4515700"/>
                <a:ext cx="89600" cy="201775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807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0" y="101"/>
                      <a:pt x="827" y="1254"/>
                      <a:pt x="852" y="2031"/>
                    </a:cubicBezTo>
                    <a:cubicBezTo>
                      <a:pt x="852" y="2808"/>
                      <a:pt x="326" y="3459"/>
                      <a:pt x="326" y="3459"/>
                    </a:cubicBezTo>
                    <a:lnTo>
                      <a:pt x="326" y="3535"/>
                    </a:lnTo>
                    <a:lnTo>
                      <a:pt x="351" y="3560"/>
                    </a:lnTo>
                    <a:cubicBezTo>
                      <a:pt x="376" y="3560"/>
                      <a:pt x="827" y="3585"/>
                      <a:pt x="1905" y="5038"/>
                    </a:cubicBezTo>
                    <a:cubicBezTo>
                      <a:pt x="2957" y="6442"/>
                      <a:pt x="3233" y="7294"/>
                      <a:pt x="3434" y="7895"/>
                    </a:cubicBezTo>
                    <a:lnTo>
                      <a:pt x="3484" y="8021"/>
                    </a:lnTo>
                    <a:lnTo>
                      <a:pt x="3534" y="8071"/>
                    </a:lnTo>
                    <a:lnTo>
                      <a:pt x="3584" y="7996"/>
                    </a:lnTo>
                    <a:lnTo>
                      <a:pt x="3534" y="7870"/>
                    </a:lnTo>
                    <a:cubicBezTo>
                      <a:pt x="3333" y="7244"/>
                      <a:pt x="3058" y="6392"/>
                      <a:pt x="2005" y="4963"/>
                    </a:cubicBezTo>
                    <a:cubicBezTo>
                      <a:pt x="1128" y="3810"/>
                      <a:pt x="627" y="3535"/>
                      <a:pt x="451" y="3484"/>
                    </a:cubicBezTo>
                    <a:cubicBezTo>
                      <a:pt x="602" y="3284"/>
                      <a:pt x="977" y="2707"/>
                      <a:pt x="952" y="2031"/>
                    </a:cubicBezTo>
                    <a:cubicBezTo>
                      <a:pt x="927" y="1204"/>
                      <a:pt x="100" y="76"/>
                      <a:pt x="75" y="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43"/>
              <p:cNvSpPr/>
              <p:nvPr/>
            </p:nvSpPr>
            <p:spPr>
              <a:xfrm>
                <a:off x="3741375" y="4588375"/>
                <a:ext cx="69575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1731" extrusionOk="0">
                    <a:moveTo>
                      <a:pt x="76" y="1"/>
                    </a:moveTo>
                    <a:lnTo>
                      <a:pt x="26" y="51"/>
                    </a:lnTo>
                    <a:cubicBezTo>
                      <a:pt x="1" y="151"/>
                      <a:pt x="201" y="552"/>
                      <a:pt x="602" y="928"/>
                    </a:cubicBezTo>
                    <a:cubicBezTo>
                      <a:pt x="978" y="1304"/>
                      <a:pt x="1605" y="1730"/>
                      <a:pt x="2507" y="1730"/>
                    </a:cubicBezTo>
                    <a:cubicBezTo>
                      <a:pt x="2582" y="1730"/>
                      <a:pt x="2657" y="1705"/>
                      <a:pt x="2732" y="1705"/>
                    </a:cubicBezTo>
                    <a:lnTo>
                      <a:pt x="2783" y="1655"/>
                    </a:lnTo>
                    <a:lnTo>
                      <a:pt x="2732" y="1605"/>
                    </a:lnTo>
                    <a:cubicBezTo>
                      <a:pt x="2662" y="1610"/>
                      <a:pt x="2592" y="1612"/>
                      <a:pt x="2524" y="1612"/>
                    </a:cubicBezTo>
                    <a:cubicBezTo>
                      <a:pt x="866" y="1612"/>
                      <a:pt x="126" y="197"/>
                      <a:pt x="126" y="76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60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3"/>
              <p:cNvSpPr/>
              <p:nvPr/>
            </p:nvSpPr>
            <p:spPr>
              <a:xfrm>
                <a:off x="3668700" y="4442400"/>
                <a:ext cx="3510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3284" extrusionOk="0">
                    <a:moveTo>
                      <a:pt x="1354" y="0"/>
                    </a:moveTo>
                    <a:lnTo>
                      <a:pt x="1304" y="25"/>
                    </a:lnTo>
                    <a:cubicBezTo>
                      <a:pt x="1279" y="76"/>
                      <a:pt x="502" y="1253"/>
                      <a:pt x="0" y="3208"/>
                    </a:cubicBezTo>
                    <a:lnTo>
                      <a:pt x="25" y="3284"/>
                    </a:lnTo>
                    <a:lnTo>
                      <a:pt x="50" y="3284"/>
                    </a:lnTo>
                    <a:lnTo>
                      <a:pt x="101" y="3233"/>
                    </a:lnTo>
                    <a:cubicBezTo>
                      <a:pt x="602" y="1304"/>
                      <a:pt x="1354" y="151"/>
                      <a:pt x="1404" y="101"/>
                    </a:cubicBezTo>
                    <a:lnTo>
                      <a:pt x="1404" y="50"/>
                    </a:lnTo>
                    <a:lnTo>
                      <a:pt x="1354" y="0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3"/>
              <p:cNvSpPr/>
              <p:nvPr/>
            </p:nvSpPr>
            <p:spPr>
              <a:xfrm>
                <a:off x="3731350" y="4352800"/>
                <a:ext cx="263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78" extrusionOk="0">
                    <a:moveTo>
                      <a:pt x="51" y="0"/>
                    </a:moveTo>
                    <a:lnTo>
                      <a:pt x="1" y="25"/>
                    </a:lnTo>
                    <a:lnTo>
                      <a:pt x="26" y="101"/>
                    </a:lnTo>
                    <a:cubicBezTo>
                      <a:pt x="26" y="101"/>
                      <a:pt x="602" y="226"/>
                      <a:pt x="978" y="752"/>
                    </a:cubicBezTo>
                    <a:lnTo>
                      <a:pt x="1003" y="777"/>
                    </a:lnTo>
                    <a:lnTo>
                      <a:pt x="1053" y="752"/>
                    </a:lnTo>
                    <a:lnTo>
                      <a:pt x="1053" y="702"/>
                    </a:lnTo>
                    <a:cubicBezTo>
                      <a:pt x="652" y="151"/>
                      <a:pt x="76" y="0"/>
                      <a:pt x="51" y="0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3"/>
              <p:cNvSpPr/>
              <p:nvPr/>
            </p:nvSpPr>
            <p:spPr>
              <a:xfrm>
                <a:off x="3739500" y="4358425"/>
                <a:ext cx="113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53" extrusionOk="0">
                    <a:moveTo>
                      <a:pt x="226" y="1"/>
                    </a:moveTo>
                    <a:lnTo>
                      <a:pt x="151" y="26"/>
                    </a:lnTo>
                    <a:cubicBezTo>
                      <a:pt x="151" y="51"/>
                      <a:pt x="0" y="277"/>
                      <a:pt x="26" y="427"/>
                    </a:cubicBezTo>
                    <a:cubicBezTo>
                      <a:pt x="51" y="477"/>
                      <a:pt x="76" y="502"/>
                      <a:pt x="126" y="527"/>
                    </a:cubicBezTo>
                    <a:lnTo>
                      <a:pt x="201" y="552"/>
                    </a:lnTo>
                    <a:lnTo>
                      <a:pt x="251" y="552"/>
                    </a:lnTo>
                    <a:cubicBezTo>
                      <a:pt x="376" y="502"/>
                      <a:pt x="452" y="252"/>
                      <a:pt x="452" y="201"/>
                    </a:cubicBezTo>
                    <a:lnTo>
                      <a:pt x="427" y="151"/>
                    </a:lnTo>
                    <a:lnTo>
                      <a:pt x="351" y="176"/>
                    </a:lnTo>
                    <a:cubicBezTo>
                      <a:pt x="326" y="277"/>
                      <a:pt x="276" y="427"/>
                      <a:pt x="201" y="452"/>
                    </a:cubicBezTo>
                    <a:lnTo>
                      <a:pt x="176" y="452"/>
                    </a:lnTo>
                    <a:lnTo>
                      <a:pt x="126" y="402"/>
                    </a:lnTo>
                    <a:cubicBezTo>
                      <a:pt x="126" y="302"/>
                      <a:pt x="201" y="126"/>
                      <a:pt x="251" y="76"/>
                    </a:cubicBez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3"/>
              <p:cNvSpPr/>
              <p:nvPr/>
            </p:nvSpPr>
            <p:spPr>
              <a:xfrm>
                <a:off x="3844125" y="4328975"/>
                <a:ext cx="345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006" extrusionOk="0">
                    <a:moveTo>
                      <a:pt x="26" y="1"/>
                    </a:moveTo>
                    <a:lnTo>
                      <a:pt x="1" y="76"/>
                    </a:lnTo>
                    <a:lnTo>
                      <a:pt x="853" y="1480"/>
                    </a:lnTo>
                    <a:lnTo>
                      <a:pt x="903" y="1505"/>
                    </a:lnTo>
                    <a:cubicBezTo>
                      <a:pt x="938" y="1487"/>
                      <a:pt x="1032" y="1458"/>
                      <a:pt x="1112" y="1458"/>
                    </a:cubicBezTo>
                    <a:cubicBezTo>
                      <a:pt x="1148" y="1458"/>
                      <a:pt x="1181" y="1464"/>
                      <a:pt x="1204" y="1480"/>
                    </a:cubicBezTo>
                    <a:cubicBezTo>
                      <a:pt x="1229" y="1505"/>
                      <a:pt x="1254" y="1530"/>
                      <a:pt x="1279" y="1580"/>
                    </a:cubicBezTo>
                    <a:cubicBezTo>
                      <a:pt x="1279" y="1630"/>
                      <a:pt x="1254" y="1655"/>
                      <a:pt x="1229" y="1705"/>
                    </a:cubicBezTo>
                    <a:cubicBezTo>
                      <a:pt x="1110" y="1824"/>
                      <a:pt x="834" y="1896"/>
                      <a:pt x="588" y="1896"/>
                    </a:cubicBezTo>
                    <a:cubicBezTo>
                      <a:pt x="522" y="1896"/>
                      <a:pt x="459" y="1891"/>
                      <a:pt x="402" y="1881"/>
                    </a:cubicBezTo>
                    <a:lnTo>
                      <a:pt x="352" y="1931"/>
                    </a:lnTo>
                    <a:lnTo>
                      <a:pt x="402" y="1981"/>
                    </a:lnTo>
                    <a:cubicBezTo>
                      <a:pt x="452" y="1981"/>
                      <a:pt x="502" y="2006"/>
                      <a:pt x="577" y="2006"/>
                    </a:cubicBezTo>
                    <a:cubicBezTo>
                      <a:pt x="853" y="2006"/>
                      <a:pt x="1154" y="1931"/>
                      <a:pt x="1304" y="1780"/>
                    </a:cubicBezTo>
                    <a:cubicBezTo>
                      <a:pt x="1354" y="1705"/>
                      <a:pt x="1379" y="1630"/>
                      <a:pt x="1379" y="1555"/>
                    </a:cubicBezTo>
                    <a:cubicBezTo>
                      <a:pt x="1354" y="1480"/>
                      <a:pt x="1304" y="1430"/>
                      <a:pt x="1254" y="1379"/>
                    </a:cubicBezTo>
                    <a:cubicBezTo>
                      <a:pt x="1201" y="1358"/>
                      <a:pt x="1144" y="1350"/>
                      <a:pt x="1089" y="1350"/>
                    </a:cubicBezTo>
                    <a:cubicBezTo>
                      <a:pt x="1015" y="1350"/>
                      <a:pt x="947" y="1365"/>
                      <a:pt x="903" y="1379"/>
                    </a:cubicBezTo>
                    <a:lnTo>
                      <a:pt x="101" y="2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3"/>
              <p:cNvSpPr/>
              <p:nvPr/>
            </p:nvSpPr>
            <p:spPr>
              <a:xfrm>
                <a:off x="3834100" y="4392900"/>
                <a:ext cx="357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26" extrusionOk="0">
                    <a:moveTo>
                      <a:pt x="1354" y="0"/>
                    </a:moveTo>
                    <a:cubicBezTo>
                      <a:pt x="1179" y="95"/>
                      <a:pt x="822" y="117"/>
                      <a:pt x="526" y="117"/>
                    </a:cubicBezTo>
                    <a:cubicBezTo>
                      <a:pt x="272" y="117"/>
                      <a:pt x="63" y="101"/>
                      <a:pt x="51" y="101"/>
                    </a:cubicBezTo>
                    <a:lnTo>
                      <a:pt x="1" y="151"/>
                    </a:lnTo>
                    <a:lnTo>
                      <a:pt x="51" y="201"/>
                    </a:lnTo>
                    <a:cubicBezTo>
                      <a:pt x="76" y="201"/>
                      <a:pt x="302" y="226"/>
                      <a:pt x="577" y="226"/>
                    </a:cubicBezTo>
                    <a:cubicBezTo>
                      <a:pt x="878" y="226"/>
                      <a:pt x="1229" y="201"/>
                      <a:pt x="1404" y="101"/>
                    </a:cubicBezTo>
                    <a:lnTo>
                      <a:pt x="1430" y="25"/>
                    </a:lnTo>
                    <a:lnTo>
                      <a:pt x="1354" y="0"/>
                    </a:lnTo>
                    <a:close/>
                  </a:path>
                </a:pathLst>
              </a:custGeom>
              <a:solidFill>
                <a:srgbClr val="F9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3"/>
              <p:cNvSpPr/>
              <p:nvPr/>
            </p:nvSpPr>
            <p:spPr>
              <a:xfrm>
                <a:off x="3988875" y="4739400"/>
                <a:ext cx="1923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1630" extrusionOk="0">
                    <a:moveTo>
                      <a:pt x="101" y="0"/>
                    </a:moveTo>
                    <a:lnTo>
                      <a:pt x="0" y="100"/>
                    </a:lnTo>
                    <a:cubicBezTo>
                      <a:pt x="1454" y="201"/>
                      <a:pt x="4963" y="877"/>
                      <a:pt x="5289" y="1203"/>
                    </a:cubicBezTo>
                    <a:cubicBezTo>
                      <a:pt x="5715" y="1654"/>
                      <a:pt x="6542" y="3108"/>
                      <a:pt x="6893" y="5614"/>
                    </a:cubicBezTo>
                    <a:cubicBezTo>
                      <a:pt x="7093" y="7243"/>
                      <a:pt x="7319" y="9048"/>
                      <a:pt x="7444" y="10276"/>
                    </a:cubicBezTo>
                    <a:lnTo>
                      <a:pt x="7444" y="10301"/>
                    </a:lnTo>
                    <a:cubicBezTo>
                      <a:pt x="7519" y="10927"/>
                      <a:pt x="7569" y="11404"/>
                      <a:pt x="7594" y="11579"/>
                    </a:cubicBezTo>
                    <a:lnTo>
                      <a:pt x="7645" y="11629"/>
                    </a:lnTo>
                    <a:lnTo>
                      <a:pt x="7695" y="11554"/>
                    </a:lnTo>
                    <a:cubicBezTo>
                      <a:pt x="7670" y="11429"/>
                      <a:pt x="7645" y="11128"/>
                      <a:pt x="7594" y="10727"/>
                    </a:cubicBezTo>
                    <a:cubicBezTo>
                      <a:pt x="7594" y="10702"/>
                      <a:pt x="7594" y="10652"/>
                      <a:pt x="7594" y="10602"/>
                    </a:cubicBezTo>
                    <a:cubicBezTo>
                      <a:pt x="7569" y="10501"/>
                      <a:pt x="7569" y="10376"/>
                      <a:pt x="7544" y="10276"/>
                    </a:cubicBezTo>
                    <a:cubicBezTo>
                      <a:pt x="7419" y="9048"/>
                      <a:pt x="7193" y="7243"/>
                      <a:pt x="6993" y="5589"/>
                    </a:cubicBezTo>
                    <a:cubicBezTo>
                      <a:pt x="6642" y="3058"/>
                      <a:pt x="5790" y="1604"/>
                      <a:pt x="5364" y="1128"/>
                    </a:cubicBezTo>
                    <a:cubicBezTo>
                      <a:pt x="5013" y="752"/>
                      <a:pt x="1554" y="125"/>
                      <a:pt x="101" y="0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3"/>
              <p:cNvSpPr/>
              <p:nvPr/>
            </p:nvSpPr>
            <p:spPr>
              <a:xfrm>
                <a:off x="3805925" y="4332700"/>
                <a:ext cx="125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07" extrusionOk="0">
                    <a:moveTo>
                      <a:pt x="118" y="0"/>
                    </a:moveTo>
                    <a:cubicBezTo>
                      <a:pt x="112" y="0"/>
                      <a:pt x="106" y="1"/>
                      <a:pt x="100" y="2"/>
                    </a:cubicBezTo>
                    <a:cubicBezTo>
                      <a:pt x="0" y="52"/>
                      <a:pt x="0" y="278"/>
                      <a:pt x="75" y="554"/>
                    </a:cubicBezTo>
                    <a:cubicBezTo>
                      <a:pt x="146" y="814"/>
                      <a:pt x="284" y="1007"/>
                      <a:pt x="384" y="1007"/>
                    </a:cubicBezTo>
                    <a:cubicBezTo>
                      <a:pt x="390" y="1007"/>
                      <a:pt x="395" y="1006"/>
                      <a:pt x="401" y="1005"/>
                    </a:cubicBezTo>
                    <a:cubicBezTo>
                      <a:pt x="501" y="955"/>
                      <a:pt x="501" y="729"/>
                      <a:pt x="426" y="453"/>
                    </a:cubicBezTo>
                    <a:cubicBezTo>
                      <a:pt x="355" y="193"/>
                      <a:pt x="217" y="0"/>
                      <a:pt x="118" y="0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3"/>
              <p:cNvSpPr/>
              <p:nvPr/>
            </p:nvSpPr>
            <p:spPr>
              <a:xfrm>
                <a:off x="3858550" y="4321400"/>
                <a:ext cx="125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908" extrusionOk="0">
                    <a:moveTo>
                      <a:pt x="175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50" y="3"/>
                      <a:pt x="0" y="229"/>
                      <a:pt x="50" y="504"/>
                    </a:cubicBezTo>
                    <a:cubicBezTo>
                      <a:pt x="97" y="739"/>
                      <a:pt x="232" y="908"/>
                      <a:pt x="332" y="908"/>
                    </a:cubicBezTo>
                    <a:cubicBezTo>
                      <a:pt x="338" y="908"/>
                      <a:pt x="345" y="907"/>
                      <a:pt x="351" y="905"/>
                    </a:cubicBezTo>
                    <a:cubicBezTo>
                      <a:pt x="452" y="905"/>
                      <a:pt x="502" y="680"/>
                      <a:pt x="452" y="404"/>
                    </a:cubicBezTo>
                    <a:cubicBezTo>
                      <a:pt x="405" y="170"/>
                      <a:pt x="292" y="1"/>
                      <a:pt x="175" y="1"/>
                    </a:cubicBez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3"/>
              <p:cNvSpPr/>
              <p:nvPr/>
            </p:nvSpPr>
            <p:spPr>
              <a:xfrm>
                <a:off x="3450650" y="3958050"/>
                <a:ext cx="388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824" extrusionOk="0">
                    <a:moveTo>
                      <a:pt x="0" y="1"/>
                    </a:moveTo>
                    <a:cubicBezTo>
                      <a:pt x="1" y="1"/>
                      <a:pt x="26" y="703"/>
                      <a:pt x="552" y="803"/>
                    </a:cubicBezTo>
                    <a:cubicBezTo>
                      <a:pt x="616" y="817"/>
                      <a:pt x="679" y="824"/>
                      <a:pt x="740" y="824"/>
                    </a:cubicBezTo>
                    <a:cubicBezTo>
                      <a:pt x="1202" y="824"/>
                      <a:pt x="1554" y="452"/>
                      <a:pt x="1554" y="452"/>
                    </a:cubicBezTo>
                    <a:cubicBezTo>
                      <a:pt x="652" y="40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3"/>
              <p:cNvSpPr/>
              <p:nvPr/>
            </p:nvSpPr>
            <p:spPr>
              <a:xfrm>
                <a:off x="3944600" y="4629750"/>
                <a:ext cx="5932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09" extrusionOk="0">
                    <a:moveTo>
                      <a:pt x="957" y="0"/>
                    </a:moveTo>
                    <a:cubicBezTo>
                      <a:pt x="661" y="0"/>
                      <a:pt x="484" y="166"/>
                      <a:pt x="268" y="526"/>
                    </a:cubicBezTo>
                    <a:cubicBezTo>
                      <a:pt x="1" y="1036"/>
                      <a:pt x="157" y="1405"/>
                      <a:pt x="258" y="1405"/>
                    </a:cubicBezTo>
                    <a:cubicBezTo>
                      <a:pt x="261" y="1405"/>
                      <a:pt x="265" y="1404"/>
                      <a:pt x="268" y="1404"/>
                    </a:cubicBezTo>
                    <a:cubicBezTo>
                      <a:pt x="358" y="1359"/>
                      <a:pt x="508" y="909"/>
                      <a:pt x="629" y="909"/>
                    </a:cubicBezTo>
                    <a:cubicBezTo>
                      <a:pt x="643" y="909"/>
                      <a:pt x="656" y="915"/>
                      <a:pt x="669" y="927"/>
                    </a:cubicBezTo>
                    <a:cubicBezTo>
                      <a:pt x="794" y="1053"/>
                      <a:pt x="368" y="1980"/>
                      <a:pt x="568" y="2055"/>
                    </a:cubicBezTo>
                    <a:cubicBezTo>
                      <a:pt x="578" y="2058"/>
                      <a:pt x="588" y="2060"/>
                      <a:pt x="598" y="2060"/>
                    </a:cubicBezTo>
                    <a:cubicBezTo>
                      <a:pt x="697" y="2060"/>
                      <a:pt x="819" y="1911"/>
                      <a:pt x="924" y="1743"/>
                    </a:cubicBezTo>
                    <a:lnTo>
                      <a:pt x="924" y="1743"/>
                    </a:lnTo>
                    <a:cubicBezTo>
                      <a:pt x="824" y="1956"/>
                      <a:pt x="747" y="2170"/>
                      <a:pt x="819" y="2206"/>
                    </a:cubicBezTo>
                    <a:cubicBezTo>
                      <a:pt x="834" y="2214"/>
                      <a:pt x="851" y="2218"/>
                      <a:pt x="871" y="2218"/>
                    </a:cubicBezTo>
                    <a:cubicBezTo>
                      <a:pt x="1087" y="2218"/>
                      <a:pt x="1571" y="1755"/>
                      <a:pt x="1571" y="1755"/>
                    </a:cubicBezTo>
                    <a:lnTo>
                      <a:pt x="1571" y="1755"/>
                    </a:lnTo>
                    <a:cubicBezTo>
                      <a:pt x="1571" y="1755"/>
                      <a:pt x="1020" y="2406"/>
                      <a:pt x="1120" y="2531"/>
                    </a:cubicBezTo>
                    <a:cubicBezTo>
                      <a:pt x="1132" y="2547"/>
                      <a:pt x="1151" y="2553"/>
                      <a:pt x="1175" y="2553"/>
                    </a:cubicBezTo>
                    <a:cubicBezTo>
                      <a:pt x="1346" y="2553"/>
                      <a:pt x="1771" y="2206"/>
                      <a:pt x="1771" y="2206"/>
                    </a:cubicBezTo>
                    <a:lnTo>
                      <a:pt x="1771" y="2206"/>
                    </a:lnTo>
                    <a:cubicBezTo>
                      <a:pt x="1771" y="2206"/>
                      <a:pt x="1270" y="2682"/>
                      <a:pt x="1521" y="2707"/>
                    </a:cubicBezTo>
                    <a:cubicBezTo>
                      <a:pt x="1530" y="2708"/>
                      <a:pt x="1540" y="2708"/>
                      <a:pt x="1550" y="2708"/>
                    </a:cubicBezTo>
                    <a:cubicBezTo>
                      <a:pt x="1796" y="2708"/>
                      <a:pt x="2103" y="2410"/>
                      <a:pt x="2248" y="1880"/>
                    </a:cubicBezTo>
                    <a:cubicBezTo>
                      <a:pt x="2373" y="1303"/>
                      <a:pt x="1997" y="251"/>
                      <a:pt x="1370" y="75"/>
                    </a:cubicBezTo>
                    <a:cubicBezTo>
                      <a:pt x="1208" y="26"/>
                      <a:pt x="1073" y="0"/>
                      <a:pt x="957" y="0"/>
                    </a:cubicBezTo>
                    <a:close/>
                  </a:path>
                </a:pathLst>
              </a:custGeom>
              <a:solidFill>
                <a:srgbClr val="F3B6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43"/>
              <p:cNvSpPr/>
              <p:nvPr/>
            </p:nvSpPr>
            <p:spPr>
              <a:xfrm>
                <a:off x="3408050" y="3981250"/>
                <a:ext cx="664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67" extrusionOk="0">
                    <a:moveTo>
                      <a:pt x="0" y="0"/>
                    </a:moveTo>
                    <a:cubicBezTo>
                      <a:pt x="75" y="201"/>
                      <a:pt x="276" y="902"/>
                      <a:pt x="476" y="1504"/>
                    </a:cubicBezTo>
                    <a:cubicBezTo>
                      <a:pt x="627" y="1930"/>
                      <a:pt x="777" y="2306"/>
                      <a:pt x="902" y="2431"/>
                    </a:cubicBezTo>
                    <a:cubicBezTo>
                      <a:pt x="1050" y="2591"/>
                      <a:pt x="1348" y="2666"/>
                      <a:pt x="1643" y="2666"/>
                    </a:cubicBezTo>
                    <a:cubicBezTo>
                      <a:pt x="1950" y="2666"/>
                      <a:pt x="2253" y="2585"/>
                      <a:pt x="2381" y="2431"/>
                    </a:cubicBezTo>
                    <a:cubicBezTo>
                      <a:pt x="2481" y="2281"/>
                      <a:pt x="2557" y="1855"/>
                      <a:pt x="2607" y="1454"/>
                    </a:cubicBezTo>
                    <a:cubicBezTo>
                      <a:pt x="2632" y="1178"/>
                      <a:pt x="2657" y="927"/>
                      <a:pt x="2657" y="802"/>
                    </a:cubicBezTo>
                    <a:lnTo>
                      <a:pt x="2657" y="802"/>
                    </a:lnTo>
                    <a:cubicBezTo>
                      <a:pt x="2480" y="833"/>
                      <a:pt x="2291" y="852"/>
                      <a:pt x="2092" y="852"/>
                    </a:cubicBezTo>
                    <a:cubicBezTo>
                      <a:pt x="1811" y="852"/>
                      <a:pt x="1512" y="815"/>
                      <a:pt x="1203" y="727"/>
                    </a:cubicBezTo>
                    <a:cubicBezTo>
                      <a:pt x="727" y="577"/>
                      <a:pt x="326" y="326"/>
                      <a:pt x="0" y="0"/>
                    </a:cubicBezTo>
                    <a:close/>
                  </a:path>
                </a:pathLst>
              </a:custGeom>
              <a:solidFill>
                <a:srgbClr val="F3B6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43"/>
              <p:cNvSpPr/>
              <p:nvPr/>
            </p:nvSpPr>
            <p:spPr>
              <a:xfrm>
                <a:off x="3408050" y="3981250"/>
                <a:ext cx="6642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1592" extrusionOk="0">
                    <a:moveTo>
                      <a:pt x="0" y="0"/>
                    </a:moveTo>
                    <a:cubicBezTo>
                      <a:pt x="75" y="201"/>
                      <a:pt x="276" y="902"/>
                      <a:pt x="476" y="1504"/>
                    </a:cubicBezTo>
                    <a:cubicBezTo>
                      <a:pt x="795" y="1568"/>
                      <a:pt x="1103" y="1592"/>
                      <a:pt x="1389" y="1592"/>
                    </a:cubicBezTo>
                    <a:cubicBezTo>
                      <a:pt x="1890" y="1592"/>
                      <a:pt x="2319" y="1518"/>
                      <a:pt x="2607" y="1454"/>
                    </a:cubicBezTo>
                    <a:cubicBezTo>
                      <a:pt x="2632" y="1178"/>
                      <a:pt x="2657" y="927"/>
                      <a:pt x="2657" y="802"/>
                    </a:cubicBezTo>
                    <a:lnTo>
                      <a:pt x="2657" y="802"/>
                    </a:lnTo>
                    <a:cubicBezTo>
                      <a:pt x="2480" y="833"/>
                      <a:pt x="2291" y="852"/>
                      <a:pt x="2092" y="852"/>
                    </a:cubicBezTo>
                    <a:cubicBezTo>
                      <a:pt x="1811" y="852"/>
                      <a:pt x="1512" y="815"/>
                      <a:pt x="1203" y="727"/>
                    </a:cubicBezTo>
                    <a:cubicBezTo>
                      <a:pt x="727" y="577"/>
                      <a:pt x="326" y="326"/>
                      <a:pt x="0" y="0"/>
                    </a:cubicBezTo>
                    <a:close/>
                  </a:path>
                </a:pathLst>
              </a:custGeom>
              <a:solidFill>
                <a:srgbClr val="F49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3"/>
              <p:cNvSpPr/>
              <p:nvPr/>
            </p:nvSpPr>
            <p:spPr>
              <a:xfrm>
                <a:off x="3295250" y="3930500"/>
                <a:ext cx="146025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7852" extrusionOk="0">
                    <a:moveTo>
                      <a:pt x="2557" y="0"/>
                    </a:moveTo>
                    <a:cubicBezTo>
                      <a:pt x="2457" y="25"/>
                      <a:pt x="2357" y="75"/>
                      <a:pt x="2282" y="125"/>
                    </a:cubicBezTo>
                    <a:cubicBezTo>
                      <a:pt x="1755" y="451"/>
                      <a:pt x="1630" y="1028"/>
                      <a:pt x="1856" y="1554"/>
                    </a:cubicBezTo>
                    <a:cubicBezTo>
                      <a:pt x="2131" y="2130"/>
                      <a:pt x="2908" y="3484"/>
                      <a:pt x="2056" y="3810"/>
                    </a:cubicBezTo>
                    <a:cubicBezTo>
                      <a:pt x="1229" y="4135"/>
                      <a:pt x="653" y="4236"/>
                      <a:pt x="302" y="5389"/>
                    </a:cubicBezTo>
                    <a:cubicBezTo>
                      <a:pt x="1" y="6366"/>
                      <a:pt x="427" y="7043"/>
                      <a:pt x="1028" y="7469"/>
                    </a:cubicBezTo>
                    <a:cubicBezTo>
                      <a:pt x="1129" y="7519"/>
                      <a:pt x="1229" y="7594"/>
                      <a:pt x="1329" y="7644"/>
                    </a:cubicBezTo>
                    <a:cubicBezTo>
                      <a:pt x="1573" y="7774"/>
                      <a:pt x="1987" y="7851"/>
                      <a:pt x="2460" y="7851"/>
                    </a:cubicBezTo>
                    <a:cubicBezTo>
                      <a:pt x="3447" y="7851"/>
                      <a:pt x="4689" y="7515"/>
                      <a:pt x="5164" y="6617"/>
                    </a:cubicBezTo>
                    <a:cubicBezTo>
                      <a:pt x="5841" y="5313"/>
                      <a:pt x="5615" y="4486"/>
                      <a:pt x="5264" y="3935"/>
                    </a:cubicBezTo>
                    <a:cubicBezTo>
                      <a:pt x="4938" y="3384"/>
                      <a:pt x="3810" y="2130"/>
                      <a:pt x="3535" y="1679"/>
                    </a:cubicBezTo>
                    <a:cubicBezTo>
                      <a:pt x="3234" y="1228"/>
                      <a:pt x="3610" y="852"/>
                      <a:pt x="3610" y="852"/>
                    </a:cubicBezTo>
                    <a:cubicBezTo>
                      <a:pt x="3510" y="652"/>
                      <a:pt x="3435" y="501"/>
                      <a:pt x="3384" y="376"/>
                    </a:cubicBezTo>
                    <a:cubicBezTo>
                      <a:pt x="3334" y="251"/>
                      <a:pt x="3309" y="175"/>
                      <a:pt x="3309" y="175"/>
                    </a:cubicBezTo>
                    <a:cubicBezTo>
                      <a:pt x="3309" y="175"/>
                      <a:pt x="2933" y="150"/>
                      <a:pt x="2557" y="0"/>
                    </a:cubicBezTo>
                    <a:close/>
                  </a:path>
                </a:pathLst>
              </a:custGeom>
              <a:solidFill>
                <a:srgbClr val="F95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3"/>
              <p:cNvSpPr/>
              <p:nvPr/>
            </p:nvSpPr>
            <p:spPr>
              <a:xfrm>
                <a:off x="3738875" y="4519475"/>
                <a:ext cx="846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4712" extrusionOk="0">
                    <a:moveTo>
                      <a:pt x="51" y="0"/>
                    </a:moveTo>
                    <a:lnTo>
                      <a:pt x="51" y="0"/>
                    </a:lnTo>
                    <a:cubicBezTo>
                      <a:pt x="51" y="0"/>
                      <a:pt x="126" y="1003"/>
                      <a:pt x="226" y="1905"/>
                    </a:cubicBezTo>
                    <a:cubicBezTo>
                      <a:pt x="351" y="2832"/>
                      <a:pt x="0" y="3885"/>
                      <a:pt x="0" y="3885"/>
                    </a:cubicBezTo>
                    <a:cubicBezTo>
                      <a:pt x="351" y="4060"/>
                      <a:pt x="2030" y="4712"/>
                      <a:pt x="2030" y="4712"/>
                    </a:cubicBezTo>
                    <a:lnTo>
                      <a:pt x="1730" y="4336"/>
                    </a:lnTo>
                    <a:lnTo>
                      <a:pt x="1730" y="4336"/>
                    </a:lnTo>
                    <a:cubicBezTo>
                      <a:pt x="1965" y="4448"/>
                      <a:pt x="2283" y="4482"/>
                      <a:pt x="2577" y="4482"/>
                    </a:cubicBezTo>
                    <a:cubicBezTo>
                      <a:pt x="3005" y="4482"/>
                      <a:pt x="3384" y="4411"/>
                      <a:pt x="3384" y="4411"/>
                    </a:cubicBezTo>
                    <a:lnTo>
                      <a:pt x="3384" y="4411"/>
                    </a:lnTo>
                    <a:cubicBezTo>
                      <a:pt x="3315" y="4423"/>
                      <a:pt x="3244" y="4429"/>
                      <a:pt x="3173" y="4429"/>
                    </a:cubicBezTo>
                    <a:cubicBezTo>
                      <a:pt x="2192" y="4429"/>
                      <a:pt x="1085" y="3343"/>
                      <a:pt x="827" y="2431"/>
                    </a:cubicBezTo>
                    <a:cubicBezTo>
                      <a:pt x="552" y="1429"/>
                      <a:pt x="51" y="0"/>
                      <a:pt x="51" y="0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3"/>
              <p:cNvSpPr/>
              <p:nvPr/>
            </p:nvSpPr>
            <p:spPr>
              <a:xfrm>
                <a:off x="3359800" y="3800800"/>
                <a:ext cx="46400" cy="1157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4628" extrusionOk="0">
                    <a:moveTo>
                      <a:pt x="903" y="0"/>
                    </a:moveTo>
                    <a:cubicBezTo>
                      <a:pt x="477" y="476"/>
                      <a:pt x="226" y="1028"/>
                      <a:pt x="101" y="1579"/>
                    </a:cubicBezTo>
                    <a:cubicBezTo>
                      <a:pt x="0" y="2181"/>
                      <a:pt x="25" y="2882"/>
                      <a:pt x="151" y="3459"/>
                    </a:cubicBezTo>
                    <a:cubicBezTo>
                      <a:pt x="226" y="3910"/>
                      <a:pt x="351" y="4261"/>
                      <a:pt x="527" y="4486"/>
                    </a:cubicBezTo>
                    <a:cubicBezTo>
                      <a:pt x="527" y="4486"/>
                      <a:pt x="585" y="4628"/>
                      <a:pt x="687" y="4628"/>
                    </a:cubicBezTo>
                    <a:cubicBezTo>
                      <a:pt x="762" y="4628"/>
                      <a:pt x="861" y="4551"/>
                      <a:pt x="978" y="4286"/>
                    </a:cubicBezTo>
                    <a:cubicBezTo>
                      <a:pt x="1254" y="3659"/>
                      <a:pt x="1178" y="2932"/>
                      <a:pt x="1655" y="2281"/>
                    </a:cubicBezTo>
                    <a:cubicBezTo>
                      <a:pt x="1730" y="2181"/>
                      <a:pt x="1805" y="2105"/>
                      <a:pt x="1855" y="2030"/>
                    </a:cubicBezTo>
                    <a:cubicBezTo>
                      <a:pt x="1228" y="1629"/>
                      <a:pt x="903" y="652"/>
                      <a:pt x="903" y="0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3"/>
              <p:cNvSpPr/>
              <p:nvPr/>
            </p:nvSpPr>
            <p:spPr>
              <a:xfrm>
                <a:off x="3320950" y="3930500"/>
                <a:ext cx="120325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852" extrusionOk="0">
                    <a:moveTo>
                      <a:pt x="1529" y="0"/>
                    </a:moveTo>
                    <a:cubicBezTo>
                      <a:pt x="1429" y="25"/>
                      <a:pt x="1329" y="75"/>
                      <a:pt x="1254" y="125"/>
                    </a:cubicBezTo>
                    <a:cubicBezTo>
                      <a:pt x="1529" y="376"/>
                      <a:pt x="1579" y="677"/>
                      <a:pt x="1479" y="1103"/>
                    </a:cubicBezTo>
                    <a:cubicBezTo>
                      <a:pt x="1304" y="1729"/>
                      <a:pt x="1980" y="2782"/>
                      <a:pt x="2858" y="3358"/>
                    </a:cubicBezTo>
                    <a:cubicBezTo>
                      <a:pt x="3735" y="3960"/>
                      <a:pt x="3710" y="5338"/>
                      <a:pt x="2883" y="6592"/>
                    </a:cubicBezTo>
                    <a:cubicBezTo>
                      <a:pt x="2383" y="7351"/>
                      <a:pt x="1376" y="7508"/>
                      <a:pt x="642" y="7508"/>
                    </a:cubicBezTo>
                    <a:cubicBezTo>
                      <a:pt x="383" y="7508"/>
                      <a:pt x="158" y="7488"/>
                      <a:pt x="0" y="7469"/>
                    </a:cubicBezTo>
                    <a:lnTo>
                      <a:pt x="0" y="7469"/>
                    </a:lnTo>
                    <a:cubicBezTo>
                      <a:pt x="101" y="7519"/>
                      <a:pt x="201" y="7594"/>
                      <a:pt x="301" y="7644"/>
                    </a:cubicBezTo>
                    <a:cubicBezTo>
                      <a:pt x="545" y="7774"/>
                      <a:pt x="959" y="7851"/>
                      <a:pt x="1432" y="7851"/>
                    </a:cubicBezTo>
                    <a:cubicBezTo>
                      <a:pt x="2419" y="7851"/>
                      <a:pt x="3661" y="7515"/>
                      <a:pt x="4136" y="6617"/>
                    </a:cubicBezTo>
                    <a:cubicBezTo>
                      <a:pt x="4813" y="5313"/>
                      <a:pt x="4587" y="4486"/>
                      <a:pt x="4236" y="3935"/>
                    </a:cubicBezTo>
                    <a:cubicBezTo>
                      <a:pt x="3910" y="3384"/>
                      <a:pt x="2782" y="2130"/>
                      <a:pt x="2507" y="1679"/>
                    </a:cubicBezTo>
                    <a:cubicBezTo>
                      <a:pt x="2206" y="1228"/>
                      <a:pt x="2582" y="852"/>
                      <a:pt x="2582" y="852"/>
                    </a:cubicBezTo>
                    <a:cubicBezTo>
                      <a:pt x="2482" y="652"/>
                      <a:pt x="2407" y="501"/>
                      <a:pt x="2356" y="376"/>
                    </a:cubicBezTo>
                    <a:cubicBezTo>
                      <a:pt x="2306" y="251"/>
                      <a:pt x="2281" y="175"/>
                      <a:pt x="2281" y="175"/>
                    </a:cubicBezTo>
                    <a:cubicBezTo>
                      <a:pt x="2281" y="175"/>
                      <a:pt x="1905" y="150"/>
                      <a:pt x="1529" y="0"/>
                    </a:cubicBezTo>
                    <a:close/>
                  </a:path>
                </a:pathLst>
              </a:custGeom>
              <a:solidFill>
                <a:srgbClr val="E2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3"/>
              <p:cNvSpPr/>
              <p:nvPr/>
            </p:nvSpPr>
            <p:spPr>
              <a:xfrm>
                <a:off x="4016450" y="4877000"/>
                <a:ext cx="19450" cy="27095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0838" extrusionOk="0">
                    <a:moveTo>
                      <a:pt x="613" y="0"/>
                    </a:moveTo>
                    <a:cubicBezTo>
                      <a:pt x="572" y="0"/>
                      <a:pt x="529" y="19"/>
                      <a:pt x="501" y="60"/>
                    </a:cubicBezTo>
                    <a:cubicBezTo>
                      <a:pt x="351" y="235"/>
                      <a:pt x="151" y="5950"/>
                      <a:pt x="0" y="10687"/>
                    </a:cubicBezTo>
                    <a:cubicBezTo>
                      <a:pt x="0" y="10762"/>
                      <a:pt x="75" y="10837"/>
                      <a:pt x="151" y="10837"/>
                    </a:cubicBezTo>
                    <a:cubicBezTo>
                      <a:pt x="226" y="10837"/>
                      <a:pt x="276" y="10787"/>
                      <a:pt x="276" y="10712"/>
                    </a:cubicBezTo>
                    <a:cubicBezTo>
                      <a:pt x="401" y="6677"/>
                      <a:pt x="627" y="586"/>
                      <a:pt x="752" y="185"/>
                    </a:cubicBezTo>
                    <a:cubicBezTo>
                      <a:pt x="777" y="135"/>
                      <a:pt x="752" y="60"/>
                      <a:pt x="702" y="35"/>
                    </a:cubicBezTo>
                    <a:cubicBezTo>
                      <a:pt x="679" y="12"/>
                      <a:pt x="647" y="0"/>
                      <a:pt x="613" y="0"/>
                    </a:cubicBezTo>
                    <a:close/>
                  </a:path>
                </a:pathLst>
              </a:custGeom>
              <a:solidFill>
                <a:srgbClr val="CEBE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43"/>
              <p:cNvSpPr/>
              <p:nvPr/>
            </p:nvSpPr>
            <p:spPr>
              <a:xfrm>
                <a:off x="3992000" y="5093400"/>
                <a:ext cx="7835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08" extrusionOk="0">
                    <a:moveTo>
                      <a:pt x="26" y="1"/>
                    </a:moveTo>
                    <a:lnTo>
                      <a:pt x="1" y="101"/>
                    </a:lnTo>
                    <a:lnTo>
                      <a:pt x="1053" y="2557"/>
                    </a:lnTo>
                    <a:lnTo>
                      <a:pt x="1104" y="2607"/>
                    </a:lnTo>
                    <a:lnTo>
                      <a:pt x="1129" y="2607"/>
                    </a:lnTo>
                    <a:lnTo>
                      <a:pt x="1179" y="2582"/>
                    </a:lnTo>
                    <a:lnTo>
                      <a:pt x="3134" y="527"/>
                    </a:lnTo>
                    <a:lnTo>
                      <a:pt x="3134" y="427"/>
                    </a:lnTo>
                    <a:lnTo>
                      <a:pt x="3033" y="452"/>
                    </a:lnTo>
                    <a:lnTo>
                      <a:pt x="1154" y="2407"/>
                    </a:lnTo>
                    <a:lnTo>
                      <a:pt x="126" y="5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43"/>
              <p:cNvSpPr/>
              <p:nvPr/>
            </p:nvSpPr>
            <p:spPr>
              <a:xfrm>
                <a:off x="4018325" y="5153550"/>
                <a:ext cx="65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808" extrusionOk="0">
                    <a:moveTo>
                      <a:pt x="76" y="1"/>
                    </a:moveTo>
                    <a:lnTo>
                      <a:pt x="25" y="26"/>
                    </a:lnTo>
                    <a:lnTo>
                      <a:pt x="0" y="101"/>
                    </a:lnTo>
                    <a:lnTo>
                      <a:pt x="577" y="2758"/>
                    </a:lnTo>
                    <a:lnTo>
                      <a:pt x="652" y="2808"/>
                    </a:lnTo>
                    <a:lnTo>
                      <a:pt x="702" y="2732"/>
                    </a:lnTo>
                    <a:lnTo>
                      <a:pt x="151" y="176"/>
                    </a:lnTo>
                    <a:lnTo>
                      <a:pt x="2507" y="752"/>
                    </a:lnTo>
                    <a:lnTo>
                      <a:pt x="2607" y="702"/>
                    </a:lnTo>
                    <a:lnTo>
                      <a:pt x="2557" y="602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3"/>
              <p:cNvSpPr/>
              <p:nvPr/>
            </p:nvSpPr>
            <p:spPr>
              <a:xfrm>
                <a:off x="3951275" y="5136625"/>
                <a:ext cx="702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84" extrusionOk="0">
                    <a:moveTo>
                      <a:pt x="101" y="1"/>
                    </a:moveTo>
                    <a:lnTo>
                      <a:pt x="1" y="51"/>
                    </a:lnTo>
                    <a:lnTo>
                      <a:pt x="51" y="151"/>
                    </a:lnTo>
                    <a:lnTo>
                      <a:pt x="2632" y="828"/>
                    </a:lnTo>
                    <a:cubicBezTo>
                      <a:pt x="978" y="2858"/>
                      <a:pt x="1028" y="2908"/>
                      <a:pt x="1078" y="2958"/>
                    </a:cubicBezTo>
                    <a:lnTo>
                      <a:pt x="1128" y="2983"/>
                    </a:lnTo>
                    <a:lnTo>
                      <a:pt x="1154" y="2983"/>
                    </a:lnTo>
                    <a:lnTo>
                      <a:pt x="1179" y="2933"/>
                    </a:lnTo>
                    <a:cubicBezTo>
                      <a:pt x="1254" y="2758"/>
                      <a:pt x="2206" y="1580"/>
                      <a:pt x="2808" y="853"/>
                    </a:cubicBezTo>
                    <a:lnTo>
                      <a:pt x="2808" y="778"/>
                    </a:lnTo>
                    <a:lnTo>
                      <a:pt x="2783" y="72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3"/>
              <p:cNvSpPr/>
              <p:nvPr/>
            </p:nvSpPr>
            <p:spPr>
              <a:xfrm>
                <a:off x="4006425" y="5142900"/>
                <a:ext cx="275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04" extrusionOk="0">
                    <a:moveTo>
                      <a:pt x="552" y="1"/>
                    </a:moveTo>
                    <a:cubicBezTo>
                      <a:pt x="251" y="1"/>
                      <a:pt x="0" y="251"/>
                      <a:pt x="0" y="552"/>
                    </a:cubicBezTo>
                    <a:cubicBezTo>
                      <a:pt x="0" y="853"/>
                      <a:pt x="251" y="1103"/>
                      <a:pt x="552" y="1103"/>
                    </a:cubicBezTo>
                    <a:cubicBezTo>
                      <a:pt x="852" y="1103"/>
                      <a:pt x="1103" y="853"/>
                      <a:pt x="1103" y="552"/>
                    </a:cubicBezTo>
                    <a:cubicBezTo>
                      <a:pt x="1103" y="251"/>
                      <a:pt x="852" y="1"/>
                      <a:pt x="552" y="1"/>
                    </a:cubicBezTo>
                    <a:close/>
                  </a:path>
                </a:pathLst>
              </a:custGeom>
              <a:solidFill>
                <a:srgbClr val="A1D1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3"/>
              <p:cNvSpPr/>
              <p:nvPr/>
            </p:nvSpPr>
            <p:spPr>
              <a:xfrm>
                <a:off x="3946275" y="5082750"/>
                <a:ext cx="147875" cy="147900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5916" extrusionOk="0">
                    <a:moveTo>
                      <a:pt x="2958" y="552"/>
                    </a:moveTo>
                    <a:cubicBezTo>
                      <a:pt x="4286" y="552"/>
                      <a:pt x="5364" y="1630"/>
                      <a:pt x="5364" y="2958"/>
                    </a:cubicBezTo>
                    <a:cubicBezTo>
                      <a:pt x="5364" y="4286"/>
                      <a:pt x="4286" y="5364"/>
                      <a:pt x="2958" y="5364"/>
                    </a:cubicBezTo>
                    <a:cubicBezTo>
                      <a:pt x="1629" y="5364"/>
                      <a:pt x="552" y="4286"/>
                      <a:pt x="552" y="2958"/>
                    </a:cubicBezTo>
                    <a:cubicBezTo>
                      <a:pt x="552" y="1630"/>
                      <a:pt x="1629" y="552"/>
                      <a:pt x="2958" y="552"/>
                    </a:cubicBezTo>
                    <a:close/>
                    <a:moveTo>
                      <a:pt x="2958" y="1"/>
                    </a:moveTo>
                    <a:cubicBezTo>
                      <a:pt x="1328" y="1"/>
                      <a:pt x="0" y="1329"/>
                      <a:pt x="0" y="2958"/>
                    </a:cubicBezTo>
                    <a:cubicBezTo>
                      <a:pt x="0" y="4587"/>
                      <a:pt x="1328" y="5915"/>
                      <a:pt x="2958" y="5915"/>
                    </a:cubicBezTo>
                    <a:cubicBezTo>
                      <a:pt x="4587" y="5915"/>
                      <a:pt x="5915" y="4587"/>
                      <a:pt x="5915" y="2958"/>
                    </a:cubicBezTo>
                    <a:cubicBezTo>
                      <a:pt x="5915" y="1329"/>
                      <a:pt x="4587" y="1"/>
                      <a:pt x="2958" y="1"/>
                    </a:cubicBezTo>
                    <a:close/>
                  </a:path>
                </a:pathLst>
              </a:custGeom>
              <a:solidFill>
                <a:srgbClr val="C494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3"/>
              <p:cNvSpPr/>
              <p:nvPr/>
            </p:nvSpPr>
            <p:spPr>
              <a:xfrm>
                <a:off x="3566575" y="4781375"/>
                <a:ext cx="16792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8923" extrusionOk="0">
                    <a:moveTo>
                      <a:pt x="6667" y="0"/>
                    </a:moveTo>
                    <a:cubicBezTo>
                      <a:pt x="6617" y="0"/>
                      <a:pt x="6592" y="25"/>
                      <a:pt x="6592" y="50"/>
                    </a:cubicBezTo>
                    <a:lnTo>
                      <a:pt x="5739" y="8672"/>
                    </a:lnTo>
                    <a:lnTo>
                      <a:pt x="5589" y="8497"/>
                    </a:lnTo>
                    <a:lnTo>
                      <a:pt x="100" y="2482"/>
                    </a:lnTo>
                    <a:lnTo>
                      <a:pt x="25" y="2482"/>
                    </a:lnTo>
                    <a:lnTo>
                      <a:pt x="0" y="2582"/>
                    </a:lnTo>
                    <a:lnTo>
                      <a:pt x="5489" y="8597"/>
                    </a:lnTo>
                    <a:lnTo>
                      <a:pt x="5714" y="8898"/>
                    </a:lnTo>
                    <a:lnTo>
                      <a:pt x="5790" y="8923"/>
                    </a:lnTo>
                    <a:lnTo>
                      <a:pt x="5840" y="8873"/>
                    </a:lnTo>
                    <a:lnTo>
                      <a:pt x="6717" y="75"/>
                    </a:lnTo>
                    <a:cubicBezTo>
                      <a:pt x="6717" y="25"/>
                      <a:pt x="6692" y="0"/>
                      <a:pt x="6667" y="0"/>
                    </a:cubicBez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3"/>
              <p:cNvSpPr/>
              <p:nvPr/>
            </p:nvSpPr>
            <p:spPr>
              <a:xfrm>
                <a:off x="3709425" y="4897275"/>
                <a:ext cx="186125" cy="21307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8523" extrusionOk="0">
                    <a:moveTo>
                      <a:pt x="6968" y="1"/>
                    </a:moveTo>
                    <a:lnTo>
                      <a:pt x="25" y="4161"/>
                    </a:lnTo>
                    <a:lnTo>
                      <a:pt x="0" y="4211"/>
                    </a:lnTo>
                    <a:lnTo>
                      <a:pt x="25" y="4287"/>
                    </a:lnTo>
                    <a:lnTo>
                      <a:pt x="7369" y="8497"/>
                    </a:lnTo>
                    <a:lnTo>
                      <a:pt x="7394" y="8522"/>
                    </a:lnTo>
                    <a:lnTo>
                      <a:pt x="7444" y="8472"/>
                    </a:lnTo>
                    <a:lnTo>
                      <a:pt x="7419" y="8397"/>
                    </a:lnTo>
                    <a:lnTo>
                      <a:pt x="201" y="4211"/>
                    </a:lnTo>
                    <a:lnTo>
                      <a:pt x="7018" y="126"/>
                    </a:lnTo>
                    <a:lnTo>
                      <a:pt x="7043" y="26"/>
                    </a:lnTo>
                    <a:lnTo>
                      <a:pt x="6968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3"/>
              <p:cNvSpPr/>
              <p:nvPr/>
            </p:nvSpPr>
            <p:spPr>
              <a:xfrm>
                <a:off x="3581600" y="5010700"/>
                <a:ext cx="1742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8021" extrusionOk="0">
                    <a:moveTo>
                      <a:pt x="5189" y="0"/>
                    </a:moveTo>
                    <a:lnTo>
                      <a:pt x="5138" y="25"/>
                    </a:lnTo>
                    <a:lnTo>
                      <a:pt x="1" y="6166"/>
                    </a:lnTo>
                    <a:lnTo>
                      <a:pt x="26" y="6266"/>
                    </a:lnTo>
                    <a:lnTo>
                      <a:pt x="101" y="6266"/>
                    </a:lnTo>
                    <a:lnTo>
                      <a:pt x="5138" y="226"/>
                    </a:lnTo>
                    <a:lnTo>
                      <a:pt x="6843" y="7970"/>
                    </a:lnTo>
                    <a:lnTo>
                      <a:pt x="6918" y="8020"/>
                    </a:lnTo>
                    <a:lnTo>
                      <a:pt x="6968" y="7945"/>
                    </a:lnTo>
                    <a:lnTo>
                      <a:pt x="5239" y="50"/>
                    </a:lnTo>
                    <a:lnTo>
                      <a:pt x="5189" y="0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3"/>
              <p:cNvSpPr/>
              <p:nvPr/>
            </p:nvSpPr>
            <p:spPr>
              <a:xfrm>
                <a:off x="3505150" y="4993150"/>
                <a:ext cx="2049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653" extrusionOk="0">
                    <a:moveTo>
                      <a:pt x="76" y="1"/>
                    </a:moveTo>
                    <a:cubicBezTo>
                      <a:pt x="26" y="1"/>
                      <a:pt x="1" y="26"/>
                      <a:pt x="1" y="76"/>
                    </a:cubicBezTo>
                    <a:cubicBezTo>
                      <a:pt x="1" y="101"/>
                      <a:pt x="26" y="151"/>
                      <a:pt x="51" y="151"/>
                    </a:cubicBezTo>
                    <a:lnTo>
                      <a:pt x="8121" y="652"/>
                    </a:lnTo>
                    <a:lnTo>
                      <a:pt x="8146" y="652"/>
                    </a:lnTo>
                    <a:lnTo>
                      <a:pt x="8196" y="577"/>
                    </a:lnTo>
                    <a:cubicBezTo>
                      <a:pt x="8196" y="552"/>
                      <a:pt x="8171" y="502"/>
                      <a:pt x="8146" y="502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3"/>
              <p:cNvSpPr/>
              <p:nvPr/>
            </p:nvSpPr>
            <p:spPr>
              <a:xfrm>
                <a:off x="3689375" y="4980000"/>
                <a:ext cx="432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805" extrusionOk="0">
                    <a:moveTo>
                      <a:pt x="878" y="0"/>
                    </a:moveTo>
                    <a:cubicBezTo>
                      <a:pt x="401" y="0"/>
                      <a:pt x="0" y="401"/>
                      <a:pt x="0" y="902"/>
                    </a:cubicBezTo>
                    <a:cubicBezTo>
                      <a:pt x="0" y="1404"/>
                      <a:pt x="401" y="1805"/>
                      <a:pt x="878" y="1805"/>
                    </a:cubicBezTo>
                    <a:cubicBezTo>
                      <a:pt x="1354" y="1805"/>
                      <a:pt x="1730" y="1404"/>
                      <a:pt x="1730" y="902"/>
                    </a:cubicBezTo>
                    <a:cubicBezTo>
                      <a:pt x="1730" y="401"/>
                      <a:pt x="1354" y="0"/>
                      <a:pt x="878" y="0"/>
                    </a:cubicBezTo>
                    <a:close/>
                  </a:path>
                </a:pathLst>
              </a:custGeom>
              <a:solidFill>
                <a:srgbClr val="A1D1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3"/>
              <p:cNvSpPr/>
              <p:nvPr/>
            </p:nvSpPr>
            <p:spPr>
              <a:xfrm>
                <a:off x="3499525" y="4775100"/>
                <a:ext cx="422950" cy="455550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8222" extrusionOk="0">
                    <a:moveTo>
                      <a:pt x="8472" y="552"/>
                    </a:moveTo>
                    <a:cubicBezTo>
                      <a:pt x="12833" y="552"/>
                      <a:pt x="16366" y="4387"/>
                      <a:pt x="16366" y="9098"/>
                    </a:cubicBezTo>
                    <a:cubicBezTo>
                      <a:pt x="16366" y="13835"/>
                      <a:pt x="12833" y="17670"/>
                      <a:pt x="8472" y="17670"/>
                    </a:cubicBezTo>
                    <a:cubicBezTo>
                      <a:pt x="4111" y="17670"/>
                      <a:pt x="552" y="13835"/>
                      <a:pt x="552" y="9098"/>
                    </a:cubicBezTo>
                    <a:cubicBezTo>
                      <a:pt x="552" y="4387"/>
                      <a:pt x="4111" y="552"/>
                      <a:pt x="8472" y="552"/>
                    </a:cubicBezTo>
                    <a:close/>
                    <a:moveTo>
                      <a:pt x="8472" y="1"/>
                    </a:moveTo>
                    <a:cubicBezTo>
                      <a:pt x="3810" y="1"/>
                      <a:pt x="0" y="4086"/>
                      <a:pt x="0" y="9098"/>
                    </a:cubicBezTo>
                    <a:cubicBezTo>
                      <a:pt x="0" y="14136"/>
                      <a:pt x="3810" y="18221"/>
                      <a:pt x="8472" y="18221"/>
                    </a:cubicBezTo>
                    <a:cubicBezTo>
                      <a:pt x="13133" y="18221"/>
                      <a:pt x="16918" y="14136"/>
                      <a:pt x="16918" y="9098"/>
                    </a:cubicBezTo>
                    <a:cubicBezTo>
                      <a:pt x="16918" y="4086"/>
                      <a:pt x="13133" y="1"/>
                      <a:pt x="8472" y="1"/>
                    </a:cubicBezTo>
                    <a:close/>
                  </a:path>
                </a:pathLst>
              </a:custGeom>
              <a:solidFill>
                <a:srgbClr val="C494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3"/>
              <p:cNvSpPr/>
              <p:nvPr/>
            </p:nvSpPr>
            <p:spPr>
              <a:xfrm>
                <a:off x="3523950" y="4800800"/>
                <a:ext cx="374100" cy="403525"/>
              </a:xfrm>
              <a:custGeom>
                <a:avLst/>
                <a:gdLst/>
                <a:ahLst/>
                <a:cxnLst/>
                <a:rect l="l" t="t" r="r" b="b"/>
                <a:pathLst>
                  <a:path w="14964" h="16141" extrusionOk="0">
                    <a:moveTo>
                      <a:pt x="7495" y="276"/>
                    </a:moveTo>
                    <a:cubicBezTo>
                      <a:pt x="11455" y="276"/>
                      <a:pt x="14688" y="3785"/>
                      <a:pt x="14688" y="8070"/>
                    </a:cubicBezTo>
                    <a:cubicBezTo>
                      <a:pt x="14688" y="12381"/>
                      <a:pt x="11455" y="15865"/>
                      <a:pt x="7495" y="15865"/>
                    </a:cubicBezTo>
                    <a:cubicBezTo>
                      <a:pt x="3510" y="15865"/>
                      <a:pt x="277" y="12381"/>
                      <a:pt x="277" y="8070"/>
                    </a:cubicBezTo>
                    <a:cubicBezTo>
                      <a:pt x="277" y="3785"/>
                      <a:pt x="3510" y="276"/>
                      <a:pt x="7495" y="276"/>
                    </a:cubicBezTo>
                    <a:close/>
                    <a:moveTo>
                      <a:pt x="7495" y="0"/>
                    </a:moveTo>
                    <a:cubicBezTo>
                      <a:pt x="3359" y="0"/>
                      <a:pt x="1" y="3634"/>
                      <a:pt x="1" y="8070"/>
                    </a:cubicBezTo>
                    <a:cubicBezTo>
                      <a:pt x="1" y="12532"/>
                      <a:pt x="3359" y="16141"/>
                      <a:pt x="7495" y="16141"/>
                    </a:cubicBezTo>
                    <a:cubicBezTo>
                      <a:pt x="11605" y="16141"/>
                      <a:pt x="14963" y="12532"/>
                      <a:pt x="14963" y="8070"/>
                    </a:cubicBezTo>
                    <a:cubicBezTo>
                      <a:pt x="14963" y="3634"/>
                      <a:pt x="11605" y="0"/>
                      <a:pt x="7495" y="0"/>
                    </a:cubicBezTo>
                    <a:close/>
                  </a:path>
                </a:pathLst>
              </a:custGeom>
              <a:solidFill>
                <a:srgbClr val="A1D1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3"/>
              <p:cNvSpPr/>
              <p:nvPr/>
            </p:nvSpPr>
            <p:spPr>
              <a:xfrm>
                <a:off x="4247025" y="5113300"/>
                <a:ext cx="1078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1160" extrusionOk="0">
                    <a:moveTo>
                      <a:pt x="4175" y="0"/>
                    </a:moveTo>
                    <a:cubicBezTo>
                      <a:pt x="4162" y="0"/>
                      <a:pt x="4149" y="2"/>
                      <a:pt x="4136" y="7"/>
                    </a:cubicBezTo>
                    <a:lnTo>
                      <a:pt x="126" y="884"/>
                    </a:lnTo>
                    <a:cubicBezTo>
                      <a:pt x="50" y="884"/>
                      <a:pt x="0" y="959"/>
                      <a:pt x="25" y="1034"/>
                    </a:cubicBezTo>
                    <a:cubicBezTo>
                      <a:pt x="50" y="1109"/>
                      <a:pt x="101" y="1159"/>
                      <a:pt x="151" y="1159"/>
                    </a:cubicBezTo>
                    <a:lnTo>
                      <a:pt x="201" y="1134"/>
                    </a:lnTo>
                    <a:lnTo>
                      <a:pt x="4186" y="257"/>
                    </a:lnTo>
                    <a:cubicBezTo>
                      <a:pt x="4261" y="257"/>
                      <a:pt x="4311" y="182"/>
                      <a:pt x="4286" y="107"/>
                    </a:cubicBezTo>
                    <a:cubicBezTo>
                      <a:pt x="4286" y="45"/>
                      <a:pt x="4235" y="0"/>
                      <a:pt x="4175" y="0"/>
                    </a:cubicBezTo>
                    <a:close/>
                  </a:path>
                </a:pathLst>
              </a:custGeom>
              <a:solidFill>
                <a:srgbClr val="B73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3"/>
              <p:cNvSpPr/>
              <p:nvPr/>
            </p:nvSpPr>
            <p:spPr>
              <a:xfrm>
                <a:off x="3735750" y="4508800"/>
                <a:ext cx="156650" cy="162950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6518" extrusionOk="0">
                    <a:moveTo>
                      <a:pt x="25" y="1"/>
                    </a:moveTo>
                    <a:lnTo>
                      <a:pt x="0" y="51"/>
                    </a:lnTo>
                    <a:cubicBezTo>
                      <a:pt x="50" y="151"/>
                      <a:pt x="476" y="2557"/>
                      <a:pt x="125" y="4312"/>
                    </a:cubicBezTo>
                    <a:lnTo>
                      <a:pt x="150" y="4362"/>
                    </a:lnTo>
                    <a:cubicBezTo>
                      <a:pt x="150" y="4362"/>
                      <a:pt x="1303" y="4963"/>
                      <a:pt x="2932" y="5515"/>
                    </a:cubicBezTo>
                    <a:cubicBezTo>
                      <a:pt x="4561" y="6066"/>
                      <a:pt x="6191" y="6492"/>
                      <a:pt x="6216" y="6517"/>
                    </a:cubicBezTo>
                    <a:lnTo>
                      <a:pt x="6266" y="6467"/>
                    </a:lnTo>
                    <a:lnTo>
                      <a:pt x="6241" y="6417"/>
                    </a:lnTo>
                    <a:cubicBezTo>
                      <a:pt x="6216" y="6392"/>
                      <a:pt x="4612" y="5966"/>
                      <a:pt x="2957" y="5415"/>
                    </a:cubicBezTo>
                    <a:cubicBezTo>
                      <a:pt x="1504" y="4913"/>
                      <a:pt x="426" y="4387"/>
                      <a:pt x="226" y="4287"/>
                    </a:cubicBezTo>
                    <a:cubicBezTo>
                      <a:pt x="551" y="2557"/>
                      <a:pt x="176" y="176"/>
                      <a:pt x="100" y="26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D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3"/>
              <p:cNvSpPr/>
              <p:nvPr/>
            </p:nvSpPr>
            <p:spPr>
              <a:xfrm>
                <a:off x="3673700" y="4252550"/>
                <a:ext cx="104050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8006" extrusionOk="0">
                    <a:moveTo>
                      <a:pt x="1329" y="0"/>
                    </a:moveTo>
                    <a:lnTo>
                      <a:pt x="1329" y="0"/>
                    </a:lnTo>
                    <a:cubicBezTo>
                      <a:pt x="1129" y="226"/>
                      <a:pt x="978" y="527"/>
                      <a:pt x="878" y="878"/>
                    </a:cubicBezTo>
                    <a:cubicBezTo>
                      <a:pt x="652" y="1730"/>
                      <a:pt x="1028" y="2933"/>
                      <a:pt x="1279" y="3434"/>
                    </a:cubicBezTo>
                    <a:cubicBezTo>
                      <a:pt x="1530" y="3935"/>
                      <a:pt x="978" y="4637"/>
                      <a:pt x="502" y="5038"/>
                    </a:cubicBezTo>
                    <a:cubicBezTo>
                      <a:pt x="51" y="5439"/>
                      <a:pt x="1" y="5965"/>
                      <a:pt x="126" y="6517"/>
                    </a:cubicBezTo>
                    <a:cubicBezTo>
                      <a:pt x="221" y="7014"/>
                      <a:pt x="1123" y="8005"/>
                      <a:pt x="2471" y="8005"/>
                    </a:cubicBezTo>
                    <a:cubicBezTo>
                      <a:pt x="2549" y="8005"/>
                      <a:pt x="2627" y="8002"/>
                      <a:pt x="2708" y="7995"/>
                    </a:cubicBezTo>
                    <a:cubicBezTo>
                      <a:pt x="4161" y="7870"/>
                      <a:pt x="4111" y="6817"/>
                      <a:pt x="4011" y="6241"/>
                    </a:cubicBezTo>
                    <a:cubicBezTo>
                      <a:pt x="3936" y="5915"/>
                      <a:pt x="3409" y="5188"/>
                      <a:pt x="3409" y="5188"/>
                    </a:cubicBezTo>
                    <a:cubicBezTo>
                      <a:pt x="3361" y="5204"/>
                      <a:pt x="3310" y="5212"/>
                      <a:pt x="3257" y="5212"/>
                    </a:cubicBezTo>
                    <a:cubicBezTo>
                      <a:pt x="2726" y="5212"/>
                      <a:pt x="1983" y="4470"/>
                      <a:pt x="2006" y="4060"/>
                    </a:cubicBezTo>
                    <a:cubicBezTo>
                      <a:pt x="2006" y="3910"/>
                      <a:pt x="2081" y="3835"/>
                      <a:pt x="2181" y="3785"/>
                    </a:cubicBezTo>
                    <a:cubicBezTo>
                      <a:pt x="2231" y="3766"/>
                      <a:pt x="2289" y="3758"/>
                      <a:pt x="2351" y="3758"/>
                    </a:cubicBezTo>
                    <a:cubicBezTo>
                      <a:pt x="2537" y="3758"/>
                      <a:pt x="2758" y="3829"/>
                      <a:pt x="2908" y="3885"/>
                    </a:cubicBezTo>
                    <a:cubicBezTo>
                      <a:pt x="2969" y="3900"/>
                      <a:pt x="3025" y="3909"/>
                      <a:pt x="3078" y="3909"/>
                    </a:cubicBezTo>
                    <a:cubicBezTo>
                      <a:pt x="3200" y="3909"/>
                      <a:pt x="3305" y="3865"/>
                      <a:pt x="3409" y="3760"/>
                    </a:cubicBezTo>
                    <a:cubicBezTo>
                      <a:pt x="3434" y="3735"/>
                      <a:pt x="3485" y="3685"/>
                      <a:pt x="3510" y="3659"/>
                    </a:cubicBezTo>
                    <a:lnTo>
                      <a:pt x="3585" y="3559"/>
                    </a:lnTo>
                    <a:cubicBezTo>
                      <a:pt x="3835" y="3208"/>
                      <a:pt x="3409" y="2707"/>
                      <a:pt x="3409" y="2707"/>
                    </a:cubicBezTo>
                    <a:cubicBezTo>
                      <a:pt x="3409" y="2707"/>
                      <a:pt x="3535" y="2632"/>
                      <a:pt x="3760" y="2431"/>
                    </a:cubicBezTo>
                    <a:cubicBezTo>
                      <a:pt x="3936" y="2231"/>
                      <a:pt x="3835" y="1855"/>
                      <a:pt x="3986" y="1404"/>
                    </a:cubicBezTo>
                    <a:cubicBezTo>
                      <a:pt x="3785" y="1329"/>
                      <a:pt x="3635" y="1103"/>
                      <a:pt x="3585" y="752"/>
                    </a:cubicBezTo>
                    <a:cubicBezTo>
                      <a:pt x="3560" y="491"/>
                      <a:pt x="3469" y="391"/>
                      <a:pt x="3334" y="391"/>
                    </a:cubicBezTo>
                    <a:cubicBezTo>
                      <a:pt x="3068" y="391"/>
                      <a:pt x="2630" y="779"/>
                      <a:pt x="2181" y="1078"/>
                    </a:cubicBezTo>
                    <a:cubicBezTo>
                      <a:pt x="2084" y="1141"/>
                      <a:pt x="1991" y="1171"/>
                      <a:pt x="1906" y="1171"/>
                    </a:cubicBezTo>
                    <a:cubicBezTo>
                      <a:pt x="1549" y="1171"/>
                      <a:pt x="1309" y="667"/>
                      <a:pt x="1329" y="0"/>
                    </a:cubicBezTo>
                    <a:close/>
                  </a:path>
                </a:pathLst>
              </a:custGeom>
              <a:solidFill>
                <a:srgbClr val="C9AC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3"/>
              <p:cNvSpPr/>
              <p:nvPr/>
            </p:nvSpPr>
            <p:spPr>
              <a:xfrm>
                <a:off x="3809675" y="4268150"/>
                <a:ext cx="9400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182" extrusionOk="0">
                    <a:moveTo>
                      <a:pt x="468" y="0"/>
                    </a:moveTo>
                    <a:cubicBezTo>
                      <a:pt x="299" y="0"/>
                      <a:pt x="144" y="30"/>
                      <a:pt x="0" y="78"/>
                    </a:cubicBezTo>
                    <a:cubicBezTo>
                      <a:pt x="326" y="254"/>
                      <a:pt x="828" y="805"/>
                      <a:pt x="1855" y="1081"/>
                    </a:cubicBezTo>
                    <a:cubicBezTo>
                      <a:pt x="2081" y="1156"/>
                      <a:pt x="2256" y="1181"/>
                      <a:pt x="2432" y="1181"/>
                    </a:cubicBezTo>
                    <a:cubicBezTo>
                      <a:pt x="2451" y="1181"/>
                      <a:pt x="2470" y="1182"/>
                      <a:pt x="2488" y="1182"/>
                    </a:cubicBezTo>
                    <a:cubicBezTo>
                      <a:pt x="3197" y="1182"/>
                      <a:pt x="3464" y="724"/>
                      <a:pt x="3660" y="504"/>
                    </a:cubicBezTo>
                    <a:cubicBezTo>
                      <a:pt x="3685" y="454"/>
                      <a:pt x="3735" y="404"/>
                      <a:pt x="3760" y="304"/>
                    </a:cubicBezTo>
                    <a:lnTo>
                      <a:pt x="3760" y="304"/>
                    </a:lnTo>
                    <a:cubicBezTo>
                      <a:pt x="3452" y="464"/>
                      <a:pt x="3042" y="545"/>
                      <a:pt x="2624" y="545"/>
                    </a:cubicBezTo>
                    <a:cubicBezTo>
                      <a:pt x="2191" y="545"/>
                      <a:pt x="1749" y="457"/>
                      <a:pt x="1404" y="279"/>
                    </a:cubicBezTo>
                    <a:cubicBezTo>
                      <a:pt x="1048" y="77"/>
                      <a:pt x="740" y="0"/>
                      <a:pt x="468" y="0"/>
                    </a:cubicBezTo>
                    <a:close/>
                  </a:path>
                </a:pathLst>
              </a:custGeom>
              <a:solidFill>
                <a:srgbClr val="C9AC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3"/>
              <p:cNvSpPr/>
              <p:nvPr/>
            </p:nvSpPr>
            <p:spPr>
              <a:xfrm>
                <a:off x="3769575" y="4219025"/>
                <a:ext cx="263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665" extrusionOk="0">
                    <a:moveTo>
                      <a:pt x="613" y="1"/>
                    </a:moveTo>
                    <a:cubicBezTo>
                      <a:pt x="578" y="1"/>
                      <a:pt x="541" y="5"/>
                      <a:pt x="502" y="13"/>
                    </a:cubicBezTo>
                    <a:cubicBezTo>
                      <a:pt x="201" y="88"/>
                      <a:pt x="0" y="589"/>
                      <a:pt x="0" y="589"/>
                    </a:cubicBezTo>
                    <a:lnTo>
                      <a:pt x="26" y="665"/>
                    </a:lnTo>
                    <a:lnTo>
                      <a:pt x="51" y="665"/>
                    </a:lnTo>
                    <a:lnTo>
                      <a:pt x="101" y="640"/>
                    </a:lnTo>
                    <a:cubicBezTo>
                      <a:pt x="101" y="640"/>
                      <a:pt x="276" y="188"/>
                      <a:pt x="527" y="113"/>
                    </a:cubicBezTo>
                    <a:cubicBezTo>
                      <a:pt x="554" y="108"/>
                      <a:pt x="580" y="106"/>
                      <a:pt x="605" y="106"/>
                    </a:cubicBezTo>
                    <a:cubicBezTo>
                      <a:pt x="831" y="106"/>
                      <a:pt x="955" y="291"/>
                      <a:pt x="978" y="314"/>
                    </a:cubicBezTo>
                    <a:lnTo>
                      <a:pt x="1028" y="314"/>
                    </a:lnTo>
                    <a:lnTo>
                      <a:pt x="1053" y="239"/>
                    </a:lnTo>
                    <a:cubicBezTo>
                      <a:pt x="1053" y="239"/>
                      <a:pt x="895" y="1"/>
                      <a:pt x="613" y="1"/>
                    </a:cubicBezTo>
                    <a:close/>
                  </a:path>
                </a:pathLst>
              </a:custGeom>
              <a:solidFill>
                <a:srgbClr val="ED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3"/>
              <p:cNvSpPr/>
              <p:nvPr/>
            </p:nvSpPr>
            <p:spPr>
              <a:xfrm>
                <a:off x="3839125" y="4249400"/>
                <a:ext cx="4640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879" extrusionOk="0">
                    <a:moveTo>
                      <a:pt x="1630" y="1"/>
                    </a:moveTo>
                    <a:lnTo>
                      <a:pt x="1604" y="51"/>
                    </a:lnTo>
                    <a:cubicBezTo>
                      <a:pt x="1604" y="76"/>
                      <a:pt x="1730" y="552"/>
                      <a:pt x="1279" y="728"/>
                    </a:cubicBezTo>
                    <a:cubicBezTo>
                      <a:pt x="1209" y="758"/>
                      <a:pt x="1134" y="772"/>
                      <a:pt x="1057" y="772"/>
                    </a:cubicBezTo>
                    <a:cubicBezTo>
                      <a:pt x="696" y="772"/>
                      <a:pt x="296" y="480"/>
                      <a:pt x="151" y="377"/>
                    </a:cubicBezTo>
                    <a:cubicBezTo>
                      <a:pt x="101" y="327"/>
                      <a:pt x="101" y="327"/>
                      <a:pt x="76" y="327"/>
                    </a:cubicBezTo>
                    <a:lnTo>
                      <a:pt x="0" y="352"/>
                    </a:lnTo>
                    <a:lnTo>
                      <a:pt x="25" y="402"/>
                    </a:lnTo>
                    <a:lnTo>
                      <a:pt x="101" y="452"/>
                    </a:lnTo>
                    <a:cubicBezTo>
                      <a:pt x="251" y="552"/>
                      <a:pt x="677" y="878"/>
                      <a:pt x="1078" y="878"/>
                    </a:cubicBezTo>
                    <a:cubicBezTo>
                      <a:pt x="1153" y="878"/>
                      <a:pt x="1229" y="853"/>
                      <a:pt x="1304" y="828"/>
                    </a:cubicBezTo>
                    <a:cubicBezTo>
                      <a:pt x="1855" y="603"/>
                      <a:pt x="1705" y="26"/>
                      <a:pt x="1705" y="26"/>
                    </a:cubicBezTo>
                    <a:lnTo>
                      <a:pt x="1630" y="1"/>
                    </a:lnTo>
                    <a:close/>
                  </a:path>
                </a:pathLst>
              </a:custGeom>
              <a:solidFill>
                <a:srgbClr val="ED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3"/>
              <p:cNvSpPr/>
              <p:nvPr/>
            </p:nvSpPr>
            <p:spPr>
              <a:xfrm>
                <a:off x="3740750" y="4301425"/>
                <a:ext cx="15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555" extrusionOk="0">
                    <a:moveTo>
                      <a:pt x="126" y="0"/>
                    </a:moveTo>
                    <a:lnTo>
                      <a:pt x="101" y="75"/>
                    </a:lnTo>
                    <a:cubicBezTo>
                      <a:pt x="101" y="75"/>
                      <a:pt x="502" y="1128"/>
                      <a:pt x="1" y="1454"/>
                    </a:cubicBezTo>
                    <a:lnTo>
                      <a:pt x="1" y="1529"/>
                    </a:lnTo>
                    <a:lnTo>
                      <a:pt x="26" y="1554"/>
                    </a:lnTo>
                    <a:lnTo>
                      <a:pt x="51" y="1529"/>
                    </a:lnTo>
                    <a:cubicBezTo>
                      <a:pt x="627" y="1178"/>
                      <a:pt x="226" y="75"/>
                      <a:pt x="20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D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3"/>
              <p:cNvSpPr/>
              <p:nvPr/>
            </p:nvSpPr>
            <p:spPr>
              <a:xfrm>
                <a:off x="3699400" y="4262575"/>
                <a:ext cx="2507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033" extrusionOk="0">
                    <a:moveTo>
                      <a:pt x="652" y="0"/>
                    </a:moveTo>
                    <a:cubicBezTo>
                      <a:pt x="577" y="76"/>
                      <a:pt x="126" y="953"/>
                      <a:pt x="76" y="1554"/>
                    </a:cubicBezTo>
                    <a:cubicBezTo>
                      <a:pt x="0" y="2206"/>
                      <a:pt x="903" y="2983"/>
                      <a:pt x="953" y="3008"/>
                    </a:cubicBezTo>
                    <a:lnTo>
                      <a:pt x="978" y="3033"/>
                    </a:lnTo>
                    <a:lnTo>
                      <a:pt x="1003" y="3008"/>
                    </a:lnTo>
                    <a:lnTo>
                      <a:pt x="1003" y="2933"/>
                    </a:lnTo>
                    <a:cubicBezTo>
                      <a:pt x="1003" y="2933"/>
                      <a:pt x="101" y="2156"/>
                      <a:pt x="176" y="1554"/>
                    </a:cubicBezTo>
                    <a:cubicBezTo>
                      <a:pt x="251" y="978"/>
                      <a:pt x="652" y="176"/>
                      <a:pt x="727" y="101"/>
                    </a:cubicBezTo>
                    <a:lnTo>
                      <a:pt x="727" y="25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ED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3"/>
              <p:cNvSpPr/>
              <p:nvPr/>
            </p:nvSpPr>
            <p:spPr>
              <a:xfrm>
                <a:off x="3679350" y="4384750"/>
                <a:ext cx="2132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55" extrusionOk="0">
                    <a:moveTo>
                      <a:pt x="627" y="1"/>
                    </a:moveTo>
                    <a:lnTo>
                      <a:pt x="552" y="26"/>
                    </a:lnTo>
                    <a:cubicBezTo>
                      <a:pt x="552" y="26"/>
                      <a:pt x="0" y="1003"/>
                      <a:pt x="777" y="1655"/>
                    </a:cubicBezTo>
                    <a:lnTo>
                      <a:pt x="827" y="1655"/>
                    </a:lnTo>
                    <a:lnTo>
                      <a:pt x="853" y="1630"/>
                    </a:lnTo>
                    <a:lnTo>
                      <a:pt x="853" y="1554"/>
                    </a:lnTo>
                    <a:cubicBezTo>
                      <a:pt x="151" y="978"/>
                      <a:pt x="627" y="101"/>
                      <a:pt x="652" y="76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ED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3"/>
              <p:cNvSpPr/>
              <p:nvPr/>
            </p:nvSpPr>
            <p:spPr>
              <a:xfrm>
                <a:off x="3755800" y="4403550"/>
                <a:ext cx="100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54" extrusionOk="0">
                    <a:moveTo>
                      <a:pt x="100" y="0"/>
                    </a:moveTo>
                    <a:lnTo>
                      <a:pt x="75" y="51"/>
                    </a:lnTo>
                    <a:cubicBezTo>
                      <a:pt x="75" y="51"/>
                      <a:pt x="301" y="627"/>
                      <a:pt x="176" y="903"/>
                    </a:cubicBezTo>
                    <a:cubicBezTo>
                      <a:pt x="125" y="978"/>
                      <a:pt x="75" y="1028"/>
                      <a:pt x="25" y="1053"/>
                    </a:cubicBezTo>
                    <a:lnTo>
                      <a:pt x="0" y="1103"/>
                    </a:lnTo>
                    <a:lnTo>
                      <a:pt x="25" y="1153"/>
                    </a:lnTo>
                    <a:lnTo>
                      <a:pt x="50" y="1153"/>
                    </a:lnTo>
                    <a:cubicBezTo>
                      <a:pt x="150" y="1103"/>
                      <a:pt x="226" y="1053"/>
                      <a:pt x="251" y="953"/>
                    </a:cubicBezTo>
                    <a:cubicBezTo>
                      <a:pt x="401" y="627"/>
                      <a:pt x="201" y="51"/>
                      <a:pt x="176" y="26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ED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4" name="Google Shape;3034;p43"/>
            <p:cNvGrpSpPr/>
            <p:nvPr/>
          </p:nvGrpSpPr>
          <p:grpSpPr>
            <a:xfrm>
              <a:off x="5572386" y="4262366"/>
              <a:ext cx="427225" cy="384274"/>
              <a:chOff x="3752150" y="4179650"/>
              <a:chExt cx="164425" cy="147900"/>
            </a:xfrm>
          </p:grpSpPr>
          <p:sp>
            <p:nvSpPr>
              <p:cNvPr id="3035" name="Google Shape;3035;p43"/>
              <p:cNvSpPr/>
              <p:nvPr/>
            </p:nvSpPr>
            <p:spPr>
              <a:xfrm flipH="1">
                <a:off x="3803150" y="4202200"/>
                <a:ext cx="113425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731" extrusionOk="0">
                    <a:moveTo>
                      <a:pt x="101" y="1"/>
                    </a:moveTo>
                    <a:cubicBezTo>
                      <a:pt x="101" y="1"/>
                      <a:pt x="1" y="1104"/>
                      <a:pt x="101" y="1730"/>
                    </a:cubicBezTo>
                    <a:lnTo>
                      <a:pt x="4537" y="1555"/>
                    </a:lnTo>
                    <a:lnTo>
                      <a:pt x="1529" y="1"/>
                    </a:lnTo>
                    <a:close/>
                  </a:path>
                </a:pathLst>
              </a:custGeom>
              <a:solidFill>
                <a:srgbClr val="700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3"/>
              <p:cNvSpPr/>
              <p:nvPr/>
            </p:nvSpPr>
            <p:spPr>
              <a:xfrm flipH="1">
                <a:off x="3775950" y="4190300"/>
                <a:ext cx="7835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08" extrusionOk="0">
                    <a:moveTo>
                      <a:pt x="26" y="1"/>
                    </a:moveTo>
                    <a:lnTo>
                      <a:pt x="0" y="101"/>
                    </a:lnTo>
                    <a:lnTo>
                      <a:pt x="1078" y="2557"/>
                    </a:lnTo>
                    <a:lnTo>
                      <a:pt x="1128" y="2607"/>
                    </a:lnTo>
                    <a:lnTo>
                      <a:pt x="1178" y="2582"/>
                    </a:lnTo>
                    <a:lnTo>
                      <a:pt x="3133" y="527"/>
                    </a:lnTo>
                    <a:lnTo>
                      <a:pt x="3133" y="427"/>
                    </a:lnTo>
                    <a:lnTo>
                      <a:pt x="3033" y="452"/>
                    </a:lnTo>
                    <a:lnTo>
                      <a:pt x="1153" y="2407"/>
                    </a:lnTo>
                    <a:lnTo>
                      <a:pt x="126" y="5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3"/>
              <p:cNvSpPr/>
              <p:nvPr/>
            </p:nvSpPr>
            <p:spPr>
              <a:xfrm flipH="1">
                <a:off x="3762800" y="4250450"/>
                <a:ext cx="65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808" extrusionOk="0">
                    <a:moveTo>
                      <a:pt x="100" y="1"/>
                    </a:moveTo>
                    <a:lnTo>
                      <a:pt x="25" y="26"/>
                    </a:lnTo>
                    <a:lnTo>
                      <a:pt x="0" y="101"/>
                    </a:lnTo>
                    <a:lnTo>
                      <a:pt x="577" y="2758"/>
                    </a:lnTo>
                    <a:lnTo>
                      <a:pt x="652" y="2808"/>
                    </a:lnTo>
                    <a:cubicBezTo>
                      <a:pt x="702" y="2808"/>
                      <a:pt x="727" y="2758"/>
                      <a:pt x="727" y="2732"/>
                    </a:cubicBezTo>
                    <a:lnTo>
                      <a:pt x="176" y="176"/>
                    </a:lnTo>
                    <a:lnTo>
                      <a:pt x="2531" y="752"/>
                    </a:lnTo>
                    <a:cubicBezTo>
                      <a:pt x="2556" y="752"/>
                      <a:pt x="2607" y="727"/>
                      <a:pt x="2607" y="702"/>
                    </a:cubicBezTo>
                    <a:lnTo>
                      <a:pt x="2556" y="602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3"/>
              <p:cNvSpPr/>
              <p:nvPr/>
            </p:nvSpPr>
            <p:spPr>
              <a:xfrm flipH="1">
                <a:off x="3824200" y="4233525"/>
                <a:ext cx="702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84" extrusionOk="0">
                    <a:moveTo>
                      <a:pt x="76" y="1"/>
                    </a:moveTo>
                    <a:lnTo>
                      <a:pt x="0" y="51"/>
                    </a:lnTo>
                    <a:lnTo>
                      <a:pt x="25" y="151"/>
                    </a:lnTo>
                    <a:lnTo>
                      <a:pt x="2607" y="828"/>
                    </a:lnTo>
                    <a:cubicBezTo>
                      <a:pt x="953" y="2858"/>
                      <a:pt x="1003" y="2908"/>
                      <a:pt x="1053" y="2958"/>
                    </a:cubicBezTo>
                    <a:lnTo>
                      <a:pt x="1103" y="2983"/>
                    </a:lnTo>
                    <a:lnTo>
                      <a:pt x="1153" y="2983"/>
                    </a:lnTo>
                    <a:lnTo>
                      <a:pt x="1178" y="2933"/>
                    </a:lnTo>
                    <a:cubicBezTo>
                      <a:pt x="1254" y="2758"/>
                      <a:pt x="2206" y="1580"/>
                      <a:pt x="2782" y="853"/>
                    </a:cubicBezTo>
                    <a:lnTo>
                      <a:pt x="2807" y="778"/>
                    </a:lnTo>
                    <a:lnTo>
                      <a:pt x="2757" y="72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BCAA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3"/>
              <p:cNvSpPr/>
              <p:nvPr/>
            </p:nvSpPr>
            <p:spPr>
              <a:xfrm flipH="1">
                <a:off x="3812300" y="4239800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552" y="1"/>
                    </a:moveTo>
                    <a:cubicBezTo>
                      <a:pt x="252" y="1"/>
                      <a:pt x="1" y="251"/>
                      <a:pt x="1" y="552"/>
                    </a:cubicBezTo>
                    <a:cubicBezTo>
                      <a:pt x="1" y="853"/>
                      <a:pt x="252" y="1103"/>
                      <a:pt x="552" y="1103"/>
                    </a:cubicBezTo>
                    <a:cubicBezTo>
                      <a:pt x="853" y="1103"/>
                      <a:pt x="1104" y="853"/>
                      <a:pt x="1104" y="552"/>
                    </a:cubicBezTo>
                    <a:cubicBezTo>
                      <a:pt x="1104" y="251"/>
                      <a:pt x="853" y="1"/>
                      <a:pt x="552" y="1"/>
                    </a:cubicBezTo>
                    <a:close/>
                  </a:path>
                </a:pathLst>
              </a:custGeom>
              <a:solidFill>
                <a:srgbClr val="A1D1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3"/>
              <p:cNvSpPr/>
              <p:nvPr/>
            </p:nvSpPr>
            <p:spPr>
              <a:xfrm flipH="1">
                <a:off x="3752150" y="4179650"/>
                <a:ext cx="147900" cy="1479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5916" extrusionOk="0">
                    <a:moveTo>
                      <a:pt x="2958" y="552"/>
                    </a:moveTo>
                    <a:cubicBezTo>
                      <a:pt x="4287" y="552"/>
                      <a:pt x="5364" y="1630"/>
                      <a:pt x="5364" y="2958"/>
                    </a:cubicBezTo>
                    <a:cubicBezTo>
                      <a:pt x="5364" y="4286"/>
                      <a:pt x="4287" y="5364"/>
                      <a:pt x="2958" y="5364"/>
                    </a:cubicBezTo>
                    <a:cubicBezTo>
                      <a:pt x="1630" y="5364"/>
                      <a:pt x="552" y="4286"/>
                      <a:pt x="552" y="2958"/>
                    </a:cubicBezTo>
                    <a:cubicBezTo>
                      <a:pt x="552" y="1630"/>
                      <a:pt x="1630" y="552"/>
                      <a:pt x="2958" y="552"/>
                    </a:cubicBezTo>
                    <a:close/>
                    <a:moveTo>
                      <a:pt x="2958" y="1"/>
                    </a:moveTo>
                    <a:cubicBezTo>
                      <a:pt x="1329" y="1"/>
                      <a:pt x="1" y="1329"/>
                      <a:pt x="1" y="2958"/>
                    </a:cubicBezTo>
                    <a:cubicBezTo>
                      <a:pt x="1" y="4587"/>
                      <a:pt x="1329" y="5915"/>
                      <a:pt x="2958" y="5915"/>
                    </a:cubicBezTo>
                    <a:cubicBezTo>
                      <a:pt x="4587" y="5915"/>
                      <a:pt x="5916" y="4587"/>
                      <a:pt x="5916" y="2958"/>
                    </a:cubicBezTo>
                    <a:cubicBezTo>
                      <a:pt x="5916" y="1329"/>
                      <a:pt x="4587" y="1"/>
                      <a:pt x="2958" y="1"/>
                    </a:cubicBezTo>
                    <a:close/>
                  </a:path>
                </a:pathLst>
              </a:custGeom>
              <a:solidFill>
                <a:srgbClr val="C494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isted Living Center by Slidesgo">
  <a:themeElements>
    <a:clrScheme name="Simple Light">
      <a:dk1>
        <a:srgbClr val="5B0F00"/>
      </a:dk1>
      <a:lt1>
        <a:srgbClr val="FFFFFF"/>
      </a:lt1>
      <a:dk2>
        <a:srgbClr val="3D2A2B"/>
      </a:dk2>
      <a:lt2>
        <a:srgbClr val="B8E6D8"/>
      </a:lt2>
      <a:accent1>
        <a:srgbClr val="87154E"/>
      </a:accent1>
      <a:accent2>
        <a:srgbClr val="F95F02"/>
      </a:accent2>
      <a:accent3>
        <a:srgbClr val="4AAEA7"/>
      </a:accent3>
      <a:accent4>
        <a:srgbClr val="FEC30A"/>
      </a:accent4>
      <a:accent5>
        <a:srgbClr val="727735"/>
      </a:accent5>
      <a:accent6>
        <a:srgbClr val="BDA074"/>
      </a:accent6>
      <a:hlink>
        <a:srgbClr val="5B0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674</Words>
  <PresentationFormat>On-screen Show (16:9)</PresentationFormat>
  <Paragraphs>45</Paragraphs>
  <Slides>17</Slides>
  <Notes>17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Source Serif Pro</vt:lpstr>
      <vt:lpstr>Hind</vt:lpstr>
      <vt:lpstr>Wingdings</vt:lpstr>
      <vt:lpstr>Montserrat</vt:lpstr>
      <vt:lpstr>MS UI Gothic</vt:lpstr>
      <vt:lpstr>Assisted Living Center by Slidesgo</vt:lpstr>
      <vt:lpstr>Comorbidity and Mortality Among COVID-19 Pasients: A Hospital Base- Retrospective Cohort Study</vt:lpstr>
      <vt:lpstr>Background</vt:lpstr>
      <vt:lpstr>WHO</vt:lpstr>
      <vt:lpstr>Ministry of Health</vt:lpstr>
      <vt:lpstr>Background cont…</vt:lpstr>
      <vt:lpstr>Our process</vt:lpstr>
      <vt:lpstr>Our process</vt:lpstr>
      <vt:lpstr>Method</vt:lpstr>
      <vt:lpstr>Result</vt:lpstr>
      <vt:lpstr>Discussion</vt:lpstr>
      <vt:lpstr>Discussion</vt:lpstr>
      <vt:lpstr>Discussion</vt:lpstr>
      <vt:lpstr>Discussion</vt:lpstr>
      <vt:lpstr>Discussion</vt:lpstr>
      <vt:lpstr>Dicussion cont…</vt:lpstr>
      <vt:lpstr>Conclusion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Comorbidity and Mortality Among COVID 19-Pasients: A Hospital Base- Retrospective Cohort Study</dc:title>
  <dc:creator>HP</dc:creator>
  <cp:lastModifiedBy>HP</cp:lastModifiedBy>
  <cp:revision>7</cp:revision>
  <dcterms:modified xsi:type="dcterms:W3CDTF">2022-10-29T09:03:57Z</dcterms:modified>
</cp:coreProperties>
</file>