
<file path=[Content_Types].xml><?xml version="1.0" encoding="utf-8"?>
<Types xmlns="http://schemas.openxmlformats.org/package/2006/content-types">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Override PartName="/ppt/diagrams/data13.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0" r:id="rId6"/>
    <p:sldId id="262" r:id="rId7"/>
    <p:sldId id="263" r:id="rId8"/>
    <p:sldId id="271" r:id="rId9"/>
    <p:sldId id="272" r:id="rId10"/>
    <p:sldId id="273" r:id="rId11"/>
    <p:sldId id="270" r:id="rId12"/>
    <p:sldId id="274" r:id="rId13"/>
    <p:sldId id="275" r:id="rId14"/>
    <p:sldId id="276" r:id="rId15"/>
    <p:sldId id="268" r:id="rId16"/>
    <p:sldId id="269" r:id="rId17"/>
    <p:sldId id="264" r:id="rId18"/>
    <p:sldId id="265"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ABFDB-74DC-4DA6-886E-AD38A5EE3F5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8744AAE-EADB-4190-96E8-14831A1E1D0C}">
      <dgm:prSet phldrT="[Text]" phldr="1"/>
      <dgm:spPr/>
      <dgm:t>
        <a:bodyPr/>
        <a:lstStyle/>
        <a:p>
          <a:endParaRPr lang="en-US"/>
        </a:p>
      </dgm:t>
    </dgm:pt>
    <dgm:pt modelId="{E351BE04-AB82-48CA-8C38-063B7B443C94}" type="parTrans" cxnId="{7A963BA4-9DBB-4B69-AB84-F583A129B7C5}">
      <dgm:prSet/>
      <dgm:spPr/>
      <dgm:t>
        <a:bodyPr/>
        <a:lstStyle/>
        <a:p>
          <a:endParaRPr lang="en-US"/>
        </a:p>
      </dgm:t>
    </dgm:pt>
    <dgm:pt modelId="{2B855AD1-885D-40E1-BBB1-9FC7824F2491}" type="sibTrans" cxnId="{7A963BA4-9DBB-4B69-AB84-F583A129B7C5}">
      <dgm:prSet/>
      <dgm:spPr/>
      <dgm:t>
        <a:bodyPr/>
        <a:lstStyle/>
        <a:p>
          <a:endParaRPr lang="en-US"/>
        </a:p>
      </dgm:t>
    </dgm:pt>
    <dgm:pt modelId="{886133A5-832C-4442-86F3-30CAEAA0C314}">
      <dgm:prSet phldrT="[Text]"/>
      <dgm:spPr/>
      <dgm:t>
        <a:bodyPr/>
        <a:lstStyle/>
        <a:p>
          <a:r>
            <a:rPr lang="en-US" dirty="0" smtClean="0"/>
            <a:t>Chronic Kidney Disease (CKD) is a global public health problem</a:t>
          </a:r>
          <a:endParaRPr lang="en-US" dirty="0"/>
        </a:p>
      </dgm:t>
    </dgm:pt>
    <dgm:pt modelId="{5DE5B80A-1E78-4D28-9689-4678C104C484}" type="parTrans" cxnId="{20848732-B337-4435-A731-7076CA694F1A}">
      <dgm:prSet/>
      <dgm:spPr/>
      <dgm:t>
        <a:bodyPr/>
        <a:lstStyle/>
        <a:p>
          <a:endParaRPr lang="en-US"/>
        </a:p>
      </dgm:t>
    </dgm:pt>
    <dgm:pt modelId="{99DD71C6-DB40-40DA-8D22-D0594EF282B3}" type="sibTrans" cxnId="{20848732-B337-4435-A731-7076CA694F1A}">
      <dgm:prSet/>
      <dgm:spPr/>
      <dgm:t>
        <a:bodyPr/>
        <a:lstStyle/>
        <a:p>
          <a:endParaRPr lang="en-US"/>
        </a:p>
      </dgm:t>
    </dgm:pt>
    <dgm:pt modelId="{DDD6DF3D-A51F-4377-B57B-F4CEC4002D42}">
      <dgm:prSet phldrT="[Text]"/>
      <dgm:spPr/>
      <dgm:t>
        <a:bodyPr/>
        <a:lstStyle/>
        <a:p>
          <a:r>
            <a:rPr lang="en-US" dirty="0" err="1" smtClean="0"/>
            <a:t>Hemodialysis</a:t>
          </a:r>
          <a:r>
            <a:rPr lang="en-US" dirty="0" smtClean="0"/>
            <a:t> is an action to replace some of the functions of the kidney</a:t>
          </a:r>
          <a:endParaRPr lang="en-US" dirty="0"/>
        </a:p>
      </dgm:t>
    </dgm:pt>
    <dgm:pt modelId="{D060F350-3875-4F70-A7B1-14E3437E8886}" type="parTrans" cxnId="{2601611C-4EA9-4932-B304-D9F7DDD09885}">
      <dgm:prSet/>
      <dgm:spPr/>
      <dgm:t>
        <a:bodyPr/>
        <a:lstStyle/>
        <a:p>
          <a:endParaRPr lang="en-US"/>
        </a:p>
      </dgm:t>
    </dgm:pt>
    <dgm:pt modelId="{95D0E90E-1A15-4AB2-9AB8-B5C104E528CA}" type="sibTrans" cxnId="{2601611C-4EA9-4932-B304-D9F7DDD09885}">
      <dgm:prSet/>
      <dgm:spPr/>
      <dgm:t>
        <a:bodyPr/>
        <a:lstStyle/>
        <a:p>
          <a:endParaRPr lang="en-US"/>
        </a:p>
      </dgm:t>
    </dgm:pt>
    <dgm:pt modelId="{DAEF2CDE-4496-4810-A650-63272D1B370A}">
      <dgm:prSet phldrT="[Text]" phldr="1"/>
      <dgm:spPr/>
      <dgm:t>
        <a:bodyPr/>
        <a:lstStyle/>
        <a:p>
          <a:endParaRPr lang="en-US"/>
        </a:p>
      </dgm:t>
    </dgm:pt>
    <dgm:pt modelId="{04AC7D9B-AF84-45EA-8738-A8F5644E855C}" type="parTrans" cxnId="{8F559450-6B78-406F-A137-27986A38E3EC}">
      <dgm:prSet/>
      <dgm:spPr/>
      <dgm:t>
        <a:bodyPr/>
        <a:lstStyle/>
        <a:p>
          <a:endParaRPr lang="en-US"/>
        </a:p>
      </dgm:t>
    </dgm:pt>
    <dgm:pt modelId="{F9642A00-979B-46CA-B05F-0C1E2FB72350}" type="sibTrans" cxnId="{8F559450-6B78-406F-A137-27986A38E3EC}">
      <dgm:prSet/>
      <dgm:spPr/>
      <dgm:t>
        <a:bodyPr/>
        <a:lstStyle/>
        <a:p>
          <a:endParaRPr lang="en-US"/>
        </a:p>
      </dgm:t>
    </dgm:pt>
    <dgm:pt modelId="{D0228FDD-00A2-4DFF-9F4C-269E1F09C392}">
      <dgm:prSet phldrT="[Text]"/>
      <dgm:spPr/>
      <dgm:t>
        <a:bodyPr/>
        <a:lstStyle/>
        <a:p>
          <a:r>
            <a:rPr lang="en-US" dirty="0" smtClean="0"/>
            <a:t>One psychological effect which is raised after </a:t>
          </a:r>
          <a:r>
            <a:rPr lang="en-US" dirty="0" err="1" smtClean="0"/>
            <a:t>hemodialysis</a:t>
          </a:r>
          <a:r>
            <a:rPr lang="en-US" dirty="0" smtClean="0"/>
            <a:t> treatment is anxiety</a:t>
          </a:r>
          <a:endParaRPr lang="en-US" dirty="0"/>
        </a:p>
      </dgm:t>
    </dgm:pt>
    <dgm:pt modelId="{3707B690-F4A6-47A8-A455-AC7CF4078464}" type="parTrans" cxnId="{4B9AE410-C1B9-465E-B239-B64CB8D0F780}">
      <dgm:prSet/>
      <dgm:spPr/>
      <dgm:t>
        <a:bodyPr/>
        <a:lstStyle/>
        <a:p>
          <a:endParaRPr lang="en-US"/>
        </a:p>
      </dgm:t>
    </dgm:pt>
    <dgm:pt modelId="{F6092B90-8A5E-489B-9B0B-A2D59559AE52}" type="sibTrans" cxnId="{4B9AE410-C1B9-465E-B239-B64CB8D0F780}">
      <dgm:prSet/>
      <dgm:spPr/>
      <dgm:t>
        <a:bodyPr/>
        <a:lstStyle/>
        <a:p>
          <a:endParaRPr lang="en-US"/>
        </a:p>
      </dgm:t>
    </dgm:pt>
    <dgm:pt modelId="{C887C3FD-B6AF-4554-BB14-7ED2A1DEE7BC}">
      <dgm:prSet phldrT="[Text]"/>
      <dgm:spPr/>
      <dgm:t>
        <a:bodyPr/>
        <a:lstStyle/>
        <a:p>
          <a:r>
            <a:rPr lang="en-US" dirty="0" smtClean="0"/>
            <a:t>If untreated, anxiety of </a:t>
          </a:r>
          <a:r>
            <a:rPr lang="en-US" dirty="0" err="1" smtClean="0"/>
            <a:t>hemodialysis</a:t>
          </a:r>
          <a:r>
            <a:rPr lang="en-US" dirty="0" smtClean="0"/>
            <a:t> patients if will result in various problems </a:t>
          </a:r>
          <a:endParaRPr lang="en-US" dirty="0"/>
        </a:p>
      </dgm:t>
    </dgm:pt>
    <dgm:pt modelId="{0FAF8BC0-1ED9-4DC3-9A6C-3DB2DD720348}" type="parTrans" cxnId="{0FB2A8AB-43AF-40EA-9A2E-869CE332705C}">
      <dgm:prSet/>
      <dgm:spPr/>
      <dgm:t>
        <a:bodyPr/>
        <a:lstStyle/>
        <a:p>
          <a:endParaRPr lang="en-US"/>
        </a:p>
      </dgm:t>
    </dgm:pt>
    <dgm:pt modelId="{3C50CFDD-3C55-4524-954B-CB9FE447F82F}" type="sibTrans" cxnId="{0FB2A8AB-43AF-40EA-9A2E-869CE332705C}">
      <dgm:prSet/>
      <dgm:spPr/>
      <dgm:t>
        <a:bodyPr/>
        <a:lstStyle/>
        <a:p>
          <a:endParaRPr lang="en-US"/>
        </a:p>
      </dgm:t>
    </dgm:pt>
    <dgm:pt modelId="{18C0BAED-AA1B-4180-9813-4C202DB077D4}" type="pres">
      <dgm:prSet presAssocID="{7E1ABFDB-74DC-4DA6-886E-AD38A5EE3F5C}" presName="Name0" presStyleCnt="0">
        <dgm:presLayoutVars>
          <dgm:dir/>
          <dgm:animLvl val="lvl"/>
          <dgm:resizeHandles/>
        </dgm:presLayoutVars>
      </dgm:prSet>
      <dgm:spPr/>
      <dgm:t>
        <a:bodyPr/>
        <a:lstStyle/>
        <a:p>
          <a:endParaRPr lang="en-US"/>
        </a:p>
      </dgm:t>
    </dgm:pt>
    <dgm:pt modelId="{E436D556-84B9-4970-9292-0500DA599EAF}" type="pres">
      <dgm:prSet presAssocID="{38744AAE-EADB-4190-96E8-14831A1E1D0C}" presName="linNode" presStyleCnt="0"/>
      <dgm:spPr/>
    </dgm:pt>
    <dgm:pt modelId="{1A2B7B35-A655-4230-9D16-6808D5BBDAA5}" type="pres">
      <dgm:prSet presAssocID="{38744AAE-EADB-4190-96E8-14831A1E1D0C}" presName="parentShp" presStyleLbl="node1" presStyleIdx="0" presStyleCnt="2" custScaleX="31628">
        <dgm:presLayoutVars>
          <dgm:bulletEnabled val="1"/>
        </dgm:presLayoutVars>
      </dgm:prSet>
      <dgm:spPr/>
      <dgm:t>
        <a:bodyPr/>
        <a:lstStyle/>
        <a:p>
          <a:endParaRPr lang="en-US"/>
        </a:p>
      </dgm:t>
    </dgm:pt>
    <dgm:pt modelId="{F7CD94F9-6039-402E-BF63-924A57DA36B0}" type="pres">
      <dgm:prSet presAssocID="{38744AAE-EADB-4190-96E8-14831A1E1D0C}" presName="childShp" presStyleLbl="bgAccFollowNode1" presStyleIdx="0" presStyleCnt="2" custScaleX="166667">
        <dgm:presLayoutVars>
          <dgm:bulletEnabled val="1"/>
        </dgm:presLayoutVars>
      </dgm:prSet>
      <dgm:spPr/>
      <dgm:t>
        <a:bodyPr/>
        <a:lstStyle/>
        <a:p>
          <a:endParaRPr lang="en-US"/>
        </a:p>
      </dgm:t>
    </dgm:pt>
    <dgm:pt modelId="{C8D41C7E-E38C-4A6D-A76A-29C53B67EA31}" type="pres">
      <dgm:prSet presAssocID="{2B855AD1-885D-40E1-BBB1-9FC7824F2491}" presName="spacing" presStyleCnt="0"/>
      <dgm:spPr/>
    </dgm:pt>
    <dgm:pt modelId="{710DB1E2-3A50-4390-8FC6-8679F9622475}" type="pres">
      <dgm:prSet presAssocID="{DAEF2CDE-4496-4810-A650-63272D1B370A}" presName="linNode" presStyleCnt="0"/>
      <dgm:spPr/>
    </dgm:pt>
    <dgm:pt modelId="{3FE8F2EA-53B6-415B-B1DC-CA93ECF54C23}" type="pres">
      <dgm:prSet presAssocID="{DAEF2CDE-4496-4810-A650-63272D1B370A}" presName="parentShp" presStyleLbl="node1" presStyleIdx="1" presStyleCnt="2" custScaleX="31628">
        <dgm:presLayoutVars>
          <dgm:bulletEnabled val="1"/>
        </dgm:presLayoutVars>
      </dgm:prSet>
      <dgm:spPr/>
      <dgm:t>
        <a:bodyPr/>
        <a:lstStyle/>
        <a:p>
          <a:endParaRPr lang="en-US"/>
        </a:p>
      </dgm:t>
    </dgm:pt>
    <dgm:pt modelId="{0C139874-97B2-4723-B825-65E5D69200F5}" type="pres">
      <dgm:prSet presAssocID="{DAEF2CDE-4496-4810-A650-63272D1B370A}" presName="childShp" presStyleLbl="bgAccFollowNode1" presStyleIdx="1" presStyleCnt="2" custScaleX="152527">
        <dgm:presLayoutVars>
          <dgm:bulletEnabled val="1"/>
        </dgm:presLayoutVars>
      </dgm:prSet>
      <dgm:spPr/>
      <dgm:t>
        <a:bodyPr/>
        <a:lstStyle/>
        <a:p>
          <a:endParaRPr lang="en-US"/>
        </a:p>
      </dgm:t>
    </dgm:pt>
  </dgm:ptLst>
  <dgm:cxnLst>
    <dgm:cxn modelId="{20848732-B337-4435-A731-7076CA694F1A}" srcId="{38744AAE-EADB-4190-96E8-14831A1E1D0C}" destId="{886133A5-832C-4442-86F3-30CAEAA0C314}" srcOrd="0" destOrd="0" parTransId="{5DE5B80A-1E78-4D28-9689-4678C104C484}" sibTransId="{99DD71C6-DB40-40DA-8D22-D0594EF282B3}"/>
    <dgm:cxn modelId="{E4A69601-C4DA-4B7D-8029-F575A3FEF15F}" type="presOf" srcId="{7E1ABFDB-74DC-4DA6-886E-AD38A5EE3F5C}" destId="{18C0BAED-AA1B-4180-9813-4C202DB077D4}" srcOrd="0" destOrd="0" presId="urn:microsoft.com/office/officeart/2005/8/layout/vList6"/>
    <dgm:cxn modelId="{46694158-85F5-4E87-AB2F-583B5A8DCAC3}" type="presOf" srcId="{DDD6DF3D-A51F-4377-B57B-F4CEC4002D42}" destId="{F7CD94F9-6039-402E-BF63-924A57DA36B0}" srcOrd="0" destOrd="1" presId="urn:microsoft.com/office/officeart/2005/8/layout/vList6"/>
    <dgm:cxn modelId="{0FB2A8AB-43AF-40EA-9A2E-869CE332705C}" srcId="{DAEF2CDE-4496-4810-A650-63272D1B370A}" destId="{C887C3FD-B6AF-4554-BB14-7ED2A1DEE7BC}" srcOrd="1" destOrd="0" parTransId="{0FAF8BC0-1ED9-4DC3-9A6C-3DB2DD720348}" sibTransId="{3C50CFDD-3C55-4524-954B-CB9FE447F82F}"/>
    <dgm:cxn modelId="{73629A79-823A-432E-9A0A-0BFAEEF51ED5}" type="presOf" srcId="{38744AAE-EADB-4190-96E8-14831A1E1D0C}" destId="{1A2B7B35-A655-4230-9D16-6808D5BBDAA5}" srcOrd="0" destOrd="0" presId="urn:microsoft.com/office/officeart/2005/8/layout/vList6"/>
    <dgm:cxn modelId="{4B9AE410-C1B9-465E-B239-B64CB8D0F780}" srcId="{DAEF2CDE-4496-4810-A650-63272D1B370A}" destId="{D0228FDD-00A2-4DFF-9F4C-269E1F09C392}" srcOrd="0" destOrd="0" parTransId="{3707B690-F4A6-47A8-A455-AC7CF4078464}" sibTransId="{F6092B90-8A5E-489B-9B0B-A2D59559AE52}"/>
    <dgm:cxn modelId="{7A963BA4-9DBB-4B69-AB84-F583A129B7C5}" srcId="{7E1ABFDB-74DC-4DA6-886E-AD38A5EE3F5C}" destId="{38744AAE-EADB-4190-96E8-14831A1E1D0C}" srcOrd="0" destOrd="0" parTransId="{E351BE04-AB82-48CA-8C38-063B7B443C94}" sibTransId="{2B855AD1-885D-40E1-BBB1-9FC7824F2491}"/>
    <dgm:cxn modelId="{ADA697D1-521A-40C9-9078-F392FA467712}" type="presOf" srcId="{D0228FDD-00A2-4DFF-9F4C-269E1F09C392}" destId="{0C139874-97B2-4723-B825-65E5D69200F5}" srcOrd="0" destOrd="0" presId="urn:microsoft.com/office/officeart/2005/8/layout/vList6"/>
    <dgm:cxn modelId="{2601611C-4EA9-4932-B304-D9F7DDD09885}" srcId="{38744AAE-EADB-4190-96E8-14831A1E1D0C}" destId="{DDD6DF3D-A51F-4377-B57B-F4CEC4002D42}" srcOrd="1" destOrd="0" parTransId="{D060F350-3875-4F70-A7B1-14E3437E8886}" sibTransId="{95D0E90E-1A15-4AB2-9AB8-B5C104E528CA}"/>
    <dgm:cxn modelId="{44D69E9A-B473-407C-A04C-115CFB233E16}" type="presOf" srcId="{DAEF2CDE-4496-4810-A650-63272D1B370A}" destId="{3FE8F2EA-53B6-415B-B1DC-CA93ECF54C23}" srcOrd="0" destOrd="0" presId="urn:microsoft.com/office/officeart/2005/8/layout/vList6"/>
    <dgm:cxn modelId="{0B727B91-97F2-4488-ACBE-DDDD78FD97CC}" type="presOf" srcId="{C887C3FD-B6AF-4554-BB14-7ED2A1DEE7BC}" destId="{0C139874-97B2-4723-B825-65E5D69200F5}" srcOrd="0" destOrd="1" presId="urn:microsoft.com/office/officeart/2005/8/layout/vList6"/>
    <dgm:cxn modelId="{8F559450-6B78-406F-A137-27986A38E3EC}" srcId="{7E1ABFDB-74DC-4DA6-886E-AD38A5EE3F5C}" destId="{DAEF2CDE-4496-4810-A650-63272D1B370A}" srcOrd="1" destOrd="0" parTransId="{04AC7D9B-AF84-45EA-8738-A8F5644E855C}" sibTransId="{F9642A00-979B-46CA-B05F-0C1E2FB72350}"/>
    <dgm:cxn modelId="{18797337-E0F2-4D3F-AD3C-6B5A8843EC79}" type="presOf" srcId="{886133A5-832C-4442-86F3-30CAEAA0C314}" destId="{F7CD94F9-6039-402E-BF63-924A57DA36B0}" srcOrd="0" destOrd="0" presId="urn:microsoft.com/office/officeart/2005/8/layout/vList6"/>
    <dgm:cxn modelId="{B37532B9-33F4-40E9-995F-18D8EB943CF4}" type="presParOf" srcId="{18C0BAED-AA1B-4180-9813-4C202DB077D4}" destId="{E436D556-84B9-4970-9292-0500DA599EAF}" srcOrd="0" destOrd="0" presId="urn:microsoft.com/office/officeart/2005/8/layout/vList6"/>
    <dgm:cxn modelId="{7045E922-1CB1-4C4A-918D-128C71725319}" type="presParOf" srcId="{E436D556-84B9-4970-9292-0500DA599EAF}" destId="{1A2B7B35-A655-4230-9D16-6808D5BBDAA5}" srcOrd="0" destOrd="0" presId="urn:microsoft.com/office/officeart/2005/8/layout/vList6"/>
    <dgm:cxn modelId="{2BF76F80-06E8-4D33-A338-35E9E55A465D}" type="presParOf" srcId="{E436D556-84B9-4970-9292-0500DA599EAF}" destId="{F7CD94F9-6039-402E-BF63-924A57DA36B0}" srcOrd="1" destOrd="0" presId="urn:microsoft.com/office/officeart/2005/8/layout/vList6"/>
    <dgm:cxn modelId="{DAF804F3-1158-4740-883A-5A8C4962AE9F}" type="presParOf" srcId="{18C0BAED-AA1B-4180-9813-4C202DB077D4}" destId="{C8D41C7E-E38C-4A6D-A76A-29C53B67EA31}" srcOrd="1" destOrd="0" presId="urn:microsoft.com/office/officeart/2005/8/layout/vList6"/>
    <dgm:cxn modelId="{6883D13F-A63D-4B16-A1EF-E5B45C17DCE0}" type="presParOf" srcId="{18C0BAED-AA1B-4180-9813-4C202DB077D4}" destId="{710DB1E2-3A50-4390-8FC6-8679F9622475}" srcOrd="2" destOrd="0" presId="urn:microsoft.com/office/officeart/2005/8/layout/vList6"/>
    <dgm:cxn modelId="{0A42F83F-DAD1-4A3C-8792-0803049E2F79}" type="presParOf" srcId="{710DB1E2-3A50-4390-8FC6-8679F9622475}" destId="{3FE8F2EA-53B6-415B-B1DC-CA93ECF54C23}" srcOrd="0" destOrd="0" presId="urn:microsoft.com/office/officeart/2005/8/layout/vList6"/>
    <dgm:cxn modelId="{47D8DF15-B510-4456-981E-ABBDC305430E}" type="presParOf" srcId="{710DB1E2-3A50-4390-8FC6-8679F9622475}" destId="{0C139874-97B2-4723-B825-65E5D69200F5}" srcOrd="1" destOrd="0" presId="urn:microsoft.com/office/officeart/2005/8/layout/vList6"/>
  </dgm:cxnLst>
  <dgm:bg/>
  <dgm:whole/>
</dgm:dataModel>
</file>

<file path=ppt/diagrams/data10.xml><?xml version="1.0" encoding="utf-8"?>
<dgm:dataModel xmlns:dgm="http://schemas.openxmlformats.org/drawingml/2006/diagram" xmlns:a="http://schemas.openxmlformats.org/drawingml/2006/main">
  <dgm:ptLst>
    <dgm:pt modelId="{AE1E9C22-0F5F-4A79-958A-E87182995ECB}" type="doc">
      <dgm:prSet loTypeId="urn:microsoft.com/office/officeart/2005/8/layout/vList3" loCatId="list" qsTypeId="urn:microsoft.com/office/officeart/2005/8/quickstyle/simple1" qsCatId="simple" csTypeId="urn:microsoft.com/office/officeart/2005/8/colors/accent1_2" csCatId="accent1" phldr="1"/>
      <dgm:spPr/>
    </dgm:pt>
    <dgm:pt modelId="{7CF043D5-D0CD-414F-A645-38D756C3A706}">
      <dgm:prSet phldrT="[Text]"/>
      <dgm:spPr/>
      <dgm:t>
        <a:bodyPr/>
        <a:lstStyle/>
        <a:p>
          <a:r>
            <a:rPr lang="en-US" dirty="0" smtClean="0"/>
            <a:t>Citrus (orange) aromatherapy worked to stimulate olfactory nerve cells and affect the limbic working system</a:t>
          </a:r>
          <a:endParaRPr lang="en-US" dirty="0"/>
        </a:p>
      </dgm:t>
    </dgm:pt>
    <dgm:pt modelId="{69478660-DFDF-46EC-8BE5-B79620F5BC15}" type="parTrans" cxnId="{7C1E2731-5725-486F-9EEE-353E62D39E48}">
      <dgm:prSet/>
      <dgm:spPr/>
    </dgm:pt>
    <dgm:pt modelId="{13AD244D-B9BF-4E02-BEBC-349C39AF2740}" type="sibTrans" cxnId="{7C1E2731-5725-486F-9EEE-353E62D39E48}">
      <dgm:prSet/>
      <dgm:spPr/>
    </dgm:pt>
    <dgm:pt modelId="{4FEF602E-A6AA-40C3-A6B2-486716A10CDF}">
      <dgm:prSet phldrT="[Text]"/>
      <dgm:spPr/>
      <dgm:t>
        <a:bodyPr/>
        <a:lstStyle/>
        <a:p>
          <a:r>
            <a:rPr lang="en-US" dirty="0" smtClean="0"/>
            <a:t>. The limbic system was the center of pain, pleasure, anger, fear, depression and various other emotions</a:t>
          </a:r>
          <a:endParaRPr lang="en-US" dirty="0"/>
        </a:p>
      </dgm:t>
    </dgm:pt>
    <dgm:pt modelId="{C443BE7B-5BB0-4ED7-A605-D0264C02AEF7}" type="parTrans" cxnId="{59869677-EDEC-4696-A7D0-6F22674B925F}">
      <dgm:prSet/>
      <dgm:spPr/>
    </dgm:pt>
    <dgm:pt modelId="{8CC13738-BA69-480E-97B9-50FC3719B12E}" type="sibTrans" cxnId="{59869677-EDEC-4696-A7D0-6F22674B925F}">
      <dgm:prSet/>
      <dgm:spPr/>
    </dgm:pt>
    <dgm:pt modelId="{F4302DEB-45EB-4AB3-9286-CE15C250AE1B}">
      <dgm:prSet phldrT="[Text]"/>
      <dgm:spPr/>
      <dgm:t>
        <a:bodyPr/>
        <a:lstStyle/>
        <a:p>
          <a:r>
            <a:rPr lang="en-US" dirty="0" smtClean="0"/>
            <a:t>The hypothalamus acted as a relay and regulator raises messages to other parts of the brain and body parts. The message received was then converted into action in the form of the release of the hormones melatonin and serotonin which cause </a:t>
          </a:r>
          <a:r>
            <a:rPr lang="en-US" dirty="0" err="1" smtClean="0"/>
            <a:t>euporia</a:t>
          </a:r>
          <a:r>
            <a:rPr lang="en-US" dirty="0" smtClean="0"/>
            <a:t>, relaxes or sedatives (</a:t>
          </a:r>
          <a:r>
            <a:rPr lang="en-US" dirty="0" err="1" smtClean="0"/>
            <a:t>Koensoemardiyah</a:t>
          </a:r>
          <a:r>
            <a:rPr lang="en-US" dirty="0" smtClean="0"/>
            <a:t>, 2009).</a:t>
          </a:r>
          <a:endParaRPr lang="en-US" dirty="0"/>
        </a:p>
      </dgm:t>
    </dgm:pt>
    <dgm:pt modelId="{1D6795B4-CAE9-416F-A5F8-8936E6DFDC46}" type="parTrans" cxnId="{05868661-73D7-4325-B751-AF4026848D88}">
      <dgm:prSet/>
      <dgm:spPr/>
    </dgm:pt>
    <dgm:pt modelId="{FDD73232-F8AE-48E9-A209-04E761EFCBB9}" type="sibTrans" cxnId="{05868661-73D7-4325-B751-AF4026848D88}">
      <dgm:prSet/>
      <dgm:spPr/>
    </dgm:pt>
    <dgm:pt modelId="{BAEC477D-8A1F-45DD-A78C-309686E2FC5B}" type="pres">
      <dgm:prSet presAssocID="{AE1E9C22-0F5F-4A79-958A-E87182995ECB}" presName="linearFlow" presStyleCnt="0">
        <dgm:presLayoutVars>
          <dgm:dir/>
          <dgm:resizeHandles val="exact"/>
        </dgm:presLayoutVars>
      </dgm:prSet>
      <dgm:spPr/>
    </dgm:pt>
    <dgm:pt modelId="{E066E599-5141-44C1-AE5D-FB07877E5AF1}" type="pres">
      <dgm:prSet presAssocID="{7CF043D5-D0CD-414F-A645-38D756C3A706}" presName="composite" presStyleCnt="0"/>
      <dgm:spPr/>
    </dgm:pt>
    <dgm:pt modelId="{0B9E96A8-9D4F-40E3-9DCF-35AF1AC35EEB}" type="pres">
      <dgm:prSet presAssocID="{7CF043D5-D0CD-414F-A645-38D756C3A706}" presName="imgShp" presStyleLbl="fgImgPlace1" presStyleIdx="0" presStyleCnt="3"/>
      <dgm:spPr/>
    </dgm:pt>
    <dgm:pt modelId="{F3191AD3-8E0E-498E-ACBC-867FFF976E03}" type="pres">
      <dgm:prSet presAssocID="{7CF043D5-D0CD-414F-A645-38D756C3A706}" presName="txShp" presStyleLbl="node1" presStyleIdx="0" presStyleCnt="3">
        <dgm:presLayoutVars>
          <dgm:bulletEnabled val="1"/>
        </dgm:presLayoutVars>
      </dgm:prSet>
      <dgm:spPr/>
      <dgm:t>
        <a:bodyPr/>
        <a:lstStyle/>
        <a:p>
          <a:endParaRPr lang="en-US"/>
        </a:p>
      </dgm:t>
    </dgm:pt>
    <dgm:pt modelId="{32817412-AFB7-4AA5-B17E-A0E8FFB527E2}" type="pres">
      <dgm:prSet presAssocID="{13AD244D-B9BF-4E02-BEBC-349C39AF2740}" presName="spacing" presStyleCnt="0"/>
      <dgm:spPr/>
    </dgm:pt>
    <dgm:pt modelId="{EB1A5D71-23DF-4701-80E8-8DDD71032AAA}" type="pres">
      <dgm:prSet presAssocID="{4FEF602E-A6AA-40C3-A6B2-486716A10CDF}" presName="composite" presStyleCnt="0"/>
      <dgm:spPr/>
    </dgm:pt>
    <dgm:pt modelId="{65230D18-AF0E-460A-9F3F-63B7832930E1}" type="pres">
      <dgm:prSet presAssocID="{4FEF602E-A6AA-40C3-A6B2-486716A10CDF}" presName="imgShp" presStyleLbl="fgImgPlace1" presStyleIdx="1" presStyleCnt="3"/>
      <dgm:spPr/>
    </dgm:pt>
    <dgm:pt modelId="{04581CCA-4DC0-4D67-9ADB-F88C3858DD40}" type="pres">
      <dgm:prSet presAssocID="{4FEF602E-A6AA-40C3-A6B2-486716A10CDF}" presName="txShp" presStyleLbl="node1" presStyleIdx="1" presStyleCnt="3">
        <dgm:presLayoutVars>
          <dgm:bulletEnabled val="1"/>
        </dgm:presLayoutVars>
      </dgm:prSet>
      <dgm:spPr/>
      <dgm:t>
        <a:bodyPr/>
        <a:lstStyle/>
        <a:p>
          <a:endParaRPr lang="en-US"/>
        </a:p>
      </dgm:t>
    </dgm:pt>
    <dgm:pt modelId="{8EC9FD58-1745-45F1-83C4-601B11B43E8E}" type="pres">
      <dgm:prSet presAssocID="{8CC13738-BA69-480E-97B9-50FC3719B12E}" presName="spacing" presStyleCnt="0"/>
      <dgm:spPr/>
    </dgm:pt>
    <dgm:pt modelId="{0E4814F8-022B-44B7-BC05-1A383EB00DF4}" type="pres">
      <dgm:prSet presAssocID="{F4302DEB-45EB-4AB3-9286-CE15C250AE1B}" presName="composite" presStyleCnt="0"/>
      <dgm:spPr/>
    </dgm:pt>
    <dgm:pt modelId="{5F1FE730-520A-44C5-BD17-5BE421C0F9B9}" type="pres">
      <dgm:prSet presAssocID="{F4302DEB-45EB-4AB3-9286-CE15C250AE1B}" presName="imgShp" presStyleLbl="fgImgPlace1" presStyleIdx="2" presStyleCnt="3"/>
      <dgm:spPr/>
    </dgm:pt>
    <dgm:pt modelId="{B58B08E3-8226-4C8B-A759-6B6CB8C242A1}" type="pres">
      <dgm:prSet presAssocID="{F4302DEB-45EB-4AB3-9286-CE15C250AE1B}" presName="txShp" presStyleLbl="node1" presStyleIdx="2" presStyleCnt="3">
        <dgm:presLayoutVars>
          <dgm:bulletEnabled val="1"/>
        </dgm:presLayoutVars>
      </dgm:prSet>
      <dgm:spPr/>
      <dgm:t>
        <a:bodyPr/>
        <a:lstStyle/>
        <a:p>
          <a:endParaRPr lang="en-US"/>
        </a:p>
      </dgm:t>
    </dgm:pt>
  </dgm:ptLst>
  <dgm:cxnLst>
    <dgm:cxn modelId="{05868661-73D7-4325-B751-AF4026848D88}" srcId="{AE1E9C22-0F5F-4A79-958A-E87182995ECB}" destId="{F4302DEB-45EB-4AB3-9286-CE15C250AE1B}" srcOrd="2" destOrd="0" parTransId="{1D6795B4-CAE9-416F-A5F8-8936E6DFDC46}" sibTransId="{FDD73232-F8AE-48E9-A209-04E761EFCBB9}"/>
    <dgm:cxn modelId="{80E6EAC1-6C4A-4A7B-8D1E-F7A3B8799919}" type="presOf" srcId="{F4302DEB-45EB-4AB3-9286-CE15C250AE1B}" destId="{B58B08E3-8226-4C8B-A759-6B6CB8C242A1}" srcOrd="0" destOrd="0" presId="urn:microsoft.com/office/officeart/2005/8/layout/vList3"/>
    <dgm:cxn modelId="{DBE751C2-23E0-42C6-AE98-6D648EF167BC}" type="presOf" srcId="{AE1E9C22-0F5F-4A79-958A-E87182995ECB}" destId="{BAEC477D-8A1F-45DD-A78C-309686E2FC5B}" srcOrd="0" destOrd="0" presId="urn:microsoft.com/office/officeart/2005/8/layout/vList3"/>
    <dgm:cxn modelId="{7C1E2731-5725-486F-9EEE-353E62D39E48}" srcId="{AE1E9C22-0F5F-4A79-958A-E87182995ECB}" destId="{7CF043D5-D0CD-414F-A645-38D756C3A706}" srcOrd="0" destOrd="0" parTransId="{69478660-DFDF-46EC-8BE5-B79620F5BC15}" sibTransId="{13AD244D-B9BF-4E02-BEBC-349C39AF2740}"/>
    <dgm:cxn modelId="{59869677-EDEC-4696-A7D0-6F22674B925F}" srcId="{AE1E9C22-0F5F-4A79-958A-E87182995ECB}" destId="{4FEF602E-A6AA-40C3-A6B2-486716A10CDF}" srcOrd="1" destOrd="0" parTransId="{C443BE7B-5BB0-4ED7-A605-D0264C02AEF7}" sibTransId="{8CC13738-BA69-480E-97B9-50FC3719B12E}"/>
    <dgm:cxn modelId="{A8C891BF-0443-4D2B-9DEF-C14B631325B1}" type="presOf" srcId="{4FEF602E-A6AA-40C3-A6B2-486716A10CDF}" destId="{04581CCA-4DC0-4D67-9ADB-F88C3858DD40}" srcOrd="0" destOrd="0" presId="urn:microsoft.com/office/officeart/2005/8/layout/vList3"/>
    <dgm:cxn modelId="{3AF7CDAB-C919-42C1-B620-EC6EA38D1F45}" type="presOf" srcId="{7CF043D5-D0CD-414F-A645-38D756C3A706}" destId="{F3191AD3-8E0E-498E-ACBC-867FFF976E03}" srcOrd="0" destOrd="0" presId="urn:microsoft.com/office/officeart/2005/8/layout/vList3"/>
    <dgm:cxn modelId="{0F31DFAF-463A-47D3-849B-9392A5B76106}" type="presParOf" srcId="{BAEC477D-8A1F-45DD-A78C-309686E2FC5B}" destId="{E066E599-5141-44C1-AE5D-FB07877E5AF1}" srcOrd="0" destOrd="0" presId="urn:microsoft.com/office/officeart/2005/8/layout/vList3"/>
    <dgm:cxn modelId="{E727A79F-B88F-4287-80B3-A30EF8B90666}" type="presParOf" srcId="{E066E599-5141-44C1-AE5D-FB07877E5AF1}" destId="{0B9E96A8-9D4F-40E3-9DCF-35AF1AC35EEB}" srcOrd="0" destOrd="0" presId="urn:microsoft.com/office/officeart/2005/8/layout/vList3"/>
    <dgm:cxn modelId="{408F319D-0856-4262-AFF1-386F139A9279}" type="presParOf" srcId="{E066E599-5141-44C1-AE5D-FB07877E5AF1}" destId="{F3191AD3-8E0E-498E-ACBC-867FFF976E03}" srcOrd="1" destOrd="0" presId="urn:microsoft.com/office/officeart/2005/8/layout/vList3"/>
    <dgm:cxn modelId="{58C0C670-02B1-4E1B-9D16-AD69B4976E14}" type="presParOf" srcId="{BAEC477D-8A1F-45DD-A78C-309686E2FC5B}" destId="{32817412-AFB7-4AA5-B17E-A0E8FFB527E2}" srcOrd="1" destOrd="0" presId="urn:microsoft.com/office/officeart/2005/8/layout/vList3"/>
    <dgm:cxn modelId="{A74B940D-945B-4F84-9D3E-89583311E2E1}" type="presParOf" srcId="{BAEC477D-8A1F-45DD-A78C-309686E2FC5B}" destId="{EB1A5D71-23DF-4701-80E8-8DDD71032AAA}" srcOrd="2" destOrd="0" presId="urn:microsoft.com/office/officeart/2005/8/layout/vList3"/>
    <dgm:cxn modelId="{84E6BF28-8CF7-4CA1-A94C-6703DE16CC90}" type="presParOf" srcId="{EB1A5D71-23DF-4701-80E8-8DDD71032AAA}" destId="{65230D18-AF0E-460A-9F3F-63B7832930E1}" srcOrd="0" destOrd="0" presId="urn:microsoft.com/office/officeart/2005/8/layout/vList3"/>
    <dgm:cxn modelId="{043A0700-72D9-4AF6-9C1F-4764F078B222}" type="presParOf" srcId="{EB1A5D71-23DF-4701-80E8-8DDD71032AAA}" destId="{04581CCA-4DC0-4D67-9ADB-F88C3858DD40}" srcOrd="1" destOrd="0" presId="urn:microsoft.com/office/officeart/2005/8/layout/vList3"/>
    <dgm:cxn modelId="{99E67F3B-3FAB-420D-BC26-7607391CC738}" type="presParOf" srcId="{BAEC477D-8A1F-45DD-A78C-309686E2FC5B}" destId="{8EC9FD58-1745-45F1-83C4-601B11B43E8E}" srcOrd="3" destOrd="0" presId="urn:microsoft.com/office/officeart/2005/8/layout/vList3"/>
    <dgm:cxn modelId="{A7F0239C-64C7-446C-9B4E-F6F481865B07}" type="presParOf" srcId="{BAEC477D-8A1F-45DD-A78C-309686E2FC5B}" destId="{0E4814F8-022B-44B7-BC05-1A383EB00DF4}" srcOrd="4" destOrd="0" presId="urn:microsoft.com/office/officeart/2005/8/layout/vList3"/>
    <dgm:cxn modelId="{60A9584D-4836-4DC9-8B6E-3010BB179396}" type="presParOf" srcId="{0E4814F8-022B-44B7-BC05-1A383EB00DF4}" destId="{5F1FE730-520A-44C5-BD17-5BE421C0F9B9}" srcOrd="0" destOrd="0" presId="urn:microsoft.com/office/officeart/2005/8/layout/vList3"/>
    <dgm:cxn modelId="{5B02B9B4-09BE-4686-B4B1-26D956551454}" type="presParOf" srcId="{0E4814F8-022B-44B7-BC05-1A383EB00DF4}" destId="{B58B08E3-8226-4C8B-A759-6B6CB8C242A1}" srcOrd="1" destOrd="0" presId="urn:microsoft.com/office/officeart/2005/8/layout/vList3"/>
  </dgm:cxnLst>
  <dgm:bg/>
  <dgm:whole/>
</dgm:dataModel>
</file>

<file path=ppt/diagrams/data11.xml><?xml version="1.0" encoding="utf-8"?>
<dgm:dataModel xmlns:dgm="http://schemas.openxmlformats.org/drawingml/2006/diagram" xmlns:a="http://schemas.openxmlformats.org/drawingml/2006/main">
  <dgm:ptLst>
    <dgm:pt modelId="{99380C48-F8C7-4BE4-A01E-F70118E73D1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70E13C0-E237-4208-BC49-5E0A192852AD}">
      <dgm:prSet phldrT="[Text]"/>
      <dgm:spPr/>
      <dgm:t>
        <a:bodyPr/>
        <a:lstStyle/>
        <a:p>
          <a:r>
            <a:rPr lang="en-US" dirty="0" smtClean="0"/>
            <a:t>With a lot of calming content (sedative), this aromatherapy was a good choice for reducing anxiety (</a:t>
          </a:r>
          <a:r>
            <a:rPr lang="en-US" dirty="0" err="1" smtClean="0"/>
            <a:t>Alfianur</a:t>
          </a:r>
          <a:r>
            <a:rPr lang="en-US" dirty="0" smtClean="0"/>
            <a:t>, 2017).</a:t>
          </a:r>
          <a:endParaRPr lang="en-US" dirty="0"/>
        </a:p>
      </dgm:t>
    </dgm:pt>
    <dgm:pt modelId="{887F845F-F39B-42CC-A125-1B21451E1410}" type="parTrans" cxnId="{74AC40B1-3736-4CF7-9010-B6C1BB52A4FE}">
      <dgm:prSet/>
      <dgm:spPr/>
      <dgm:t>
        <a:bodyPr/>
        <a:lstStyle/>
        <a:p>
          <a:endParaRPr lang="en-US"/>
        </a:p>
      </dgm:t>
    </dgm:pt>
    <dgm:pt modelId="{DA53619C-146E-44A0-B913-71C0D33027E6}" type="sibTrans" cxnId="{74AC40B1-3736-4CF7-9010-B6C1BB52A4FE}">
      <dgm:prSet/>
      <dgm:spPr/>
      <dgm:t>
        <a:bodyPr/>
        <a:lstStyle/>
        <a:p>
          <a:endParaRPr lang="en-US"/>
        </a:p>
      </dgm:t>
    </dgm:pt>
    <dgm:pt modelId="{BE309011-957A-461A-B948-F72B66F45E16}">
      <dgm:prSet phldrT="[Text]"/>
      <dgm:spPr/>
      <dgm:t>
        <a:bodyPr/>
        <a:lstStyle/>
        <a:p>
          <a:r>
            <a:rPr lang="en-US" dirty="0" smtClean="0"/>
            <a:t>From the results of this study, it could be concluded that the decrease in anxiety level of </a:t>
          </a:r>
          <a:r>
            <a:rPr lang="en-US" dirty="0" err="1" smtClean="0"/>
            <a:t>hemodialysis</a:t>
          </a:r>
          <a:r>
            <a:rPr lang="en-US" dirty="0" smtClean="0"/>
            <a:t> patients was due to the provision of citrus (orange) aromatherapy which could provide a relaxing effect for the patients</a:t>
          </a:r>
          <a:endParaRPr lang="en-US" dirty="0"/>
        </a:p>
      </dgm:t>
    </dgm:pt>
    <dgm:pt modelId="{7BCB194A-0AA3-4C70-8F9E-B720DD90B23C}" type="parTrans" cxnId="{128C74B7-33E5-47E7-B710-62C04A769D4A}">
      <dgm:prSet/>
      <dgm:spPr/>
      <dgm:t>
        <a:bodyPr/>
        <a:lstStyle/>
        <a:p>
          <a:endParaRPr lang="en-US"/>
        </a:p>
      </dgm:t>
    </dgm:pt>
    <dgm:pt modelId="{47FBF10B-F4D6-46E7-B242-0F92A41D6528}" type="sibTrans" cxnId="{128C74B7-33E5-47E7-B710-62C04A769D4A}">
      <dgm:prSet/>
      <dgm:spPr/>
      <dgm:t>
        <a:bodyPr/>
        <a:lstStyle/>
        <a:p>
          <a:endParaRPr lang="en-US"/>
        </a:p>
      </dgm:t>
    </dgm:pt>
    <dgm:pt modelId="{29E7D159-55DD-4518-A520-62CDDFEEA880}">
      <dgm:prSet phldrT="[Text]"/>
      <dgm:spPr/>
      <dgm:t>
        <a:bodyPr/>
        <a:lstStyle/>
        <a:p>
          <a:r>
            <a:rPr lang="en-US" dirty="0" smtClean="0"/>
            <a:t>In conclusion, the administration of citrus (orange) aromatherapy could be given as one of the therapies to reduce the anxiety of the patients undergone </a:t>
          </a:r>
          <a:r>
            <a:rPr lang="en-US" dirty="0" err="1" smtClean="0"/>
            <a:t>hemodialysis</a:t>
          </a:r>
          <a:r>
            <a:rPr lang="en-US" dirty="0" smtClean="0"/>
            <a:t>.</a:t>
          </a:r>
          <a:endParaRPr lang="en-US" dirty="0"/>
        </a:p>
      </dgm:t>
    </dgm:pt>
    <dgm:pt modelId="{D22A5E3D-AFA3-459F-BD9E-CC887F189C72}" type="parTrans" cxnId="{FE0B3E01-7E98-4A7A-B260-4232BE8022CD}">
      <dgm:prSet/>
      <dgm:spPr/>
      <dgm:t>
        <a:bodyPr/>
        <a:lstStyle/>
        <a:p>
          <a:endParaRPr lang="en-US"/>
        </a:p>
      </dgm:t>
    </dgm:pt>
    <dgm:pt modelId="{15572724-67E3-48F8-B942-69321CCD7960}" type="sibTrans" cxnId="{FE0B3E01-7E98-4A7A-B260-4232BE8022CD}">
      <dgm:prSet/>
      <dgm:spPr/>
      <dgm:t>
        <a:bodyPr/>
        <a:lstStyle/>
        <a:p>
          <a:endParaRPr lang="en-US"/>
        </a:p>
      </dgm:t>
    </dgm:pt>
    <dgm:pt modelId="{E18C3D82-F898-462D-8F08-C2522230CC4F}" type="pres">
      <dgm:prSet presAssocID="{99380C48-F8C7-4BE4-A01E-F70118E73D12}" presName="linear" presStyleCnt="0">
        <dgm:presLayoutVars>
          <dgm:dir/>
          <dgm:resizeHandles val="exact"/>
        </dgm:presLayoutVars>
      </dgm:prSet>
      <dgm:spPr/>
      <dgm:t>
        <a:bodyPr/>
        <a:lstStyle/>
        <a:p>
          <a:endParaRPr lang="en-US"/>
        </a:p>
      </dgm:t>
    </dgm:pt>
    <dgm:pt modelId="{60902F7D-EA60-4BEA-B648-3B3AF76465A2}" type="pres">
      <dgm:prSet presAssocID="{270E13C0-E237-4208-BC49-5E0A192852AD}" presName="comp" presStyleCnt="0"/>
      <dgm:spPr/>
    </dgm:pt>
    <dgm:pt modelId="{E89D5F1E-5421-4372-B035-512A591DDC56}" type="pres">
      <dgm:prSet presAssocID="{270E13C0-E237-4208-BC49-5E0A192852AD}" presName="box" presStyleLbl="node1" presStyleIdx="0" presStyleCnt="3"/>
      <dgm:spPr/>
      <dgm:t>
        <a:bodyPr/>
        <a:lstStyle/>
        <a:p>
          <a:endParaRPr lang="en-US"/>
        </a:p>
      </dgm:t>
    </dgm:pt>
    <dgm:pt modelId="{325F18EB-67B8-434C-A698-38607EBCAA21}" type="pres">
      <dgm:prSet presAssocID="{270E13C0-E237-4208-BC49-5E0A192852AD}" presName="img" presStyleLbl="fgImgPlace1" presStyleIdx="0" presStyleCnt="3"/>
      <dgm:spPr/>
    </dgm:pt>
    <dgm:pt modelId="{C5ED5C99-0754-4297-AD0E-A2DEBB846282}" type="pres">
      <dgm:prSet presAssocID="{270E13C0-E237-4208-BC49-5E0A192852AD}" presName="text" presStyleLbl="node1" presStyleIdx="0" presStyleCnt="3">
        <dgm:presLayoutVars>
          <dgm:bulletEnabled val="1"/>
        </dgm:presLayoutVars>
      </dgm:prSet>
      <dgm:spPr/>
      <dgm:t>
        <a:bodyPr/>
        <a:lstStyle/>
        <a:p>
          <a:endParaRPr lang="en-US"/>
        </a:p>
      </dgm:t>
    </dgm:pt>
    <dgm:pt modelId="{4A5FDD1B-1E28-4041-9F24-C1D0BE1B491E}" type="pres">
      <dgm:prSet presAssocID="{DA53619C-146E-44A0-B913-71C0D33027E6}" presName="spacer" presStyleCnt="0"/>
      <dgm:spPr/>
    </dgm:pt>
    <dgm:pt modelId="{21A6D9C7-84A9-463C-A576-8F2B1E4F8CB2}" type="pres">
      <dgm:prSet presAssocID="{BE309011-957A-461A-B948-F72B66F45E16}" presName="comp" presStyleCnt="0"/>
      <dgm:spPr/>
    </dgm:pt>
    <dgm:pt modelId="{958AF51C-5938-46A3-8B2C-7C1B23425675}" type="pres">
      <dgm:prSet presAssocID="{BE309011-957A-461A-B948-F72B66F45E16}" presName="box" presStyleLbl="node1" presStyleIdx="1" presStyleCnt="3"/>
      <dgm:spPr/>
      <dgm:t>
        <a:bodyPr/>
        <a:lstStyle/>
        <a:p>
          <a:endParaRPr lang="en-US"/>
        </a:p>
      </dgm:t>
    </dgm:pt>
    <dgm:pt modelId="{33537971-063B-407B-A547-E3C3AC63F19A}" type="pres">
      <dgm:prSet presAssocID="{BE309011-957A-461A-B948-F72B66F45E16}" presName="img" presStyleLbl="fgImgPlace1" presStyleIdx="1" presStyleCnt="3"/>
      <dgm:spPr/>
    </dgm:pt>
    <dgm:pt modelId="{5EC1D963-73A8-4E97-A7C0-DCE92ED66A0C}" type="pres">
      <dgm:prSet presAssocID="{BE309011-957A-461A-B948-F72B66F45E16}" presName="text" presStyleLbl="node1" presStyleIdx="1" presStyleCnt="3">
        <dgm:presLayoutVars>
          <dgm:bulletEnabled val="1"/>
        </dgm:presLayoutVars>
      </dgm:prSet>
      <dgm:spPr/>
      <dgm:t>
        <a:bodyPr/>
        <a:lstStyle/>
        <a:p>
          <a:endParaRPr lang="en-US"/>
        </a:p>
      </dgm:t>
    </dgm:pt>
    <dgm:pt modelId="{87AEE852-F3F6-4CEA-B67D-4E553D9722A2}" type="pres">
      <dgm:prSet presAssocID="{47FBF10B-F4D6-46E7-B242-0F92A41D6528}" presName="spacer" presStyleCnt="0"/>
      <dgm:spPr/>
    </dgm:pt>
    <dgm:pt modelId="{47081FD5-2C44-45FC-A896-0597705C4505}" type="pres">
      <dgm:prSet presAssocID="{29E7D159-55DD-4518-A520-62CDDFEEA880}" presName="comp" presStyleCnt="0"/>
      <dgm:spPr/>
    </dgm:pt>
    <dgm:pt modelId="{541FFC12-096E-4865-BE71-0358CAC2D445}" type="pres">
      <dgm:prSet presAssocID="{29E7D159-55DD-4518-A520-62CDDFEEA880}" presName="box" presStyleLbl="node1" presStyleIdx="2" presStyleCnt="3"/>
      <dgm:spPr/>
      <dgm:t>
        <a:bodyPr/>
        <a:lstStyle/>
        <a:p>
          <a:endParaRPr lang="en-US"/>
        </a:p>
      </dgm:t>
    </dgm:pt>
    <dgm:pt modelId="{10B4BA70-10EB-4CB1-81B9-27D176ECF3F6}" type="pres">
      <dgm:prSet presAssocID="{29E7D159-55DD-4518-A520-62CDDFEEA880}" presName="img" presStyleLbl="fgImgPlace1" presStyleIdx="2" presStyleCnt="3"/>
      <dgm:spPr/>
    </dgm:pt>
    <dgm:pt modelId="{54679A11-89E0-4A78-8636-DAA7757781D6}" type="pres">
      <dgm:prSet presAssocID="{29E7D159-55DD-4518-A520-62CDDFEEA880}" presName="text" presStyleLbl="node1" presStyleIdx="2" presStyleCnt="3">
        <dgm:presLayoutVars>
          <dgm:bulletEnabled val="1"/>
        </dgm:presLayoutVars>
      </dgm:prSet>
      <dgm:spPr/>
      <dgm:t>
        <a:bodyPr/>
        <a:lstStyle/>
        <a:p>
          <a:endParaRPr lang="en-US"/>
        </a:p>
      </dgm:t>
    </dgm:pt>
  </dgm:ptLst>
  <dgm:cxnLst>
    <dgm:cxn modelId="{128C74B7-33E5-47E7-B710-62C04A769D4A}" srcId="{99380C48-F8C7-4BE4-A01E-F70118E73D12}" destId="{BE309011-957A-461A-B948-F72B66F45E16}" srcOrd="1" destOrd="0" parTransId="{7BCB194A-0AA3-4C70-8F9E-B720DD90B23C}" sibTransId="{47FBF10B-F4D6-46E7-B242-0F92A41D6528}"/>
    <dgm:cxn modelId="{E902D8B0-B8E7-4AE0-BC70-35902953E755}" type="presOf" srcId="{270E13C0-E237-4208-BC49-5E0A192852AD}" destId="{C5ED5C99-0754-4297-AD0E-A2DEBB846282}" srcOrd="1" destOrd="0" presId="urn:microsoft.com/office/officeart/2005/8/layout/vList4"/>
    <dgm:cxn modelId="{F57A02C4-417F-4B18-9C6F-688A62D70F95}" type="presOf" srcId="{29E7D159-55DD-4518-A520-62CDDFEEA880}" destId="{541FFC12-096E-4865-BE71-0358CAC2D445}" srcOrd="0" destOrd="0" presId="urn:microsoft.com/office/officeart/2005/8/layout/vList4"/>
    <dgm:cxn modelId="{2EE67F3D-215C-409D-AF13-75C71E1B02D1}" type="presOf" srcId="{270E13C0-E237-4208-BC49-5E0A192852AD}" destId="{E89D5F1E-5421-4372-B035-512A591DDC56}" srcOrd="0" destOrd="0" presId="urn:microsoft.com/office/officeart/2005/8/layout/vList4"/>
    <dgm:cxn modelId="{2B689C3E-7A64-48F4-BAC2-E625E10D67E5}" type="presOf" srcId="{BE309011-957A-461A-B948-F72B66F45E16}" destId="{5EC1D963-73A8-4E97-A7C0-DCE92ED66A0C}" srcOrd="1" destOrd="0" presId="urn:microsoft.com/office/officeart/2005/8/layout/vList4"/>
    <dgm:cxn modelId="{74AC40B1-3736-4CF7-9010-B6C1BB52A4FE}" srcId="{99380C48-F8C7-4BE4-A01E-F70118E73D12}" destId="{270E13C0-E237-4208-BC49-5E0A192852AD}" srcOrd="0" destOrd="0" parTransId="{887F845F-F39B-42CC-A125-1B21451E1410}" sibTransId="{DA53619C-146E-44A0-B913-71C0D33027E6}"/>
    <dgm:cxn modelId="{17F8D87B-CFDC-453F-AD58-5E11539AAF77}" type="presOf" srcId="{BE309011-957A-461A-B948-F72B66F45E16}" destId="{958AF51C-5938-46A3-8B2C-7C1B23425675}" srcOrd="0" destOrd="0" presId="urn:microsoft.com/office/officeart/2005/8/layout/vList4"/>
    <dgm:cxn modelId="{FE0B3E01-7E98-4A7A-B260-4232BE8022CD}" srcId="{99380C48-F8C7-4BE4-A01E-F70118E73D12}" destId="{29E7D159-55DD-4518-A520-62CDDFEEA880}" srcOrd="2" destOrd="0" parTransId="{D22A5E3D-AFA3-459F-BD9E-CC887F189C72}" sibTransId="{15572724-67E3-48F8-B942-69321CCD7960}"/>
    <dgm:cxn modelId="{499255E5-976A-4BF5-8E31-3B8C29B308D4}" type="presOf" srcId="{29E7D159-55DD-4518-A520-62CDDFEEA880}" destId="{54679A11-89E0-4A78-8636-DAA7757781D6}" srcOrd="1" destOrd="0" presId="urn:microsoft.com/office/officeart/2005/8/layout/vList4"/>
    <dgm:cxn modelId="{B6CE179A-FEFD-4A9F-B97D-79EE80433DDA}" type="presOf" srcId="{99380C48-F8C7-4BE4-A01E-F70118E73D12}" destId="{E18C3D82-F898-462D-8F08-C2522230CC4F}" srcOrd="0" destOrd="0" presId="urn:microsoft.com/office/officeart/2005/8/layout/vList4"/>
    <dgm:cxn modelId="{E3FD685A-7667-43B2-BB84-B668D0052926}" type="presParOf" srcId="{E18C3D82-F898-462D-8F08-C2522230CC4F}" destId="{60902F7D-EA60-4BEA-B648-3B3AF76465A2}" srcOrd="0" destOrd="0" presId="urn:microsoft.com/office/officeart/2005/8/layout/vList4"/>
    <dgm:cxn modelId="{F7D29A7E-CDFF-4815-8AF0-48EB4E3C652E}" type="presParOf" srcId="{60902F7D-EA60-4BEA-B648-3B3AF76465A2}" destId="{E89D5F1E-5421-4372-B035-512A591DDC56}" srcOrd="0" destOrd="0" presId="urn:microsoft.com/office/officeart/2005/8/layout/vList4"/>
    <dgm:cxn modelId="{3A222140-26D1-4850-B3A3-39F30DE84EB8}" type="presParOf" srcId="{60902F7D-EA60-4BEA-B648-3B3AF76465A2}" destId="{325F18EB-67B8-434C-A698-38607EBCAA21}" srcOrd="1" destOrd="0" presId="urn:microsoft.com/office/officeart/2005/8/layout/vList4"/>
    <dgm:cxn modelId="{E8CF1F54-A3E0-4439-9448-A089767C5AED}" type="presParOf" srcId="{60902F7D-EA60-4BEA-B648-3B3AF76465A2}" destId="{C5ED5C99-0754-4297-AD0E-A2DEBB846282}" srcOrd="2" destOrd="0" presId="urn:microsoft.com/office/officeart/2005/8/layout/vList4"/>
    <dgm:cxn modelId="{FD3D1F0F-3CB2-4B54-98F2-D815A7ADA1DB}" type="presParOf" srcId="{E18C3D82-F898-462D-8F08-C2522230CC4F}" destId="{4A5FDD1B-1E28-4041-9F24-C1D0BE1B491E}" srcOrd="1" destOrd="0" presId="urn:microsoft.com/office/officeart/2005/8/layout/vList4"/>
    <dgm:cxn modelId="{675954EB-0F3D-4163-9BEF-6B7014ABCD80}" type="presParOf" srcId="{E18C3D82-F898-462D-8F08-C2522230CC4F}" destId="{21A6D9C7-84A9-463C-A576-8F2B1E4F8CB2}" srcOrd="2" destOrd="0" presId="urn:microsoft.com/office/officeart/2005/8/layout/vList4"/>
    <dgm:cxn modelId="{C44C8288-DB03-475B-BA09-722DAD12441F}" type="presParOf" srcId="{21A6D9C7-84A9-463C-A576-8F2B1E4F8CB2}" destId="{958AF51C-5938-46A3-8B2C-7C1B23425675}" srcOrd="0" destOrd="0" presId="urn:microsoft.com/office/officeart/2005/8/layout/vList4"/>
    <dgm:cxn modelId="{D6BCE386-69E4-4A01-9498-DF8FBEC7AACD}" type="presParOf" srcId="{21A6D9C7-84A9-463C-A576-8F2B1E4F8CB2}" destId="{33537971-063B-407B-A547-E3C3AC63F19A}" srcOrd="1" destOrd="0" presId="urn:microsoft.com/office/officeart/2005/8/layout/vList4"/>
    <dgm:cxn modelId="{7C9E38DC-05E2-4553-83E3-8F409764C9EA}" type="presParOf" srcId="{21A6D9C7-84A9-463C-A576-8F2B1E4F8CB2}" destId="{5EC1D963-73A8-4E97-A7C0-DCE92ED66A0C}" srcOrd="2" destOrd="0" presId="urn:microsoft.com/office/officeart/2005/8/layout/vList4"/>
    <dgm:cxn modelId="{6B15BFFD-6097-4F08-9D8B-6B2D2B556F3A}" type="presParOf" srcId="{E18C3D82-F898-462D-8F08-C2522230CC4F}" destId="{87AEE852-F3F6-4CEA-B67D-4E553D9722A2}" srcOrd="3" destOrd="0" presId="urn:microsoft.com/office/officeart/2005/8/layout/vList4"/>
    <dgm:cxn modelId="{8FB96815-AA87-457B-AA6B-0EFEF350FFAE}" type="presParOf" srcId="{E18C3D82-F898-462D-8F08-C2522230CC4F}" destId="{47081FD5-2C44-45FC-A896-0597705C4505}" srcOrd="4" destOrd="0" presId="urn:microsoft.com/office/officeart/2005/8/layout/vList4"/>
    <dgm:cxn modelId="{22507A06-49C6-4ECA-B6F9-306AD8ECD0B6}" type="presParOf" srcId="{47081FD5-2C44-45FC-A896-0597705C4505}" destId="{541FFC12-096E-4865-BE71-0358CAC2D445}" srcOrd="0" destOrd="0" presId="urn:microsoft.com/office/officeart/2005/8/layout/vList4"/>
    <dgm:cxn modelId="{A740DC86-0500-4609-AA91-6814176BB592}" type="presParOf" srcId="{47081FD5-2C44-45FC-A896-0597705C4505}" destId="{10B4BA70-10EB-4CB1-81B9-27D176ECF3F6}" srcOrd="1" destOrd="0" presId="urn:microsoft.com/office/officeart/2005/8/layout/vList4"/>
    <dgm:cxn modelId="{2FFF3793-FBCA-4A17-B222-55AF66AD1F46}" type="presParOf" srcId="{47081FD5-2C44-45FC-A896-0597705C4505}" destId="{54679A11-89E0-4A78-8636-DAA7757781D6}" srcOrd="2" destOrd="0" presId="urn:microsoft.com/office/officeart/2005/8/layout/vList4"/>
  </dgm:cxnLst>
  <dgm:bg/>
  <dgm:whole/>
</dgm:dataModel>
</file>

<file path=ppt/diagrams/data12.xml><?xml version="1.0" encoding="utf-8"?>
<dgm:dataModel xmlns:dgm="http://schemas.openxmlformats.org/drawingml/2006/diagram" xmlns:a="http://schemas.openxmlformats.org/drawingml/2006/main">
  <dgm:ptLst>
    <dgm:pt modelId="{8AAA6EEA-5D48-4450-8138-C7F1FD53120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7A547FD-A8B6-4EF2-A0B2-A338B93D28DE}">
      <dgm:prSet phldrT="[Text]" phldr="1"/>
      <dgm:spPr/>
      <dgm:t>
        <a:bodyPr/>
        <a:lstStyle/>
        <a:p>
          <a:endParaRPr lang="en-US"/>
        </a:p>
      </dgm:t>
    </dgm:pt>
    <dgm:pt modelId="{34FF32C2-54BE-4C4E-9414-06AC88AA32AF}" type="parTrans" cxnId="{B688DDEF-F933-4A35-A35E-8FC7B1ED82E6}">
      <dgm:prSet/>
      <dgm:spPr/>
      <dgm:t>
        <a:bodyPr/>
        <a:lstStyle/>
        <a:p>
          <a:endParaRPr lang="en-US"/>
        </a:p>
      </dgm:t>
    </dgm:pt>
    <dgm:pt modelId="{D25CDEE2-7219-42A6-80C2-EE7BDC39C6B8}" type="sibTrans" cxnId="{B688DDEF-F933-4A35-A35E-8FC7B1ED82E6}">
      <dgm:prSet/>
      <dgm:spPr/>
      <dgm:t>
        <a:bodyPr/>
        <a:lstStyle/>
        <a:p>
          <a:endParaRPr lang="en-US"/>
        </a:p>
      </dgm:t>
    </dgm:pt>
    <dgm:pt modelId="{AD575CE1-7BD5-4E6B-8D72-F3F991971A0D}">
      <dgm:prSet phldrT="[Text]"/>
      <dgm:spPr/>
      <dgm:t>
        <a:bodyPr/>
        <a:lstStyle/>
        <a:p>
          <a:r>
            <a:rPr lang="en-US" dirty="0" smtClean="0"/>
            <a:t>Before the administration of citrus (orange) aromatherapy, the patients’ anxiety level was 51,20</a:t>
          </a:r>
          <a:endParaRPr lang="en-US" dirty="0"/>
        </a:p>
      </dgm:t>
    </dgm:pt>
    <dgm:pt modelId="{01CB5311-D037-4A04-800C-12494B1248F6}" type="parTrans" cxnId="{23CDE381-30E9-41BC-87C5-0EDD47A59727}">
      <dgm:prSet/>
      <dgm:spPr/>
      <dgm:t>
        <a:bodyPr/>
        <a:lstStyle/>
        <a:p>
          <a:endParaRPr lang="en-US"/>
        </a:p>
      </dgm:t>
    </dgm:pt>
    <dgm:pt modelId="{E39CE815-7399-44F3-AF4F-615F2B4CEDF5}" type="sibTrans" cxnId="{23CDE381-30E9-41BC-87C5-0EDD47A59727}">
      <dgm:prSet/>
      <dgm:spPr/>
      <dgm:t>
        <a:bodyPr/>
        <a:lstStyle/>
        <a:p>
          <a:endParaRPr lang="en-US"/>
        </a:p>
      </dgm:t>
    </dgm:pt>
    <dgm:pt modelId="{14F25CFF-A2D6-496A-AAC0-A2263D680DAC}">
      <dgm:prSet phldrT="[Text]" phldr="1"/>
      <dgm:spPr/>
      <dgm:t>
        <a:bodyPr/>
        <a:lstStyle/>
        <a:p>
          <a:endParaRPr lang="en-US"/>
        </a:p>
      </dgm:t>
    </dgm:pt>
    <dgm:pt modelId="{E8F44249-875B-4E2A-B83D-97FC51C61182}" type="parTrans" cxnId="{E83DB6EA-C29A-4EF4-A940-5117BB4C99D9}">
      <dgm:prSet/>
      <dgm:spPr/>
      <dgm:t>
        <a:bodyPr/>
        <a:lstStyle/>
        <a:p>
          <a:endParaRPr lang="en-US"/>
        </a:p>
      </dgm:t>
    </dgm:pt>
    <dgm:pt modelId="{65032ED2-7EA0-4D1E-A77B-2E2C41E41F60}" type="sibTrans" cxnId="{E83DB6EA-C29A-4EF4-A940-5117BB4C99D9}">
      <dgm:prSet/>
      <dgm:spPr/>
      <dgm:t>
        <a:bodyPr/>
        <a:lstStyle/>
        <a:p>
          <a:endParaRPr lang="en-US"/>
        </a:p>
      </dgm:t>
    </dgm:pt>
    <dgm:pt modelId="{FDA06ECE-00AF-4114-9FA0-B52FBC05D6D5}">
      <dgm:prSet phldrT="[Text]"/>
      <dgm:spPr/>
      <dgm:t>
        <a:bodyPr/>
        <a:lstStyle/>
        <a:p>
          <a:r>
            <a:rPr lang="en-US" dirty="0" smtClean="0"/>
            <a:t>After the administration of citrus (orange) aromatherapy, the patients’ anxiety level was 34,45.</a:t>
          </a:r>
          <a:endParaRPr lang="en-US" dirty="0"/>
        </a:p>
      </dgm:t>
    </dgm:pt>
    <dgm:pt modelId="{54E8CFFB-0120-4542-9BAE-BA8D28CEB1DD}" type="parTrans" cxnId="{1C91715F-D49F-44C3-8006-8B45CC4B5AC8}">
      <dgm:prSet/>
      <dgm:spPr/>
      <dgm:t>
        <a:bodyPr/>
        <a:lstStyle/>
        <a:p>
          <a:endParaRPr lang="en-US"/>
        </a:p>
      </dgm:t>
    </dgm:pt>
    <dgm:pt modelId="{5A2E7C2F-D293-4E6A-8A95-CE7786846911}" type="sibTrans" cxnId="{1C91715F-D49F-44C3-8006-8B45CC4B5AC8}">
      <dgm:prSet/>
      <dgm:spPr/>
      <dgm:t>
        <a:bodyPr/>
        <a:lstStyle/>
        <a:p>
          <a:endParaRPr lang="en-US"/>
        </a:p>
      </dgm:t>
    </dgm:pt>
    <dgm:pt modelId="{A339C940-7272-46D4-B032-7D105718D66B}">
      <dgm:prSet phldrT="[Text]" phldr="1"/>
      <dgm:spPr/>
      <dgm:t>
        <a:bodyPr/>
        <a:lstStyle/>
        <a:p>
          <a:endParaRPr lang="en-US"/>
        </a:p>
      </dgm:t>
    </dgm:pt>
    <dgm:pt modelId="{D6BB1D21-5DD2-46FC-B894-B84B9FF13F7E}" type="parTrans" cxnId="{EF2D9D08-10CE-4F3C-B5EC-7E44E0A38ACA}">
      <dgm:prSet/>
      <dgm:spPr/>
      <dgm:t>
        <a:bodyPr/>
        <a:lstStyle/>
        <a:p>
          <a:endParaRPr lang="en-US"/>
        </a:p>
      </dgm:t>
    </dgm:pt>
    <dgm:pt modelId="{84030EDC-3F48-453A-8025-C4ED7ACA1E6C}" type="sibTrans" cxnId="{EF2D9D08-10CE-4F3C-B5EC-7E44E0A38ACA}">
      <dgm:prSet/>
      <dgm:spPr/>
      <dgm:t>
        <a:bodyPr/>
        <a:lstStyle/>
        <a:p>
          <a:endParaRPr lang="en-US"/>
        </a:p>
      </dgm:t>
    </dgm:pt>
    <dgm:pt modelId="{244096C2-C9C3-4F57-881C-33E59779F678}">
      <dgm:prSet phldrT="[Text]"/>
      <dgm:spPr/>
      <dgm:t>
        <a:bodyPr/>
        <a:lstStyle/>
        <a:p>
          <a:r>
            <a:rPr lang="en-US" dirty="0" smtClean="0"/>
            <a:t>There was a decrease in the anxiety level after the administration of citrus (orange) aromatherapy as much as 16,75 . </a:t>
          </a:r>
          <a:endParaRPr lang="en-US" dirty="0"/>
        </a:p>
      </dgm:t>
    </dgm:pt>
    <dgm:pt modelId="{B4CB9C48-E538-43A8-A1DA-850E6485AFB5}" type="parTrans" cxnId="{9EED730C-32EC-4BB7-8DF3-70B47CF63429}">
      <dgm:prSet/>
      <dgm:spPr/>
      <dgm:t>
        <a:bodyPr/>
        <a:lstStyle/>
        <a:p>
          <a:endParaRPr lang="en-US"/>
        </a:p>
      </dgm:t>
    </dgm:pt>
    <dgm:pt modelId="{18FFC645-13D4-4E31-ADAC-C23A0C8496CE}" type="sibTrans" cxnId="{9EED730C-32EC-4BB7-8DF3-70B47CF63429}">
      <dgm:prSet/>
      <dgm:spPr/>
      <dgm:t>
        <a:bodyPr/>
        <a:lstStyle/>
        <a:p>
          <a:endParaRPr lang="en-US"/>
        </a:p>
      </dgm:t>
    </dgm:pt>
    <dgm:pt modelId="{EAE3F1E1-7FAB-4AB2-837A-7D73949BFDAC}">
      <dgm:prSet phldrT="[Text]"/>
      <dgm:spPr/>
      <dgm:t>
        <a:bodyPr/>
        <a:lstStyle/>
        <a:p>
          <a:r>
            <a:rPr lang="en-US" dirty="0" smtClean="0"/>
            <a:t>There was an effect of the administration of citrus (orange) aromatherapy to the anxiety level of </a:t>
          </a:r>
          <a:r>
            <a:rPr lang="en-US" dirty="0" err="1" smtClean="0"/>
            <a:t>hemodialysis</a:t>
          </a:r>
          <a:r>
            <a:rPr lang="en-US" dirty="0" smtClean="0"/>
            <a:t> patients with </a:t>
          </a:r>
          <a:r>
            <a:rPr lang="en-US" i="1" dirty="0" smtClean="0"/>
            <a:t>p value</a:t>
          </a:r>
          <a:r>
            <a:rPr lang="en-US" dirty="0" smtClean="0"/>
            <a:t> 0,000.</a:t>
          </a:r>
          <a:endParaRPr lang="en-US" dirty="0"/>
        </a:p>
      </dgm:t>
    </dgm:pt>
    <dgm:pt modelId="{E2E38393-3335-4B02-8626-06C04DCE4135}" type="parTrans" cxnId="{7305D628-3898-46A4-A575-41D59588B7C7}">
      <dgm:prSet/>
      <dgm:spPr/>
    </dgm:pt>
    <dgm:pt modelId="{353CC34B-1D7E-4E62-9E62-2E0E47448DEF}" type="sibTrans" cxnId="{7305D628-3898-46A4-A575-41D59588B7C7}">
      <dgm:prSet/>
      <dgm:spPr/>
    </dgm:pt>
    <dgm:pt modelId="{AB85C0D8-C459-4C91-9B65-9B1AE7BDF212}" type="pres">
      <dgm:prSet presAssocID="{8AAA6EEA-5D48-4450-8138-C7F1FD531209}" presName="linearFlow" presStyleCnt="0">
        <dgm:presLayoutVars>
          <dgm:dir/>
          <dgm:animLvl val="lvl"/>
          <dgm:resizeHandles val="exact"/>
        </dgm:presLayoutVars>
      </dgm:prSet>
      <dgm:spPr/>
      <dgm:t>
        <a:bodyPr/>
        <a:lstStyle/>
        <a:p>
          <a:endParaRPr lang="en-US"/>
        </a:p>
      </dgm:t>
    </dgm:pt>
    <dgm:pt modelId="{C805D677-3C48-47CD-A909-D5B278674758}" type="pres">
      <dgm:prSet presAssocID="{A7A547FD-A8B6-4EF2-A0B2-A338B93D28DE}" presName="composite" presStyleCnt="0"/>
      <dgm:spPr/>
    </dgm:pt>
    <dgm:pt modelId="{BC760661-1B69-40DC-B313-79D1728B16D7}" type="pres">
      <dgm:prSet presAssocID="{A7A547FD-A8B6-4EF2-A0B2-A338B93D28DE}" presName="parentText" presStyleLbl="alignNode1" presStyleIdx="0" presStyleCnt="3">
        <dgm:presLayoutVars>
          <dgm:chMax val="1"/>
          <dgm:bulletEnabled val="1"/>
        </dgm:presLayoutVars>
      </dgm:prSet>
      <dgm:spPr/>
      <dgm:t>
        <a:bodyPr/>
        <a:lstStyle/>
        <a:p>
          <a:endParaRPr lang="en-US"/>
        </a:p>
      </dgm:t>
    </dgm:pt>
    <dgm:pt modelId="{2A957D87-EAE6-4A64-A608-49FAAD054C14}" type="pres">
      <dgm:prSet presAssocID="{A7A547FD-A8B6-4EF2-A0B2-A338B93D28DE}" presName="descendantText" presStyleLbl="alignAcc1" presStyleIdx="0" presStyleCnt="3">
        <dgm:presLayoutVars>
          <dgm:bulletEnabled val="1"/>
        </dgm:presLayoutVars>
      </dgm:prSet>
      <dgm:spPr/>
      <dgm:t>
        <a:bodyPr/>
        <a:lstStyle/>
        <a:p>
          <a:endParaRPr lang="en-US"/>
        </a:p>
      </dgm:t>
    </dgm:pt>
    <dgm:pt modelId="{F9891DF2-4F0B-41BD-B535-772705685B22}" type="pres">
      <dgm:prSet presAssocID="{D25CDEE2-7219-42A6-80C2-EE7BDC39C6B8}" presName="sp" presStyleCnt="0"/>
      <dgm:spPr/>
    </dgm:pt>
    <dgm:pt modelId="{F2173AF3-55EE-4E49-BC7F-B49FF7A254D6}" type="pres">
      <dgm:prSet presAssocID="{14F25CFF-A2D6-496A-AAC0-A2263D680DAC}" presName="composite" presStyleCnt="0"/>
      <dgm:spPr/>
    </dgm:pt>
    <dgm:pt modelId="{C1D543B8-1F31-4A39-9E81-CDB6AA9511A9}" type="pres">
      <dgm:prSet presAssocID="{14F25CFF-A2D6-496A-AAC0-A2263D680DAC}" presName="parentText" presStyleLbl="alignNode1" presStyleIdx="1" presStyleCnt="3">
        <dgm:presLayoutVars>
          <dgm:chMax val="1"/>
          <dgm:bulletEnabled val="1"/>
        </dgm:presLayoutVars>
      </dgm:prSet>
      <dgm:spPr/>
      <dgm:t>
        <a:bodyPr/>
        <a:lstStyle/>
        <a:p>
          <a:endParaRPr lang="en-US"/>
        </a:p>
      </dgm:t>
    </dgm:pt>
    <dgm:pt modelId="{495C42C1-1371-489A-93B4-B069DD80B04E}" type="pres">
      <dgm:prSet presAssocID="{14F25CFF-A2D6-496A-AAC0-A2263D680DAC}" presName="descendantText" presStyleLbl="alignAcc1" presStyleIdx="1" presStyleCnt="3">
        <dgm:presLayoutVars>
          <dgm:bulletEnabled val="1"/>
        </dgm:presLayoutVars>
      </dgm:prSet>
      <dgm:spPr/>
      <dgm:t>
        <a:bodyPr/>
        <a:lstStyle/>
        <a:p>
          <a:endParaRPr lang="en-US"/>
        </a:p>
      </dgm:t>
    </dgm:pt>
    <dgm:pt modelId="{301D8F6A-AA50-4DB6-991C-3B6473E6E885}" type="pres">
      <dgm:prSet presAssocID="{65032ED2-7EA0-4D1E-A77B-2E2C41E41F60}" presName="sp" presStyleCnt="0"/>
      <dgm:spPr/>
    </dgm:pt>
    <dgm:pt modelId="{2DECDF65-B1C5-4466-A2B0-7125C7DF3C5E}" type="pres">
      <dgm:prSet presAssocID="{A339C940-7272-46D4-B032-7D105718D66B}" presName="composite" presStyleCnt="0"/>
      <dgm:spPr/>
    </dgm:pt>
    <dgm:pt modelId="{498F60CD-C6C5-4ADA-965C-BF68B03F6598}" type="pres">
      <dgm:prSet presAssocID="{A339C940-7272-46D4-B032-7D105718D66B}" presName="parentText" presStyleLbl="alignNode1" presStyleIdx="2" presStyleCnt="3">
        <dgm:presLayoutVars>
          <dgm:chMax val="1"/>
          <dgm:bulletEnabled val="1"/>
        </dgm:presLayoutVars>
      </dgm:prSet>
      <dgm:spPr/>
      <dgm:t>
        <a:bodyPr/>
        <a:lstStyle/>
        <a:p>
          <a:endParaRPr lang="en-US"/>
        </a:p>
      </dgm:t>
    </dgm:pt>
    <dgm:pt modelId="{6FA2B17F-74FB-47AE-BD79-D441810EADA2}" type="pres">
      <dgm:prSet presAssocID="{A339C940-7272-46D4-B032-7D105718D66B}" presName="descendantText" presStyleLbl="alignAcc1" presStyleIdx="2" presStyleCnt="3">
        <dgm:presLayoutVars>
          <dgm:bulletEnabled val="1"/>
        </dgm:presLayoutVars>
      </dgm:prSet>
      <dgm:spPr/>
      <dgm:t>
        <a:bodyPr/>
        <a:lstStyle/>
        <a:p>
          <a:endParaRPr lang="en-US"/>
        </a:p>
      </dgm:t>
    </dgm:pt>
  </dgm:ptLst>
  <dgm:cxnLst>
    <dgm:cxn modelId="{9EED730C-32EC-4BB7-8DF3-70B47CF63429}" srcId="{A339C940-7272-46D4-B032-7D105718D66B}" destId="{244096C2-C9C3-4F57-881C-33E59779F678}" srcOrd="0" destOrd="0" parTransId="{B4CB9C48-E538-43A8-A1DA-850E6485AFB5}" sibTransId="{18FFC645-13D4-4E31-ADAC-C23A0C8496CE}"/>
    <dgm:cxn modelId="{38D46F7E-39BB-4502-87B6-5648BD2D93DB}" type="presOf" srcId="{EAE3F1E1-7FAB-4AB2-837A-7D73949BFDAC}" destId="{6FA2B17F-74FB-47AE-BD79-D441810EADA2}" srcOrd="0" destOrd="1" presId="urn:microsoft.com/office/officeart/2005/8/layout/chevron2"/>
    <dgm:cxn modelId="{23CDE381-30E9-41BC-87C5-0EDD47A59727}" srcId="{A7A547FD-A8B6-4EF2-A0B2-A338B93D28DE}" destId="{AD575CE1-7BD5-4E6B-8D72-F3F991971A0D}" srcOrd="0" destOrd="0" parTransId="{01CB5311-D037-4A04-800C-12494B1248F6}" sibTransId="{E39CE815-7399-44F3-AF4F-615F2B4CEDF5}"/>
    <dgm:cxn modelId="{7305D628-3898-46A4-A575-41D59588B7C7}" srcId="{A339C940-7272-46D4-B032-7D105718D66B}" destId="{EAE3F1E1-7FAB-4AB2-837A-7D73949BFDAC}" srcOrd="1" destOrd="0" parTransId="{E2E38393-3335-4B02-8626-06C04DCE4135}" sibTransId="{353CC34B-1D7E-4E62-9E62-2E0E47448DEF}"/>
    <dgm:cxn modelId="{E83DB6EA-C29A-4EF4-A940-5117BB4C99D9}" srcId="{8AAA6EEA-5D48-4450-8138-C7F1FD531209}" destId="{14F25CFF-A2D6-496A-AAC0-A2263D680DAC}" srcOrd="1" destOrd="0" parTransId="{E8F44249-875B-4E2A-B83D-97FC51C61182}" sibTransId="{65032ED2-7EA0-4D1E-A77B-2E2C41E41F60}"/>
    <dgm:cxn modelId="{B688DDEF-F933-4A35-A35E-8FC7B1ED82E6}" srcId="{8AAA6EEA-5D48-4450-8138-C7F1FD531209}" destId="{A7A547FD-A8B6-4EF2-A0B2-A338B93D28DE}" srcOrd="0" destOrd="0" parTransId="{34FF32C2-54BE-4C4E-9414-06AC88AA32AF}" sibTransId="{D25CDEE2-7219-42A6-80C2-EE7BDC39C6B8}"/>
    <dgm:cxn modelId="{1C91715F-D49F-44C3-8006-8B45CC4B5AC8}" srcId="{14F25CFF-A2D6-496A-AAC0-A2263D680DAC}" destId="{FDA06ECE-00AF-4114-9FA0-B52FBC05D6D5}" srcOrd="0" destOrd="0" parTransId="{54E8CFFB-0120-4542-9BAE-BA8D28CEB1DD}" sibTransId="{5A2E7C2F-D293-4E6A-8A95-CE7786846911}"/>
    <dgm:cxn modelId="{EF2D9D08-10CE-4F3C-B5EC-7E44E0A38ACA}" srcId="{8AAA6EEA-5D48-4450-8138-C7F1FD531209}" destId="{A339C940-7272-46D4-B032-7D105718D66B}" srcOrd="2" destOrd="0" parTransId="{D6BB1D21-5DD2-46FC-B894-B84B9FF13F7E}" sibTransId="{84030EDC-3F48-453A-8025-C4ED7ACA1E6C}"/>
    <dgm:cxn modelId="{93435862-CC3A-46E1-9916-9FA688133F7E}" type="presOf" srcId="{FDA06ECE-00AF-4114-9FA0-B52FBC05D6D5}" destId="{495C42C1-1371-489A-93B4-B069DD80B04E}" srcOrd="0" destOrd="0" presId="urn:microsoft.com/office/officeart/2005/8/layout/chevron2"/>
    <dgm:cxn modelId="{7BD1AE8E-13AE-4FCC-B0F4-26863401B3B9}" type="presOf" srcId="{A7A547FD-A8B6-4EF2-A0B2-A338B93D28DE}" destId="{BC760661-1B69-40DC-B313-79D1728B16D7}" srcOrd="0" destOrd="0" presId="urn:microsoft.com/office/officeart/2005/8/layout/chevron2"/>
    <dgm:cxn modelId="{E4420ED9-2233-4046-B889-9A8AB1A1B58B}" type="presOf" srcId="{8AAA6EEA-5D48-4450-8138-C7F1FD531209}" destId="{AB85C0D8-C459-4C91-9B65-9B1AE7BDF212}" srcOrd="0" destOrd="0" presId="urn:microsoft.com/office/officeart/2005/8/layout/chevron2"/>
    <dgm:cxn modelId="{1D3ABEE4-4E97-4ECB-9232-DAB8730ED114}" type="presOf" srcId="{14F25CFF-A2D6-496A-AAC0-A2263D680DAC}" destId="{C1D543B8-1F31-4A39-9E81-CDB6AA9511A9}" srcOrd="0" destOrd="0" presId="urn:microsoft.com/office/officeart/2005/8/layout/chevron2"/>
    <dgm:cxn modelId="{CFD14939-779A-4FFF-A4B0-704A237D7226}" type="presOf" srcId="{A339C940-7272-46D4-B032-7D105718D66B}" destId="{498F60CD-C6C5-4ADA-965C-BF68B03F6598}" srcOrd="0" destOrd="0" presId="urn:microsoft.com/office/officeart/2005/8/layout/chevron2"/>
    <dgm:cxn modelId="{45F2605D-B973-41DD-9ECF-9F494F80B589}" type="presOf" srcId="{AD575CE1-7BD5-4E6B-8D72-F3F991971A0D}" destId="{2A957D87-EAE6-4A64-A608-49FAAD054C14}" srcOrd="0" destOrd="0" presId="urn:microsoft.com/office/officeart/2005/8/layout/chevron2"/>
    <dgm:cxn modelId="{C99BFCA3-26D7-4317-9228-90EE6806B348}" type="presOf" srcId="{244096C2-C9C3-4F57-881C-33E59779F678}" destId="{6FA2B17F-74FB-47AE-BD79-D441810EADA2}" srcOrd="0" destOrd="0" presId="urn:microsoft.com/office/officeart/2005/8/layout/chevron2"/>
    <dgm:cxn modelId="{19C66762-1E27-49E3-B34B-5D9FBA09BC2C}" type="presParOf" srcId="{AB85C0D8-C459-4C91-9B65-9B1AE7BDF212}" destId="{C805D677-3C48-47CD-A909-D5B278674758}" srcOrd="0" destOrd="0" presId="urn:microsoft.com/office/officeart/2005/8/layout/chevron2"/>
    <dgm:cxn modelId="{7883C2DD-953B-45A2-B342-FA8B9B248691}" type="presParOf" srcId="{C805D677-3C48-47CD-A909-D5B278674758}" destId="{BC760661-1B69-40DC-B313-79D1728B16D7}" srcOrd="0" destOrd="0" presId="urn:microsoft.com/office/officeart/2005/8/layout/chevron2"/>
    <dgm:cxn modelId="{7F7E546F-4F11-48CB-9F74-B3FA4F7EDD57}" type="presParOf" srcId="{C805D677-3C48-47CD-A909-D5B278674758}" destId="{2A957D87-EAE6-4A64-A608-49FAAD054C14}" srcOrd="1" destOrd="0" presId="urn:microsoft.com/office/officeart/2005/8/layout/chevron2"/>
    <dgm:cxn modelId="{85299AA6-8B85-41D5-B3F3-D0E5AD628482}" type="presParOf" srcId="{AB85C0D8-C459-4C91-9B65-9B1AE7BDF212}" destId="{F9891DF2-4F0B-41BD-B535-772705685B22}" srcOrd="1" destOrd="0" presId="urn:microsoft.com/office/officeart/2005/8/layout/chevron2"/>
    <dgm:cxn modelId="{9480DAC3-515D-4207-BE36-584AF1B8B6FD}" type="presParOf" srcId="{AB85C0D8-C459-4C91-9B65-9B1AE7BDF212}" destId="{F2173AF3-55EE-4E49-BC7F-B49FF7A254D6}" srcOrd="2" destOrd="0" presId="urn:microsoft.com/office/officeart/2005/8/layout/chevron2"/>
    <dgm:cxn modelId="{19E2DFE3-C23F-4650-B2C4-A9A6DE4F3742}" type="presParOf" srcId="{F2173AF3-55EE-4E49-BC7F-B49FF7A254D6}" destId="{C1D543B8-1F31-4A39-9E81-CDB6AA9511A9}" srcOrd="0" destOrd="0" presId="urn:microsoft.com/office/officeart/2005/8/layout/chevron2"/>
    <dgm:cxn modelId="{D25BFB76-98E3-4744-80B1-3AF6CBC32A23}" type="presParOf" srcId="{F2173AF3-55EE-4E49-BC7F-B49FF7A254D6}" destId="{495C42C1-1371-489A-93B4-B069DD80B04E}" srcOrd="1" destOrd="0" presId="urn:microsoft.com/office/officeart/2005/8/layout/chevron2"/>
    <dgm:cxn modelId="{CD5DB253-B785-480F-B377-D61775CE7FF3}" type="presParOf" srcId="{AB85C0D8-C459-4C91-9B65-9B1AE7BDF212}" destId="{301D8F6A-AA50-4DB6-991C-3B6473E6E885}" srcOrd="3" destOrd="0" presId="urn:microsoft.com/office/officeart/2005/8/layout/chevron2"/>
    <dgm:cxn modelId="{4F1FFCBF-4281-414E-BA88-9B78A64A2A09}" type="presParOf" srcId="{AB85C0D8-C459-4C91-9B65-9B1AE7BDF212}" destId="{2DECDF65-B1C5-4466-A2B0-7125C7DF3C5E}" srcOrd="4" destOrd="0" presId="urn:microsoft.com/office/officeart/2005/8/layout/chevron2"/>
    <dgm:cxn modelId="{6A2BC32C-8A5E-4922-BEE7-2867A123E7C5}" type="presParOf" srcId="{2DECDF65-B1C5-4466-A2B0-7125C7DF3C5E}" destId="{498F60CD-C6C5-4ADA-965C-BF68B03F6598}" srcOrd="0" destOrd="0" presId="urn:microsoft.com/office/officeart/2005/8/layout/chevron2"/>
    <dgm:cxn modelId="{84108127-853E-464B-8434-D365AE231E12}" type="presParOf" srcId="{2DECDF65-B1C5-4466-A2B0-7125C7DF3C5E}" destId="{6FA2B17F-74FB-47AE-BD79-D441810EADA2}" srcOrd="1" destOrd="0" presId="urn:microsoft.com/office/officeart/2005/8/layout/chevron2"/>
  </dgm:cxnLst>
  <dgm:bg/>
  <dgm:whole/>
</dgm:dataModel>
</file>

<file path=ppt/diagrams/data13.xml><?xml version="1.0" encoding="utf-8"?>
<dgm:dataModel xmlns:dgm="http://schemas.openxmlformats.org/drawingml/2006/diagram" xmlns:a="http://schemas.openxmlformats.org/drawingml/2006/main">
  <dgm:ptLst>
    <dgm:pt modelId="{049271AF-5AA5-42D8-AD91-52E667E777E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B84CF0-826B-4688-AC40-105FD1AC3909}">
      <dgm:prSet phldrT="[Text]"/>
      <dgm:spPr/>
      <dgm:t>
        <a:bodyPr/>
        <a:lstStyle/>
        <a:p>
          <a:r>
            <a:rPr lang="en-US" dirty="0" smtClean="0"/>
            <a:t>Nurses can use this relaxation techniques by using </a:t>
          </a:r>
          <a:r>
            <a:rPr lang="en-US" dirty="0" err="1" smtClean="0"/>
            <a:t>cytrus</a:t>
          </a:r>
          <a:r>
            <a:rPr lang="en-US" dirty="0" smtClean="0"/>
            <a:t> aromatherapy (orange) to reduce the anxiety level of </a:t>
          </a:r>
          <a:r>
            <a:rPr lang="en-US" dirty="0" err="1" smtClean="0"/>
            <a:t>hemodialysis</a:t>
          </a:r>
          <a:r>
            <a:rPr lang="en-US" dirty="0" smtClean="0"/>
            <a:t> patients.</a:t>
          </a:r>
        </a:p>
        <a:p>
          <a:endParaRPr lang="en-US" dirty="0"/>
        </a:p>
      </dgm:t>
    </dgm:pt>
    <dgm:pt modelId="{A439755D-970F-4584-945B-05BFD47B05C7}" type="parTrans" cxnId="{CC0F2DAE-77F7-434F-8A22-E51437F304F6}">
      <dgm:prSet/>
      <dgm:spPr/>
      <dgm:t>
        <a:bodyPr/>
        <a:lstStyle/>
        <a:p>
          <a:endParaRPr lang="en-US"/>
        </a:p>
      </dgm:t>
    </dgm:pt>
    <dgm:pt modelId="{034C8F60-AD8D-4CF9-9D28-407FD6D27EC3}" type="sibTrans" cxnId="{CC0F2DAE-77F7-434F-8A22-E51437F304F6}">
      <dgm:prSet/>
      <dgm:spPr/>
      <dgm:t>
        <a:bodyPr/>
        <a:lstStyle/>
        <a:p>
          <a:endParaRPr lang="en-US"/>
        </a:p>
      </dgm:t>
    </dgm:pt>
    <dgm:pt modelId="{2F5D505C-1257-4F5E-807C-E21910A3F4D1}" type="pres">
      <dgm:prSet presAssocID="{049271AF-5AA5-42D8-AD91-52E667E777EB}" presName="diagram" presStyleCnt="0">
        <dgm:presLayoutVars>
          <dgm:dir/>
          <dgm:resizeHandles val="exact"/>
        </dgm:presLayoutVars>
      </dgm:prSet>
      <dgm:spPr/>
      <dgm:t>
        <a:bodyPr/>
        <a:lstStyle/>
        <a:p>
          <a:endParaRPr lang="en-US"/>
        </a:p>
      </dgm:t>
    </dgm:pt>
    <dgm:pt modelId="{7B4FCE32-D19C-4CEE-9578-4D66E8DECA3F}" type="pres">
      <dgm:prSet presAssocID="{74B84CF0-826B-4688-AC40-105FD1AC3909}" presName="node" presStyleLbl="node1" presStyleIdx="0" presStyleCnt="1">
        <dgm:presLayoutVars>
          <dgm:bulletEnabled val="1"/>
        </dgm:presLayoutVars>
      </dgm:prSet>
      <dgm:spPr/>
      <dgm:t>
        <a:bodyPr/>
        <a:lstStyle/>
        <a:p>
          <a:endParaRPr lang="en-US"/>
        </a:p>
      </dgm:t>
    </dgm:pt>
  </dgm:ptLst>
  <dgm:cxnLst>
    <dgm:cxn modelId="{7CCE21F2-4D3A-4666-B687-6999C84ADB51}" type="presOf" srcId="{74B84CF0-826B-4688-AC40-105FD1AC3909}" destId="{7B4FCE32-D19C-4CEE-9578-4D66E8DECA3F}" srcOrd="0" destOrd="0" presId="urn:microsoft.com/office/officeart/2005/8/layout/default"/>
    <dgm:cxn modelId="{CC0F2DAE-77F7-434F-8A22-E51437F304F6}" srcId="{049271AF-5AA5-42D8-AD91-52E667E777EB}" destId="{74B84CF0-826B-4688-AC40-105FD1AC3909}" srcOrd="0" destOrd="0" parTransId="{A439755D-970F-4584-945B-05BFD47B05C7}" sibTransId="{034C8F60-AD8D-4CF9-9D28-407FD6D27EC3}"/>
    <dgm:cxn modelId="{642C043F-D664-46E2-8944-A679C66F46CD}" type="presOf" srcId="{049271AF-5AA5-42D8-AD91-52E667E777EB}" destId="{2F5D505C-1257-4F5E-807C-E21910A3F4D1}" srcOrd="0" destOrd="0" presId="urn:microsoft.com/office/officeart/2005/8/layout/default"/>
    <dgm:cxn modelId="{E0120CAA-D033-49C8-9DF5-0A58391016FB}" type="presParOf" srcId="{2F5D505C-1257-4F5E-807C-E21910A3F4D1}" destId="{7B4FCE32-D19C-4CEE-9578-4D66E8DECA3F}" srcOrd="0"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8AADA97F-C9C1-40CA-A491-58A81C075F41}"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188607E-0308-47C4-A365-12E0565CFEDE}">
      <dgm:prSet phldrT="[Text]"/>
      <dgm:spPr/>
      <dgm:t>
        <a:bodyPr/>
        <a:lstStyle/>
        <a:p>
          <a:r>
            <a:rPr lang="en-US" dirty="0" smtClean="0"/>
            <a:t>Citrus (orange) aromatherapy </a:t>
          </a:r>
          <a:endParaRPr lang="en-US" dirty="0"/>
        </a:p>
      </dgm:t>
    </dgm:pt>
    <dgm:pt modelId="{0EBA30DA-64F9-4DA9-92E5-8660EC7A30BC}" type="parTrans" cxnId="{BCE8F270-814C-49D0-BF84-BB62833D757B}">
      <dgm:prSet/>
      <dgm:spPr/>
      <dgm:t>
        <a:bodyPr/>
        <a:lstStyle/>
        <a:p>
          <a:endParaRPr lang="en-US"/>
        </a:p>
      </dgm:t>
    </dgm:pt>
    <dgm:pt modelId="{051F3207-3692-4686-B187-314A0E1F9B9E}" type="sibTrans" cxnId="{BCE8F270-814C-49D0-BF84-BB62833D757B}">
      <dgm:prSet/>
      <dgm:spPr/>
      <dgm:t>
        <a:bodyPr/>
        <a:lstStyle/>
        <a:p>
          <a:endParaRPr lang="en-US"/>
        </a:p>
      </dgm:t>
    </dgm:pt>
    <dgm:pt modelId="{C9A6CA7D-FA09-4166-B9AC-EAAAE93275B1}">
      <dgm:prSet phldrT="[Text]"/>
      <dgm:spPr/>
      <dgm:t>
        <a:bodyPr/>
        <a:lstStyle/>
        <a:p>
          <a:r>
            <a:rPr lang="en-US" dirty="0" smtClean="0"/>
            <a:t>stimulate olfactory nerve cells </a:t>
          </a:r>
          <a:endParaRPr lang="en-US" dirty="0"/>
        </a:p>
      </dgm:t>
    </dgm:pt>
    <dgm:pt modelId="{C8A25172-B489-4354-B56C-E7B036FD70EA}" type="parTrans" cxnId="{F6550113-3780-4522-8827-96D67AD11075}">
      <dgm:prSet/>
      <dgm:spPr/>
      <dgm:t>
        <a:bodyPr/>
        <a:lstStyle/>
        <a:p>
          <a:endParaRPr lang="en-US"/>
        </a:p>
      </dgm:t>
    </dgm:pt>
    <dgm:pt modelId="{E66515FF-4C66-413A-8D11-03E62956110C}" type="sibTrans" cxnId="{F6550113-3780-4522-8827-96D67AD11075}">
      <dgm:prSet/>
      <dgm:spPr/>
      <dgm:t>
        <a:bodyPr/>
        <a:lstStyle/>
        <a:p>
          <a:endParaRPr lang="en-US"/>
        </a:p>
      </dgm:t>
    </dgm:pt>
    <dgm:pt modelId="{18DE22F5-E287-4137-AE6F-F654C7DA8602}">
      <dgm:prSet phldrT="[Text]"/>
      <dgm:spPr/>
      <dgm:t>
        <a:bodyPr/>
        <a:lstStyle/>
        <a:p>
          <a:r>
            <a:rPr lang="en-US" dirty="0" smtClean="0"/>
            <a:t>affect the limbic working system</a:t>
          </a:r>
          <a:endParaRPr lang="en-US" dirty="0"/>
        </a:p>
      </dgm:t>
    </dgm:pt>
    <dgm:pt modelId="{22B97466-3E4F-4AAE-B346-20835C99E346}" type="parTrans" cxnId="{99124704-63F8-4883-8BC4-D0BC090FCB1A}">
      <dgm:prSet/>
      <dgm:spPr/>
      <dgm:t>
        <a:bodyPr/>
        <a:lstStyle/>
        <a:p>
          <a:endParaRPr lang="en-US"/>
        </a:p>
      </dgm:t>
    </dgm:pt>
    <dgm:pt modelId="{BA9D1153-AA5F-4EC3-ACF2-3879AB585CB5}" type="sibTrans" cxnId="{99124704-63F8-4883-8BC4-D0BC090FCB1A}">
      <dgm:prSet/>
      <dgm:spPr/>
      <dgm:t>
        <a:bodyPr/>
        <a:lstStyle/>
        <a:p>
          <a:endParaRPr lang="en-US"/>
        </a:p>
      </dgm:t>
    </dgm:pt>
    <dgm:pt modelId="{1DCD8CED-8FCD-4161-A700-925E69CDB96C}">
      <dgm:prSet phldrT="[Text]"/>
      <dgm:spPr/>
      <dgm:t>
        <a:bodyPr/>
        <a:lstStyle/>
        <a:p>
          <a:r>
            <a:rPr lang="en-US" dirty="0" smtClean="0"/>
            <a:t>The message received </a:t>
          </a:r>
          <a:endParaRPr lang="en-US" dirty="0"/>
        </a:p>
      </dgm:t>
    </dgm:pt>
    <dgm:pt modelId="{9708A524-0BA8-4F3F-BCA7-BFB6A9193CA0}" type="parTrans" cxnId="{5139E6EB-D9D8-41AE-A672-F87305E8EBBC}">
      <dgm:prSet/>
      <dgm:spPr/>
      <dgm:t>
        <a:bodyPr/>
        <a:lstStyle/>
        <a:p>
          <a:endParaRPr lang="en-US"/>
        </a:p>
      </dgm:t>
    </dgm:pt>
    <dgm:pt modelId="{C079B9AA-E62A-4ADD-BB55-474CCFEBD4EB}" type="sibTrans" cxnId="{5139E6EB-D9D8-41AE-A672-F87305E8EBBC}">
      <dgm:prSet/>
      <dgm:spPr/>
      <dgm:t>
        <a:bodyPr/>
        <a:lstStyle/>
        <a:p>
          <a:endParaRPr lang="en-US"/>
        </a:p>
      </dgm:t>
    </dgm:pt>
    <dgm:pt modelId="{FDB56CFD-2A52-4ED3-BBBB-ADF59AD7E0BE}">
      <dgm:prSet phldrT="[Text]"/>
      <dgm:spPr/>
      <dgm:t>
        <a:bodyPr/>
        <a:lstStyle/>
        <a:p>
          <a:r>
            <a:rPr lang="en-US" dirty="0" smtClean="0"/>
            <a:t>release of the hormones melatonin and serotonin </a:t>
          </a:r>
          <a:endParaRPr lang="en-US" dirty="0"/>
        </a:p>
      </dgm:t>
    </dgm:pt>
    <dgm:pt modelId="{3BB02162-C7D0-4E04-99D5-C7DA650C4B04}" type="parTrans" cxnId="{31413ACA-2F65-4DC8-8C7A-F2DA4C7C1B38}">
      <dgm:prSet/>
      <dgm:spPr/>
      <dgm:t>
        <a:bodyPr/>
        <a:lstStyle/>
        <a:p>
          <a:endParaRPr lang="en-US"/>
        </a:p>
      </dgm:t>
    </dgm:pt>
    <dgm:pt modelId="{620FA89E-3587-4B37-A772-C105F3FC689D}" type="sibTrans" cxnId="{31413ACA-2F65-4DC8-8C7A-F2DA4C7C1B38}">
      <dgm:prSet/>
      <dgm:spPr/>
      <dgm:t>
        <a:bodyPr/>
        <a:lstStyle/>
        <a:p>
          <a:endParaRPr lang="en-US"/>
        </a:p>
      </dgm:t>
    </dgm:pt>
    <dgm:pt modelId="{3C721464-BD6A-4847-9855-E1B2F4FD81B7}">
      <dgm:prSet phldrT="[Text]"/>
      <dgm:spPr/>
      <dgm:t>
        <a:bodyPr/>
        <a:lstStyle/>
        <a:p>
          <a:r>
            <a:rPr lang="en-US" dirty="0" err="1" smtClean="0"/>
            <a:t>euporia</a:t>
          </a:r>
          <a:r>
            <a:rPr lang="en-US" dirty="0" smtClean="0"/>
            <a:t>, relaxes or sedatives </a:t>
          </a:r>
          <a:endParaRPr lang="en-US" dirty="0"/>
        </a:p>
      </dgm:t>
    </dgm:pt>
    <dgm:pt modelId="{48ACF674-A15B-4625-9C28-BC8254F670BA}" type="parTrans" cxnId="{B743068A-4290-43E5-84CB-213AB1B2D86B}">
      <dgm:prSet/>
      <dgm:spPr/>
    </dgm:pt>
    <dgm:pt modelId="{494F93F3-A73B-40B1-988F-FBA8ACA30B5F}" type="sibTrans" cxnId="{B743068A-4290-43E5-84CB-213AB1B2D86B}">
      <dgm:prSet/>
      <dgm:spPr/>
    </dgm:pt>
    <dgm:pt modelId="{4F26DEB9-E047-405A-8022-396BFAC29FFF}" type="pres">
      <dgm:prSet presAssocID="{8AADA97F-C9C1-40CA-A491-58A81C075F41}" presName="diagram" presStyleCnt="0">
        <dgm:presLayoutVars>
          <dgm:dir/>
          <dgm:resizeHandles val="exact"/>
        </dgm:presLayoutVars>
      </dgm:prSet>
      <dgm:spPr/>
      <dgm:t>
        <a:bodyPr/>
        <a:lstStyle/>
        <a:p>
          <a:endParaRPr lang="en-US"/>
        </a:p>
      </dgm:t>
    </dgm:pt>
    <dgm:pt modelId="{F1BD84FB-EE71-4D4C-8E62-72D37E2B8206}" type="pres">
      <dgm:prSet presAssocID="{1188607E-0308-47C4-A365-12E0565CFEDE}" presName="node" presStyleLbl="node1" presStyleIdx="0" presStyleCnt="6">
        <dgm:presLayoutVars>
          <dgm:bulletEnabled val="1"/>
        </dgm:presLayoutVars>
      </dgm:prSet>
      <dgm:spPr/>
      <dgm:t>
        <a:bodyPr/>
        <a:lstStyle/>
        <a:p>
          <a:endParaRPr lang="en-US"/>
        </a:p>
      </dgm:t>
    </dgm:pt>
    <dgm:pt modelId="{99840630-7684-4F62-96D5-BEE91668269B}" type="pres">
      <dgm:prSet presAssocID="{051F3207-3692-4686-B187-314A0E1F9B9E}" presName="sibTrans" presStyleLbl="sibTrans2D1" presStyleIdx="0" presStyleCnt="5"/>
      <dgm:spPr/>
      <dgm:t>
        <a:bodyPr/>
        <a:lstStyle/>
        <a:p>
          <a:endParaRPr lang="en-US"/>
        </a:p>
      </dgm:t>
    </dgm:pt>
    <dgm:pt modelId="{76AE92CF-72A9-44AA-97CB-4EF0DA7F4621}" type="pres">
      <dgm:prSet presAssocID="{051F3207-3692-4686-B187-314A0E1F9B9E}" presName="connectorText" presStyleLbl="sibTrans2D1" presStyleIdx="0" presStyleCnt="5"/>
      <dgm:spPr/>
      <dgm:t>
        <a:bodyPr/>
        <a:lstStyle/>
        <a:p>
          <a:endParaRPr lang="en-US"/>
        </a:p>
      </dgm:t>
    </dgm:pt>
    <dgm:pt modelId="{15C33A9E-1480-472F-8D67-AC1B4F810E10}" type="pres">
      <dgm:prSet presAssocID="{C9A6CA7D-FA09-4166-B9AC-EAAAE93275B1}" presName="node" presStyleLbl="node1" presStyleIdx="1" presStyleCnt="6">
        <dgm:presLayoutVars>
          <dgm:bulletEnabled val="1"/>
        </dgm:presLayoutVars>
      </dgm:prSet>
      <dgm:spPr/>
      <dgm:t>
        <a:bodyPr/>
        <a:lstStyle/>
        <a:p>
          <a:endParaRPr lang="en-US"/>
        </a:p>
      </dgm:t>
    </dgm:pt>
    <dgm:pt modelId="{DF17E453-9F6A-47E3-AB8E-6BA266FF2733}" type="pres">
      <dgm:prSet presAssocID="{E66515FF-4C66-413A-8D11-03E62956110C}" presName="sibTrans" presStyleLbl="sibTrans2D1" presStyleIdx="1" presStyleCnt="5"/>
      <dgm:spPr/>
      <dgm:t>
        <a:bodyPr/>
        <a:lstStyle/>
        <a:p>
          <a:endParaRPr lang="en-US"/>
        </a:p>
      </dgm:t>
    </dgm:pt>
    <dgm:pt modelId="{CD92C6EB-E190-4C65-90CE-E8A9084A567B}" type="pres">
      <dgm:prSet presAssocID="{E66515FF-4C66-413A-8D11-03E62956110C}" presName="connectorText" presStyleLbl="sibTrans2D1" presStyleIdx="1" presStyleCnt="5"/>
      <dgm:spPr/>
      <dgm:t>
        <a:bodyPr/>
        <a:lstStyle/>
        <a:p>
          <a:endParaRPr lang="en-US"/>
        </a:p>
      </dgm:t>
    </dgm:pt>
    <dgm:pt modelId="{579993FD-65EB-4678-9A53-CF618C6BDCE1}" type="pres">
      <dgm:prSet presAssocID="{18DE22F5-E287-4137-AE6F-F654C7DA8602}" presName="node" presStyleLbl="node1" presStyleIdx="2" presStyleCnt="6">
        <dgm:presLayoutVars>
          <dgm:bulletEnabled val="1"/>
        </dgm:presLayoutVars>
      </dgm:prSet>
      <dgm:spPr/>
      <dgm:t>
        <a:bodyPr/>
        <a:lstStyle/>
        <a:p>
          <a:endParaRPr lang="en-US"/>
        </a:p>
      </dgm:t>
    </dgm:pt>
    <dgm:pt modelId="{67F7741A-688D-42FD-870D-4C223C3B3D82}" type="pres">
      <dgm:prSet presAssocID="{BA9D1153-AA5F-4EC3-ACF2-3879AB585CB5}" presName="sibTrans" presStyleLbl="sibTrans2D1" presStyleIdx="2" presStyleCnt="5"/>
      <dgm:spPr/>
      <dgm:t>
        <a:bodyPr/>
        <a:lstStyle/>
        <a:p>
          <a:endParaRPr lang="en-US"/>
        </a:p>
      </dgm:t>
    </dgm:pt>
    <dgm:pt modelId="{8D1CE936-9484-4549-AE33-EFD37A666EC6}" type="pres">
      <dgm:prSet presAssocID="{BA9D1153-AA5F-4EC3-ACF2-3879AB585CB5}" presName="connectorText" presStyleLbl="sibTrans2D1" presStyleIdx="2" presStyleCnt="5"/>
      <dgm:spPr/>
      <dgm:t>
        <a:bodyPr/>
        <a:lstStyle/>
        <a:p>
          <a:endParaRPr lang="en-US"/>
        </a:p>
      </dgm:t>
    </dgm:pt>
    <dgm:pt modelId="{2FC7207E-1370-41D8-AB4F-D4533E64793B}" type="pres">
      <dgm:prSet presAssocID="{1DCD8CED-8FCD-4161-A700-925E69CDB96C}" presName="node" presStyleLbl="node1" presStyleIdx="3" presStyleCnt="6">
        <dgm:presLayoutVars>
          <dgm:bulletEnabled val="1"/>
        </dgm:presLayoutVars>
      </dgm:prSet>
      <dgm:spPr/>
      <dgm:t>
        <a:bodyPr/>
        <a:lstStyle/>
        <a:p>
          <a:endParaRPr lang="en-US"/>
        </a:p>
      </dgm:t>
    </dgm:pt>
    <dgm:pt modelId="{2CDFF91A-03B4-43F1-9769-6E51CEA149DC}" type="pres">
      <dgm:prSet presAssocID="{C079B9AA-E62A-4ADD-BB55-474CCFEBD4EB}" presName="sibTrans" presStyleLbl="sibTrans2D1" presStyleIdx="3" presStyleCnt="5"/>
      <dgm:spPr/>
      <dgm:t>
        <a:bodyPr/>
        <a:lstStyle/>
        <a:p>
          <a:endParaRPr lang="en-US"/>
        </a:p>
      </dgm:t>
    </dgm:pt>
    <dgm:pt modelId="{E3E0C9BE-DA5B-4E37-83CA-E7F720FADB3C}" type="pres">
      <dgm:prSet presAssocID="{C079B9AA-E62A-4ADD-BB55-474CCFEBD4EB}" presName="connectorText" presStyleLbl="sibTrans2D1" presStyleIdx="3" presStyleCnt="5"/>
      <dgm:spPr/>
      <dgm:t>
        <a:bodyPr/>
        <a:lstStyle/>
        <a:p>
          <a:endParaRPr lang="en-US"/>
        </a:p>
      </dgm:t>
    </dgm:pt>
    <dgm:pt modelId="{8FB93144-60FF-4C9D-A2F3-007036CCC755}" type="pres">
      <dgm:prSet presAssocID="{FDB56CFD-2A52-4ED3-BBBB-ADF59AD7E0BE}" presName="node" presStyleLbl="node1" presStyleIdx="4" presStyleCnt="6">
        <dgm:presLayoutVars>
          <dgm:bulletEnabled val="1"/>
        </dgm:presLayoutVars>
      </dgm:prSet>
      <dgm:spPr/>
      <dgm:t>
        <a:bodyPr/>
        <a:lstStyle/>
        <a:p>
          <a:endParaRPr lang="en-US"/>
        </a:p>
      </dgm:t>
    </dgm:pt>
    <dgm:pt modelId="{AAD2A5DF-C282-4C42-B981-6A5CC2D0B0B9}" type="pres">
      <dgm:prSet presAssocID="{620FA89E-3587-4B37-A772-C105F3FC689D}" presName="sibTrans" presStyleLbl="sibTrans2D1" presStyleIdx="4" presStyleCnt="5"/>
      <dgm:spPr/>
      <dgm:t>
        <a:bodyPr/>
        <a:lstStyle/>
        <a:p>
          <a:endParaRPr lang="en-US"/>
        </a:p>
      </dgm:t>
    </dgm:pt>
    <dgm:pt modelId="{CFCC2C6A-78E7-4418-8DA0-5E6BB64CD9BA}" type="pres">
      <dgm:prSet presAssocID="{620FA89E-3587-4B37-A772-C105F3FC689D}" presName="connectorText" presStyleLbl="sibTrans2D1" presStyleIdx="4" presStyleCnt="5"/>
      <dgm:spPr/>
      <dgm:t>
        <a:bodyPr/>
        <a:lstStyle/>
        <a:p>
          <a:endParaRPr lang="en-US"/>
        </a:p>
      </dgm:t>
    </dgm:pt>
    <dgm:pt modelId="{11B7B35F-E558-4581-9AC1-FB145C1EAA2F}" type="pres">
      <dgm:prSet presAssocID="{3C721464-BD6A-4847-9855-E1B2F4FD81B7}" presName="node" presStyleLbl="node1" presStyleIdx="5" presStyleCnt="6">
        <dgm:presLayoutVars>
          <dgm:bulletEnabled val="1"/>
        </dgm:presLayoutVars>
      </dgm:prSet>
      <dgm:spPr/>
      <dgm:t>
        <a:bodyPr/>
        <a:lstStyle/>
        <a:p>
          <a:endParaRPr lang="en-US"/>
        </a:p>
      </dgm:t>
    </dgm:pt>
  </dgm:ptLst>
  <dgm:cxnLst>
    <dgm:cxn modelId="{B55975C3-85B4-4E95-8A8D-D7DBAABA1A60}" type="presOf" srcId="{C9A6CA7D-FA09-4166-B9AC-EAAAE93275B1}" destId="{15C33A9E-1480-472F-8D67-AC1B4F810E10}" srcOrd="0" destOrd="0" presId="urn:microsoft.com/office/officeart/2005/8/layout/process5"/>
    <dgm:cxn modelId="{F6550113-3780-4522-8827-96D67AD11075}" srcId="{8AADA97F-C9C1-40CA-A491-58A81C075F41}" destId="{C9A6CA7D-FA09-4166-B9AC-EAAAE93275B1}" srcOrd="1" destOrd="0" parTransId="{C8A25172-B489-4354-B56C-E7B036FD70EA}" sibTransId="{E66515FF-4C66-413A-8D11-03E62956110C}"/>
    <dgm:cxn modelId="{E9748B86-250E-46C4-93D1-710E975A4306}" type="presOf" srcId="{E66515FF-4C66-413A-8D11-03E62956110C}" destId="{DF17E453-9F6A-47E3-AB8E-6BA266FF2733}" srcOrd="0" destOrd="0" presId="urn:microsoft.com/office/officeart/2005/8/layout/process5"/>
    <dgm:cxn modelId="{99124704-63F8-4883-8BC4-D0BC090FCB1A}" srcId="{8AADA97F-C9C1-40CA-A491-58A81C075F41}" destId="{18DE22F5-E287-4137-AE6F-F654C7DA8602}" srcOrd="2" destOrd="0" parTransId="{22B97466-3E4F-4AAE-B346-20835C99E346}" sibTransId="{BA9D1153-AA5F-4EC3-ACF2-3879AB585CB5}"/>
    <dgm:cxn modelId="{F5EE4AF5-35C4-43D5-974C-8F0FCA56C772}" type="presOf" srcId="{051F3207-3692-4686-B187-314A0E1F9B9E}" destId="{76AE92CF-72A9-44AA-97CB-4EF0DA7F4621}" srcOrd="1" destOrd="0" presId="urn:microsoft.com/office/officeart/2005/8/layout/process5"/>
    <dgm:cxn modelId="{8D3089C2-C7E8-4A33-8E4A-F0D32565BBAA}" type="presOf" srcId="{620FA89E-3587-4B37-A772-C105F3FC689D}" destId="{CFCC2C6A-78E7-4418-8DA0-5E6BB64CD9BA}" srcOrd="1" destOrd="0" presId="urn:microsoft.com/office/officeart/2005/8/layout/process5"/>
    <dgm:cxn modelId="{02FE90F0-834F-4CCA-86ED-FBFBDE1F1953}" type="presOf" srcId="{620FA89E-3587-4B37-A772-C105F3FC689D}" destId="{AAD2A5DF-C282-4C42-B981-6A5CC2D0B0B9}" srcOrd="0" destOrd="0" presId="urn:microsoft.com/office/officeart/2005/8/layout/process5"/>
    <dgm:cxn modelId="{86040955-335F-45BE-9D28-3EA614C9131E}" type="presOf" srcId="{FDB56CFD-2A52-4ED3-BBBB-ADF59AD7E0BE}" destId="{8FB93144-60FF-4C9D-A2F3-007036CCC755}" srcOrd="0" destOrd="0" presId="urn:microsoft.com/office/officeart/2005/8/layout/process5"/>
    <dgm:cxn modelId="{844FB3B9-6ECA-4A4B-B2AE-09065A89057F}" type="presOf" srcId="{E66515FF-4C66-413A-8D11-03E62956110C}" destId="{CD92C6EB-E190-4C65-90CE-E8A9084A567B}" srcOrd="1" destOrd="0" presId="urn:microsoft.com/office/officeart/2005/8/layout/process5"/>
    <dgm:cxn modelId="{B8DDBE0A-5762-485E-BCC5-268CA51F51D3}" type="presOf" srcId="{18DE22F5-E287-4137-AE6F-F654C7DA8602}" destId="{579993FD-65EB-4678-9A53-CF618C6BDCE1}" srcOrd="0" destOrd="0" presId="urn:microsoft.com/office/officeart/2005/8/layout/process5"/>
    <dgm:cxn modelId="{5139E6EB-D9D8-41AE-A672-F87305E8EBBC}" srcId="{8AADA97F-C9C1-40CA-A491-58A81C075F41}" destId="{1DCD8CED-8FCD-4161-A700-925E69CDB96C}" srcOrd="3" destOrd="0" parTransId="{9708A524-0BA8-4F3F-BCA7-BFB6A9193CA0}" sibTransId="{C079B9AA-E62A-4ADD-BB55-474CCFEBD4EB}"/>
    <dgm:cxn modelId="{3F0B1CAE-198E-4155-8AF0-6C0DE5C151E7}" type="presOf" srcId="{3C721464-BD6A-4847-9855-E1B2F4FD81B7}" destId="{11B7B35F-E558-4581-9AC1-FB145C1EAA2F}" srcOrd="0" destOrd="0" presId="urn:microsoft.com/office/officeart/2005/8/layout/process5"/>
    <dgm:cxn modelId="{450437B6-72F4-4576-8F2E-7CB757BA10F2}" type="presOf" srcId="{C079B9AA-E62A-4ADD-BB55-474CCFEBD4EB}" destId="{E3E0C9BE-DA5B-4E37-83CA-E7F720FADB3C}" srcOrd="1" destOrd="0" presId="urn:microsoft.com/office/officeart/2005/8/layout/process5"/>
    <dgm:cxn modelId="{EDA888FD-B1A1-4870-8C29-5BE91379DF54}" type="presOf" srcId="{1DCD8CED-8FCD-4161-A700-925E69CDB96C}" destId="{2FC7207E-1370-41D8-AB4F-D4533E64793B}" srcOrd="0" destOrd="0" presId="urn:microsoft.com/office/officeart/2005/8/layout/process5"/>
    <dgm:cxn modelId="{C45B6A0D-6E69-4BFB-8EB5-F949FBCA8E05}" type="presOf" srcId="{C079B9AA-E62A-4ADD-BB55-474CCFEBD4EB}" destId="{2CDFF91A-03B4-43F1-9769-6E51CEA149DC}" srcOrd="0" destOrd="0" presId="urn:microsoft.com/office/officeart/2005/8/layout/process5"/>
    <dgm:cxn modelId="{0684ABBE-BDB1-4F78-AE29-15BDAFC63275}" type="presOf" srcId="{8AADA97F-C9C1-40CA-A491-58A81C075F41}" destId="{4F26DEB9-E047-405A-8022-396BFAC29FFF}" srcOrd="0" destOrd="0" presId="urn:microsoft.com/office/officeart/2005/8/layout/process5"/>
    <dgm:cxn modelId="{2138541C-A5BD-4904-851D-39D13BEFA653}" type="presOf" srcId="{BA9D1153-AA5F-4EC3-ACF2-3879AB585CB5}" destId="{8D1CE936-9484-4549-AE33-EFD37A666EC6}" srcOrd="1" destOrd="0" presId="urn:microsoft.com/office/officeart/2005/8/layout/process5"/>
    <dgm:cxn modelId="{B743068A-4290-43E5-84CB-213AB1B2D86B}" srcId="{8AADA97F-C9C1-40CA-A491-58A81C075F41}" destId="{3C721464-BD6A-4847-9855-E1B2F4FD81B7}" srcOrd="5" destOrd="0" parTransId="{48ACF674-A15B-4625-9C28-BC8254F670BA}" sibTransId="{494F93F3-A73B-40B1-988F-FBA8ACA30B5F}"/>
    <dgm:cxn modelId="{31413ACA-2F65-4DC8-8C7A-F2DA4C7C1B38}" srcId="{8AADA97F-C9C1-40CA-A491-58A81C075F41}" destId="{FDB56CFD-2A52-4ED3-BBBB-ADF59AD7E0BE}" srcOrd="4" destOrd="0" parTransId="{3BB02162-C7D0-4E04-99D5-C7DA650C4B04}" sibTransId="{620FA89E-3587-4B37-A772-C105F3FC689D}"/>
    <dgm:cxn modelId="{C5CBC308-A039-49F2-B4CB-4CDDA8CEB1A2}" type="presOf" srcId="{1188607E-0308-47C4-A365-12E0565CFEDE}" destId="{F1BD84FB-EE71-4D4C-8E62-72D37E2B8206}" srcOrd="0" destOrd="0" presId="urn:microsoft.com/office/officeart/2005/8/layout/process5"/>
    <dgm:cxn modelId="{6469BBF7-2731-4953-8E72-A524CEE8923B}" type="presOf" srcId="{051F3207-3692-4686-B187-314A0E1F9B9E}" destId="{99840630-7684-4F62-96D5-BEE91668269B}" srcOrd="0" destOrd="0" presId="urn:microsoft.com/office/officeart/2005/8/layout/process5"/>
    <dgm:cxn modelId="{F747D4BC-0202-4A02-94A3-01F88345D0CF}" type="presOf" srcId="{BA9D1153-AA5F-4EC3-ACF2-3879AB585CB5}" destId="{67F7741A-688D-42FD-870D-4C223C3B3D82}" srcOrd="0" destOrd="0" presId="urn:microsoft.com/office/officeart/2005/8/layout/process5"/>
    <dgm:cxn modelId="{BCE8F270-814C-49D0-BF84-BB62833D757B}" srcId="{8AADA97F-C9C1-40CA-A491-58A81C075F41}" destId="{1188607E-0308-47C4-A365-12E0565CFEDE}" srcOrd="0" destOrd="0" parTransId="{0EBA30DA-64F9-4DA9-92E5-8660EC7A30BC}" sibTransId="{051F3207-3692-4686-B187-314A0E1F9B9E}"/>
    <dgm:cxn modelId="{4C1B0E82-BED4-40EE-8ECD-514484594F6C}" type="presParOf" srcId="{4F26DEB9-E047-405A-8022-396BFAC29FFF}" destId="{F1BD84FB-EE71-4D4C-8E62-72D37E2B8206}" srcOrd="0" destOrd="0" presId="urn:microsoft.com/office/officeart/2005/8/layout/process5"/>
    <dgm:cxn modelId="{70EDEDFF-8924-4D40-848D-9BAB5BDA9D3E}" type="presParOf" srcId="{4F26DEB9-E047-405A-8022-396BFAC29FFF}" destId="{99840630-7684-4F62-96D5-BEE91668269B}" srcOrd="1" destOrd="0" presId="urn:microsoft.com/office/officeart/2005/8/layout/process5"/>
    <dgm:cxn modelId="{EFB4EF71-1FEA-4CEA-B33D-A5E9BAF4010C}" type="presParOf" srcId="{99840630-7684-4F62-96D5-BEE91668269B}" destId="{76AE92CF-72A9-44AA-97CB-4EF0DA7F4621}" srcOrd="0" destOrd="0" presId="urn:microsoft.com/office/officeart/2005/8/layout/process5"/>
    <dgm:cxn modelId="{C6DCC5AA-F5A9-41CF-AB68-1B1341DEB5DB}" type="presParOf" srcId="{4F26DEB9-E047-405A-8022-396BFAC29FFF}" destId="{15C33A9E-1480-472F-8D67-AC1B4F810E10}" srcOrd="2" destOrd="0" presId="urn:microsoft.com/office/officeart/2005/8/layout/process5"/>
    <dgm:cxn modelId="{D3565DCA-C3CC-43BD-BDD3-BB01A3AFA86B}" type="presParOf" srcId="{4F26DEB9-E047-405A-8022-396BFAC29FFF}" destId="{DF17E453-9F6A-47E3-AB8E-6BA266FF2733}" srcOrd="3" destOrd="0" presId="urn:microsoft.com/office/officeart/2005/8/layout/process5"/>
    <dgm:cxn modelId="{4B8350B8-B418-4A7F-AF99-DA8602676C8D}" type="presParOf" srcId="{DF17E453-9F6A-47E3-AB8E-6BA266FF2733}" destId="{CD92C6EB-E190-4C65-90CE-E8A9084A567B}" srcOrd="0" destOrd="0" presId="urn:microsoft.com/office/officeart/2005/8/layout/process5"/>
    <dgm:cxn modelId="{EF82D9AB-790A-40FD-960D-BAA7BA9342AB}" type="presParOf" srcId="{4F26DEB9-E047-405A-8022-396BFAC29FFF}" destId="{579993FD-65EB-4678-9A53-CF618C6BDCE1}" srcOrd="4" destOrd="0" presId="urn:microsoft.com/office/officeart/2005/8/layout/process5"/>
    <dgm:cxn modelId="{73D454D2-174E-4AA5-A41E-307418CEDF32}" type="presParOf" srcId="{4F26DEB9-E047-405A-8022-396BFAC29FFF}" destId="{67F7741A-688D-42FD-870D-4C223C3B3D82}" srcOrd="5" destOrd="0" presId="urn:microsoft.com/office/officeart/2005/8/layout/process5"/>
    <dgm:cxn modelId="{CD8E50CE-0C32-4B2C-A614-B1885C883733}" type="presParOf" srcId="{67F7741A-688D-42FD-870D-4C223C3B3D82}" destId="{8D1CE936-9484-4549-AE33-EFD37A666EC6}" srcOrd="0" destOrd="0" presId="urn:microsoft.com/office/officeart/2005/8/layout/process5"/>
    <dgm:cxn modelId="{6362D104-C89D-4BB6-AFA0-9DDC66CCA104}" type="presParOf" srcId="{4F26DEB9-E047-405A-8022-396BFAC29FFF}" destId="{2FC7207E-1370-41D8-AB4F-D4533E64793B}" srcOrd="6" destOrd="0" presId="urn:microsoft.com/office/officeart/2005/8/layout/process5"/>
    <dgm:cxn modelId="{0E3BD83F-A09A-4A47-AE99-C95FE6CAF3EC}" type="presParOf" srcId="{4F26DEB9-E047-405A-8022-396BFAC29FFF}" destId="{2CDFF91A-03B4-43F1-9769-6E51CEA149DC}" srcOrd="7" destOrd="0" presId="urn:microsoft.com/office/officeart/2005/8/layout/process5"/>
    <dgm:cxn modelId="{32318B69-30FC-4676-813D-8F778F254436}" type="presParOf" srcId="{2CDFF91A-03B4-43F1-9769-6E51CEA149DC}" destId="{E3E0C9BE-DA5B-4E37-83CA-E7F720FADB3C}" srcOrd="0" destOrd="0" presId="urn:microsoft.com/office/officeart/2005/8/layout/process5"/>
    <dgm:cxn modelId="{B04154BC-30C3-4C4A-B1C0-1278CEA5727F}" type="presParOf" srcId="{4F26DEB9-E047-405A-8022-396BFAC29FFF}" destId="{8FB93144-60FF-4C9D-A2F3-007036CCC755}" srcOrd="8" destOrd="0" presId="urn:microsoft.com/office/officeart/2005/8/layout/process5"/>
    <dgm:cxn modelId="{7F472BC0-E8BE-4B04-8CD5-94BCBB44B993}" type="presParOf" srcId="{4F26DEB9-E047-405A-8022-396BFAC29FFF}" destId="{AAD2A5DF-C282-4C42-B981-6A5CC2D0B0B9}" srcOrd="9" destOrd="0" presId="urn:microsoft.com/office/officeart/2005/8/layout/process5"/>
    <dgm:cxn modelId="{343A5AD9-66DA-4662-91A5-78BEFE142724}" type="presParOf" srcId="{AAD2A5DF-C282-4C42-B981-6A5CC2D0B0B9}" destId="{CFCC2C6A-78E7-4418-8DA0-5E6BB64CD9BA}" srcOrd="0" destOrd="0" presId="urn:microsoft.com/office/officeart/2005/8/layout/process5"/>
    <dgm:cxn modelId="{603BE182-92C6-4001-88C7-10996A8FE64C}" type="presParOf" srcId="{4F26DEB9-E047-405A-8022-396BFAC29FFF}" destId="{11B7B35F-E558-4581-9AC1-FB145C1EAA2F}" srcOrd="10" destOrd="0" presId="urn:microsoft.com/office/officeart/2005/8/layout/process5"/>
  </dgm:cxnLst>
  <dgm:bg/>
  <dgm:whole/>
</dgm:dataModel>
</file>

<file path=ppt/diagrams/data3.xml><?xml version="1.0" encoding="utf-8"?>
<dgm:dataModel xmlns:dgm="http://schemas.openxmlformats.org/drawingml/2006/diagram" xmlns:a="http://schemas.openxmlformats.org/drawingml/2006/main">
  <dgm:ptLst>
    <dgm:pt modelId="{BB6C5662-77B4-43FE-9345-F2AA33FE940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0603DCE-EE2A-4A76-99D0-F62FC7471857}">
      <dgm:prSet phldrT="[Text]"/>
      <dgm:spPr/>
      <dgm:t>
        <a:bodyPr/>
        <a:lstStyle/>
        <a:p>
          <a:r>
            <a:rPr lang="en-US" dirty="0" smtClean="0"/>
            <a:t>Design</a:t>
          </a:r>
          <a:endParaRPr lang="en-US" dirty="0"/>
        </a:p>
      </dgm:t>
    </dgm:pt>
    <dgm:pt modelId="{7420C9E0-A33E-4A5F-9504-7891C7AB0AC6}" type="parTrans" cxnId="{01911DC2-45DA-4C31-99E5-8F8DC8F3A9E5}">
      <dgm:prSet/>
      <dgm:spPr/>
      <dgm:t>
        <a:bodyPr/>
        <a:lstStyle/>
        <a:p>
          <a:endParaRPr lang="en-US"/>
        </a:p>
      </dgm:t>
    </dgm:pt>
    <dgm:pt modelId="{270A50CE-BBD2-4210-B48F-C510D16DC4CD}" type="sibTrans" cxnId="{01911DC2-45DA-4C31-99E5-8F8DC8F3A9E5}">
      <dgm:prSet/>
      <dgm:spPr/>
      <dgm:t>
        <a:bodyPr/>
        <a:lstStyle/>
        <a:p>
          <a:endParaRPr lang="en-US"/>
        </a:p>
      </dgm:t>
    </dgm:pt>
    <dgm:pt modelId="{16B10797-9769-4B37-81E0-4E8A2B62500E}">
      <dgm:prSet phldrT="[Text]"/>
      <dgm:spPr/>
      <dgm:t>
        <a:bodyPr/>
        <a:lstStyle/>
        <a:p>
          <a:r>
            <a:rPr lang="en-ID" dirty="0" smtClean="0"/>
            <a:t>Populations</a:t>
          </a:r>
          <a:endParaRPr lang="en-US" dirty="0"/>
        </a:p>
      </dgm:t>
    </dgm:pt>
    <dgm:pt modelId="{0B9CB9CC-0205-4A7A-9628-0AD42D357DF3}" type="parTrans" cxnId="{6C828C6C-AC59-45B4-B973-310B15AA4C70}">
      <dgm:prSet/>
      <dgm:spPr/>
      <dgm:t>
        <a:bodyPr/>
        <a:lstStyle/>
        <a:p>
          <a:endParaRPr lang="en-US"/>
        </a:p>
      </dgm:t>
    </dgm:pt>
    <dgm:pt modelId="{73E85DC4-735A-47E8-B8DE-6B8EF6C0F319}" type="sibTrans" cxnId="{6C828C6C-AC59-45B4-B973-310B15AA4C70}">
      <dgm:prSet/>
      <dgm:spPr/>
      <dgm:t>
        <a:bodyPr/>
        <a:lstStyle/>
        <a:p>
          <a:endParaRPr lang="en-US"/>
        </a:p>
      </dgm:t>
    </dgm:pt>
    <dgm:pt modelId="{6A6BE59B-B3E3-41FE-8060-0EED40D5FE8F}">
      <dgm:prSet phldrT="[Text]"/>
      <dgm:spPr/>
      <dgm:t>
        <a:bodyPr/>
        <a:lstStyle/>
        <a:p>
          <a:r>
            <a:rPr lang="en-ID" dirty="0" smtClean="0"/>
            <a:t>Samples</a:t>
          </a:r>
          <a:endParaRPr lang="en-US" dirty="0"/>
        </a:p>
      </dgm:t>
    </dgm:pt>
    <dgm:pt modelId="{7334E3A6-2021-4D8D-B857-C6A11AEEB78A}" type="parTrans" cxnId="{E20D61A4-F4AE-4DCC-BC86-F597684C2480}">
      <dgm:prSet/>
      <dgm:spPr/>
      <dgm:t>
        <a:bodyPr/>
        <a:lstStyle/>
        <a:p>
          <a:endParaRPr lang="en-US"/>
        </a:p>
      </dgm:t>
    </dgm:pt>
    <dgm:pt modelId="{5B89E639-FEEA-440E-ACB3-C8FF5B2D4CDD}" type="sibTrans" cxnId="{E20D61A4-F4AE-4DCC-BC86-F597684C2480}">
      <dgm:prSet/>
      <dgm:spPr/>
      <dgm:t>
        <a:bodyPr/>
        <a:lstStyle/>
        <a:p>
          <a:endParaRPr lang="en-US"/>
        </a:p>
      </dgm:t>
    </dgm:pt>
    <dgm:pt modelId="{C0F73EB5-F861-4B73-9D4B-1197B6EC2262}">
      <dgm:prSet phldrT="[Text]"/>
      <dgm:spPr/>
      <dgm:t>
        <a:bodyPr/>
        <a:lstStyle/>
        <a:p>
          <a:r>
            <a:rPr lang="en-ID" dirty="0" err="1" smtClean="0"/>
            <a:t>Analized</a:t>
          </a:r>
          <a:endParaRPr lang="en-US" dirty="0"/>
        </a:p>
      </dgm:t>
    </dgm:pt>
    <dgm:pt modelId="{27644EEC-2D27-4AE1-97F5-CDA4A672234E}" type="parTrans" cxnId="{F8996A95-CDF6-457A-8BCC-5F294D7CC197}">
      <dgm:prSet/>
      <dgm:spPr/>
      <dgm:t>
        <a:bodyPr/>
        <a:lstStyle/>
        <a:p>
          <a:endParaRPr lang="en-US"/>
        </a:p>
      </dgm:t>
    </dgm:pt>
    <dgm:pt modelId="{E61B9046-16DF-4171-AAA6-C81DBDFA492F}" type="sibTrans" cxnId="{F8996A95-CDF6-457A-8BCC-5F294D7CC197}">
      <dgm:prSet/>
      <dgm:spPr/>
      <dgm:t>
        <a:bodyPr/>
        <a:lstStyle/>
        <a:p>
          <a:endParaRPr lang="en-US"/>
        </a:p>
      </dgm:t>
    </dgm:pt>
    <dgm:pt modelId="{D77EC9E1-763D-4B82-B61E-C0041EDAA8B5}" type="pres">
      <dgm:prSet presAssocID="{BB6C5662-77B4-43FE-9345-F2AA33FE940B}" presName="matrix" presStyleCnt="0">
        <dgm:presLayoutVars>
          <dgm:chMax val="1"/>
          <dgm:dir/>
          <dgm:resizeHandles val="exact"/>
        </dgm:presLayoutVars>
      </dgm:prSet>
      <dgm:spPr/>
      <dgm:t>
        <a:bodyPr/>
        <a:lstStyle/>
        <a:p>
          <a:endParaRPr lang="en-US"/>
        </a:p>
      </dgm:t>
    </dgm:pt>
    <dgm:pt modelId="{F9EF3A55-37F6-4E83-8BC9-F9FB6CB81EB7}" type="pres">
      <dgm:prSet presAssocID="{BB6C5662-77B4-43FE-9345-F2AA33FE940B}" presName="diamond" presStyleLbl="bgShp" presStyleIdx="0" presStyleCnt="1"/>
      <dgm:spPr/>
    </dgm:pt>
    <dgm:pt modelId="{A9D522D6-CB61-43E4-961E-4A6CAB24E627}" type="pres">
      <dgm:prSet presAssocID="{BB6C5662-77B4-43FE-9345-F2AA33FE940B}" presName="quad1" presStyleLbl="node1" presStyleIdx="0" presStyleCnt="4">
        <dgm:presLayoutVars>
          <dgm:chMax val="0"/>
          <dgm:chPref val="0"/>
          <dgm:bulletEnabled val="1"/>
        </dgm:presLayoutVars>
      </dgm:prSet>
      <dgm:spPr/>
      <dgm:t>
        <a:bodyPr/>
        <a:lstStyle/>
        <a:p>
          <a:endParaRPr lang="en-US"/>
        </a:p>
      </dgm:t>
    </dgm:pt>
    <dgm:pt modelId="{04CD4103-ECDF-4FEB-A687-D4AD5C11C41E}" type="pres">
      <dgm:prSet presAssocID="{BB6C5662-77B4-43FE-9345-F2AA33FE940B}" presName="quad2" presStyleLbl="node1" presStyleIdx="1" presStyleCnt="4">
        <dgm:presLayoutVars>
          <dgm:chMax val="0"/>
          <dgm:chPref val="0"/>
          <dgm:bulletEnabled val="1"/>
        </dgm:presLayoutVars>
      </dgm:prSet>
      <dgm:spPr/>
      <dgm:t>
        <a:bodyPr/>
        <a:lstStyle/>
        <a:p>
          <a:endParaRPr lang="en-US"/>
        </a:p>
      </dgm:t>
    </dgm:pt>
    <dgm:pt modelId="{AE276EDF-8B31-47EB-924E-E3D912511500}" type="pres">
      <dgm:prSet presAssocID="{BB6C5662-77B4-43FE-9345-F2AA33FE940B}" presName="quad3" presStyleLbl="node1" presStyleIdx="2" presStyleCnt="4">
        <dgm:presLayoutVars>
          <dgm:chMax val="0"/>
          <dgm:chPref val="0"/>
          <dgm:bulletEnabled val="1"/>
        </dgm:presLayoutVars>
      </dgm:prSet>
      <dgm:spPr/>
      <dgm:t>
        <a:bodyPr/>
        <a:lstStyle/>
        <a:p>
          <a:endParaRPr lang="en-US"/>
        </a:p>
      </dgm:t>
    </dgm:pt>
    <dgm:pt modelId="{D0112905-909B-4E68-BF53-90BC65D5F5C9}" type="pres">
      <dgm:prSet presAssocID="{BB6C5662-77B4-43FE-9345-F2AA33FE940B}" presName="quad4" presStyleLbl="node1" presStyleIdx="3" presStyleCnt="4">
        <dgm:presLayoutVars>
          <dgm:chMax val="0"/>
          <dgm:chPref val="0"/>
          <dgm:bulletEnabled val="1"/>
        </dgm:presLayoutVars>
      </dgm:prSet>
      <dgm:spPr/>
      <dgm:t>
        <a:bodyPr/>
        <a:lstStyle/>
        <a:p>
          <a:endParaRPr lang="en-US"/>
        </a:p>
      </dgm:t>
    </dgm:pt>
  </dgm:ptLst>
  <dgm:cxnLst>
    <dgm:cxn modelId="{48331838-7A47-49FF-88AE-7274416FC874}" type="presOf" srcId="{16B10797-9769-4B37-81E0-4E8A2B62500E}" destId="{04CD4103-ECDF-4FEB-A687-D4AD5C11C41E}" srcOrd="0" destOrd="0" presId="urn:microsoft.com/office/officeart/2005/8/layout/matrix3"/>
    <dgm:cxn modelId="{01911DC2-45DA-4C31-99E5-8F8DC8F3A9E5}" srcId="{BB6C5662-77B4-43FE-9345-F2AA33FE940B}" destId="{50603DCE-EE2A-4A76-99D0-F62FC7471857}" srcOrd="0" destOrd="0" parTransId="{7420C9E0-A33E-4A5F-9504-7891C7AB0AC6}" sibTransId="{270A50CE-BBD2-4210-B48F-C510D16DC4CD}"/>
    <dgm:cxn modelId="{8F6DF389-5A37-4C93-A64E-6C30D9B6DCD5}" type="presOf" srcId="{6A6BE59B-B3E3-41FE-8060-0EED40D5FE8F}" destId="{AE276EDF-8B31-47EB-924E-E3D912511500}" srcOrd="0" destOrd="0" presId="urn:microsoft.com/office/officeart/2005/8/layout/matrix3"/>
    <dgm:cxn modelId="{E20D61A4-F4AE-4DCC-BC86-F597684C2480}" srcId="{BB6C5662-77B4-43FE-9345-F2AA33FE940B}" destId="{6A6BE59B-B3E3-41FE-8060-0EED40D5FE8F}" srcOrd="2" destOrd="0" parTransId="{7334E3A6-2021-4D8D-B857-C6A11AEEB78A}" sibTransId="{5B89E639-FEEA-440E-ACB3-C8FF5B2D4CDD}"/>
    <dgm:cxn modelId="{F8996A95-CDF6-457A-8BCC-5F294D7CC197}" srcId="{BB6C5662-77B4-43FE-9345-F2AA33FE940B}" destId="{C0F73EB5-F861-4B73-9D4B-1197B6EC2262}" srcOrd="3" destOrd="0" parTransId="{27644EEC-2D27-4AE1-97F5-CDA4A672234E}" sibTransId="{E61B9046-16DF-4171-AAA6-C81DBDFA492F}"/>
    <dgm:cxn modelId="{2A8545D0-7DF0-4424-8BC7-200BA0E84DB5}" type="presOf" srcId="{C0F73EB5-F861-4B73-9D4B-1197B6EC2262}" destId="{D0112905-909B-4E68-BF53-90BC65D5F5C9}" srcOrd="0" destOrd="0" presId="urn:microsoft.com/office/officeart/2005/8/layout/matrix3"/>
    <dgm:cxn modelId="{6C828C6C-AC59-45B4-B973-310B15AA4C70}" srcId="{BB6C5662-77B4-43FE-9345-F2AA33FE940B}" destId="{16B10797-9769-4B37-81E0-4E8A2B62500E}" srcOrd="1" destOrd="0" parTransId="{0B9CB9CC-0205-4A7A-9628-0AD42D357DF3}" sibTransId="{73E85DC4-735A-47E8-B8DE-6B8EF6C0F319}"/>
    <dgm:cxn modelId="{5D180B6E-C48E-4552-9F02-70CAF07359AE}" type="presOf" srcId="{50603DCE-EE2A-4A76-99D0-F62FC7471857}" destId="{A9D522D6-CB61-43E4-961E-4A6CAB24E627}" srcOrd="0" destOrd="0" presId="urn:microsoft.com/office/officeart/2005/8/layout/matrix3"/>
    <dgm:cxn modelId="{D0668CDB-3D82-4E32-ABC6-EBC68AB965F4}" type="presOf" srcId="{BB6C5662-77B4-43FE-9345-F2AA33FE940B}" destId="{D77EC9E1-763D-4B82-B61E-C0041EDAA8B5}" srcOrd="0" destOrd="0" presId="urn:microsoft.com/office/officeart/2005/8/layout/matrix3"/>
    <dgm:cxn modelId="{434B14B8-4878-4880-B7EF-60F5108FC463}" type="presParOf" srcId="{D77EC9E1-763D-4B82-B61E-C0041EDAA8B5}" destId="{F9EF3A55-37F6-4E83-8BC9-F9FB6CB81EB7}" srcOrd="0" destOrd="0" presId="urn:microsoft.com/office/officeart/2005/8/layout/matrix3"/>
    <dgm:cxn modelId="{824BFEC4-DA1B-4C0C-AD09-2356EB430A8A}" type="presParOf" srcId="{D77EC9E1-763D-4B82-B61E-C0041EDAA8B5}" destId="{A9D522D6-CB61-43E4-961E-4A6CAB24E627}" srcOrd="1" destOrd="0" presId="urn:microsoft.com/office/officeart/2005/8/layout/matrix3"/>
    <dgm:cxn modelId="{9177D54C-452E-425B-93AD-B0D94085E6C0}" type="presParOf" srcId="{D77EC9E1-763D-4B82-B61E-C0041EDAA8B5}" destId="{04CD4103-ECDF-4FEB-A687-D4AD5C11C41E}" srcOrd="2" destOrd="0" presId="urn:microsoft.com/office/officeart/2005/8/layout/matrix3"/>
    <dgm:cxn modelId="{E2983884-1E62-437A-B621-589251CC825D}" type="presParOf" srcId="{D77EC9E1-763D-4B82-B61E-C0041EDAA8B5}" destId="{AE276EDF-8B31-47EB-924E-E3D912511500}" srcOrd="3" destOrd="0" presId="urn:microsoft.com/office/officeart/2005/8/layout/matrix3"/>
    <dgm:cxn modelId="{7126C643-8B0F-4097-BFAC-42B32BE188AC}" type="presParOf" srcId="{D77EC9E1-763D-4B82-B61E-C0041EDAA8B5}" destId="{D0112905-909B-4E68-BF53-90BC65D5F5C9}" srcOrd="4" destOrd="0" presId="urn:microsoft.com/office/officeart/2005/8/layout/matrix3"/>
  </dgm:cxnLst>
  <dgm:bg/>
  <dgm:whole/>
</dgm:dataModel>
</file>

<file path=ppt/diagrams/data4.xml><?xml version="1.0" encoding="utf-8"?>
<dgm:dataModel xmlns:dgm="http://schemas.openxmlformats.org/drawingml/2006/diagram" xmlns:a="http://schemas.openxmlformats.org/drawingml/2006/main">
  <dgm:ptLst>
    <dgm:pt modelId="{84E16273-EA27-49F5-BD3E-5AC09BDE80A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6BE2FE5-2369-48CE-B13E-F1B53C282F3A}">
      <dgm:prSet phldrT="[Text]"/>
      <dgm:spPr/>
      <dgm:t>
        <a:bodyPr/>
        <a:lstStyle/>
        <a:p>
          <a:r>
            <a:rPr lang="en-ID" dirty="0" smtClean="0"/>
            <a:t>Characteristic</a:t>
          </a:r>
          <a:endParaRPr lang="en-US" dirty="0"/>
        </a:p>
      </dgm:t>
    </dgm:pt>
    <dgm:pt modelId="{FF8C722C-B57F-488E-8799-A4C109AD85EB}" type="parTrans" cxnId="{30E6E342-B6A1-445E-BEDB-16B739D13C6A}">
      <dgm:prSet/>
      <dgm:spPr/>
      <dgm:t>
        <a:bodyPr/>
        <a:lstStyle/>
        <a:p>
          <a:endParaRPr lang="en-US"/>
        </a:p>
      </dgm:t>
    </dgm:pt>
    <dgm:pt modelId="{41139A10-93DF-468B-8574-35CBFD3FE622}" type="sibTrans" cxnId="{30E6E342-B6A1-445E-BEDB-16B739D13C6A}">
      <dgm:prSet/>
      <dgm:spPr/>
      <dgm:t>
        <a:bodyPr/>
        <a:lstStyle/>
        <a:p>
          <a:endParaRPr lang="en-US"/>
        </a:p>
      </dgm:t>
    </dgm:pt>
    <dgm:pt modelId="{513070E3-F58D-42C7-817A-41A6160DADF4}">
      <dgm:prSet phldrT="[Text]"/>
      <dgm:spPr/>
      <dgm:t>
        <a:bodyPr/>
        <a:lstStyle/>
        <a:p>
          <a:r>
            <a:rPr lang="en-US" dirty="0" smtClean="0"/>
            <a:t>there were 70% of adults, 55% were male, 40% completed tertiary education, 55% were still working, 95% were married, and 60% had associated disease hypertension.</a:t>
          </a:r>
          <a:endParaRPr lang="en-US" dirty="0"/>
        </a:p>
      </dgm:t>
    </dgm:pt>
    <dgm:pt modelId="{CAE3251E-AE44-4691-B2EE-CF9DABB39F05}" type="parTrans" cxnId="{C10AC943-2C2D-47B9-B29B-F769D3776E24}">
      <dgm:prSet/>
      <dgm:spPr/>
      <dgm:t>
        <a:bodyPr/>
        <a:lstStyle/>
        <a:p>
          <a:endParaRPr lang="en-US"/>
        </a:p>
      </dgm:t>
    </dgm:pt>
    <dgm:pt modelId="{4187C477-A5A1-451B-88B2-12B90F4C1C08}" type="sibTrans" cxnId="{C10AC943-2C2D-47B9-B29B-F769D3776E24}">
      <dgm:prSet/>
      <dgm:spPr/>
      <dgm:t>
        <a:bodyPr/>
        <a:lstStyle/>
        <a:p>
          <a:endParaRPr lang="en-US"/>
        </a:p>
      </dgm:t>
    </dgm:pt>
    <dgm:pt modelId="{A1FCAB5C-7536-4B01-B6E4-F68D9655DE76}" type="pres">
      <dgm:prSet presAssocID="{84E16273-EA27-49F5-BD3E-5AC09BDE80AE}" presName="Name0" presStyleCnt="0">
        <dgm:presLayoutVars>
          <dgm:dir/>
          <dgm:animLvl val="lvl"/>
          <dgm:resizeHandles/>
        </dgm:presLayoutVars>
      </dgm:prSet>
      <dgm:spPr/>
      <dgm:t>
        <a:bodyPr/>
        <a:lstStyle/>
        <a:p>
          <a:endParaRPr lang="en-US"/>
        </a:p>
      </dgm:t>
    </dgm:pt>
    <dgm:pt modelId="{AEF512B8-9EBC-4D31-93AC-772FB27562B1}" type="pres">
      <dgm:prSet presAssocID="{B6BE2FE5-2369-48CE-B13E-F1B53C282F3A}" presName="linNode" presStyleCnt="0"/>
      <dgm:spPr/>
    </dgm:pt>
    <dgm:pt modelId="{0A59CA75-71CA-4CAB-8572-132A91166E47}" type="pres">
      <dgm:prSet presAssocID="{B6BE2FE5-2369-48CE-B13E-F1B53C282F3A}" presName="parentShp" presStyleLbl="node1" presStyleIdx="0" presStyleCnt="1">
        <dgm:presLayoutVars>
          <dgm:bulletEnabled val="1"/>
        </dgm:presLayoutVars>
      </dgm:prSet>
      <dgm:spPr/>
      <dgm:t>
        <a:bodyPr/>
        <a:lstStyle/>
        <a:p>
          <a:endParaRPr lang="en-US"/>
        </a:p>
      </dgm:t>
    </dgm:pt>
    <dgm:pt modelId="{1BAFB794-A70D-449A-906D-D2DEC351EB9B}" type="pres">
      <dgm:prSet presAssocID="{B6BE2FE5-2369-48CE-B13E-F1B53C282F3A}" presName="childShp" presStyleLbl="bgAccFollowNode1" presStyleIdx="0" presStyleCnt="1">
        <dgm:presLayoutVars>
          <dgm:bulletEnabled val="1"/>
        </dgm:presLayoutVars>
      </dgm:prSet>
      <dgm:spPr/>
      <dgm:t>
        <a:bodyPr/>
        <a:lstStyle/>
        <a:p>
          <a:endParaRPr lang="en-US"/>
        </a:p>
      </dgm:t>
    </dgm:pt>
  </dgm:ptLst>
  <dgm:cxnLst>
    <dgm:cxn modelId="{6BEB9528-0C06-4FB7-9989-33669CEB7F27}" type="presOf" srcId="{B6BE2FE5-2369-48CE-B13E-F1B53C282F3A}" destId="{0A59CA75-71CA-4CAB-8572-132A91166E47}" srcOrd="0" destOrd="0" presId="urn:microsoft.com/office/officeart/2005/8/layout/vList6"/>
    <dgm:cxn modelId="{69DAF922-FA91-4C15-A78A-5BDA37481B5F}" type="presOf" srcId="{84E16273-EA27-49F5-BD3E-5AC09BDE80AE}" destId="{A1FCAB5C-7536-4B01-B6E4-F68D9655DE76}" srcOrd="0" destOrd="0" presId="urn:microsoft.com/office/officeart/2005/8/layout/vList6"/>
    <dgm:cxn modelId="{B12B8EEE-5BDE-43FE-A1DD-BDE2ED228A26}" type="presOf" srcId="{513070E3-F58D-42C7-817A-41A6160DADF4}" destId="{1BAFB794-A70D-449A-906D-D2DEC351EB9B}" srcOrd="0" destOrd="0" presId="urn:microsoft.com/office/officeart/2005/8/layout/vList6"/>
    <dgm:cxn modelId="{30E6E342-B6A1-445E-BEDB-16B739D13C6A}" srcId="{84E16273-EA27-49F5-BD3E-5AC09BDE80AE}" destId="{B6BE2FE5-2369-48CE-B13E-F1B53C282F3A}" srcOrd="0" destOrd="0" parTransId="{FF8C722C-B57F-488E-8799-A4C109AD85EB}" sibTransId="{41139A10-93DF-468B-8574-35CBFD3FE622}"/>
    <dgm:cxn modelId="{C10AC943-2C2D-47B9-B29B-F769D3776E24}" srcId="{B6BE2FE5-2369-48CE-B13E-F1B53C282F3A}" destId="{513070E3-F58D-42C7-817A-41A6160DADF4}" srcOrd="0" destOrd="0" parTransId="{CAE3251E-AE44-4691-B2EE-CF9DABB39F05}" sibTransId="{4187C477-A5A1-451B-88B2-12B90F4C1C08}"/>
    <dgm:cxn modelId="{90A00851-387E-49FF-B4C0-CD2149342B0C}" type="presParOf" srcId="{A1FCAB5C-7536-4B01-B6E4-F68D9655DE76}" destId="{AEF512B8-9EBC-4D31-93AC-772FB27562B1}" srcOrd="0" destOrd="0" presId="urn:microsoft.com/office/officeart/2005/8/layout/vList6"/>
    <dgm:cxn modelId="{7C373D8E-10DD-4D5C-91C1-0BDA0C155F39}" type="presParOf" srcId="{AEF512B8-9EBC-4D31-93AC-772FB27562B1}" destId="{0A59CA75-71CA-4CAB-8572-132A91166E47}" srcOrd="0" destOrd="0" presId="urn:microsoft.com/office/officeart/2005/8/layout/vList6"/>
    <dgm:cxn modelId="{BECBE46F-F5BB-45F3-9846-1EA7FDC4737D}" type="presParOf" srcId="{AEF512B8-9EBC-4D31-93AC-772FB27562B1}" destId="{1BAFB794-A70D-449A-906D-D2DEC351EB9B}" srcOrd="1" destOrd="0" presId="urn:microsoft.com/office/officeart/2005/8/layout/vList6"/>
  </dgm:cxnLst>
  <dgm:bg/>
  <dgm:whole/>
</dgm:dataModel>
</file>

<file path=ppt/diagrams/data5.xml><?xml version="1.0" encoding="utf-8"?>
<dgm:dataModel xmlns:dgm="http://schemas.openxmlformats.org/drawingml/2006/diagram" xmlns:a="http://schemas.openxmlformats.org/drawingml/2006/main">
  <dgm:ptLst>
    <dgm:pt modelId="{BD5219B7-DF06-42EC-B771-7CD378764AF9}" type="doc">
      <dgm:prSet loTypeId="urn:microsoft.com/office/officeart/2005/8/layout/vList3" loCatId="list" qsTypeId="urn:microsoft.com/office/officeart/2005/8/quickstyle/simple1" qsCatId="simple" csTypeId="urn:microsoft.com/office/officeart/2005/8/colors/accent1_2" csCatId="accent1" phldr="1"/>
      <dgm:spPr/>
    </dgm:pt>
    <dgm:pt modelId="{25A9E2F4-656D-464D-A4E6-B9F54939EF23}">
      <dgm:prSet phldrT="[Text]"/>
      <dgm:spPr/>
      <dgm:t>
        <a:bodyPr/>
        <a:lstStyle/>
        <a:p>
          <a:r>
            <a:rPr lang="en-US" dirty="0" smtClean="0"/>
            <a:t>that there was an effect of giving citrus (orange) aromatherapy to the anxiety level of </a:t>
          </a:r>
          <a:r>
            <a:rPr lang="en-US" dirty="0" err="1" smtClean="0"/>
            <a:t>hemodialysis</a:t>
          </a:r>
          <a:r>
            <a:rPr lang="en-US" dirty="0" smtClean="0"/>
            <a:t> patients with p value = 0,000. The average anxiety score also showed that there was a difference between before and after giving citrus (orange) aromatherapy.	</a:t>
          </a:r>
          <a:endParaRPr lang="en-US" dirty="0"/>
        </a:p>
      </dgm:t>
    </dgm:pt>
    <dgm:pt modelId="{1A33AFB5-DFC2-4975-BD40-019FE5F816BB}" type="parTrans" cxnId="{1F9108C2-4055-4BFA-8085-9A8160AE62B7}">
      <dgm:prSet/>
      <dgm:spPr/>
      <dgm:t>
        <a:bodyPr/>
        <a:lstStyle/>
        <a:p>
          <a:endParaRPr lang="en-US"/>
        </a:p>
      </dgm:t>
    </dgm:pt>
    <dgm:pt modelId="{DA1E242E-EB54-46F8-A4D0-30779DC03B0D}" type="sibTrans" cxnId="{1F9108C2-4055-4BFA-8085-9A8160AE62B7}">
      <dgm:prSet/>
      <dgm:spPr/>
      <dgm:t>
        <a:bodyPr/>
        <a:lstStyle/>
        <a:p>
          <a:endParaRPr lang="en-US"/>
        </a:p>
      </dgm:t>
    </dgm:pt>
    <dgm:pt modelId="{92D3AF7E-104A-40B9-9B8F-DB938CE4F2B5}" type="pres">
      <dgm:prSet presAssocID="{BD5219B7-DF06-42EC-B771-7CD378764AF9}" presName="linearFlow" presStyleCnt="0">
        <dgm:presLayoutVars>
          <dgm:dir/>
          <dgm:resizeHandles val="exact"/>
        </dgm:presLayoutVars>
      </dgm:prSet>
      <dgm:spPr/>
    </dgm:pt>
    <dgm:pt modelId="{FB038747-149C-4A6D-B207-42A5A3CD5476}" type="pres">
      <dgm:prSet presAssocID="{25A9E2F4-656D-464D-A4E6-B9F54939EF23}" presName="composite" presStyleCnt="0"/>
      <dgm:spPr/>
    </dgm:pt>
    <dgm:pt modelId="{825A29A8-0F0A-4F7F-8AEB-EE72A07769C6}" type="pres">
      <dgm:prSet presAssocID="{25A9E2F4-656D-464D-A4E6-B9F54939EF23}" presName="imgShp" presStyleLbl="fgImgPlace1" presStyleIdx="0" presStyleCnt="1"/>
      <dgm:spPr/>
    </dgm:pt>
    <dgm:pt modelId="{989ADA08-4137-4639-8ED4-2A6593294C3A}" type="pres">
      <dgm:prSet presAssocID="{25A9E2F4-656D-464D-A4E6-B9F54939EF23}" presName="txShp" presStyleLbl="node1" presStyleIdx="0" presStyleCnt="1">
        <dgm:presLayoutVars>
          <dgm:bulletEnabled val="1"/>
        </dgm:presLayoutVars>
      </dgm:prSet>
      <dgm:spPr/>
      <dgm:t>
        <a:bodyPr/>
        <a:lstStyle/>
        <a:p>
          <a:endParaRPr lang="en-US"/>
        </a:p>
      </dgm:t>
    </dgm:pt>
  </dgm:ptLst>
  <dgm:cxnLst>
    <dgm:cxn modelId="{E4FD8F81-32B1-495A-92D1-561E671B3A4F}" type="presOf" srcId="{25A9E2F4-656D-464D-A4E6-B9F54939EF23}" destId="{989ADA08-4137-4639-8ED4-2A6593294C3A}" srcOrd="0" destOrd="0" presId="urn:microsoft.com/office/officeart/2005/8/layout/vList3"/>
    <dgm:cxn modelId="{1F9108C2-4055-4BFA-8085-9A8160AE62B7}" srcId="{BD5219B7-DF06-42EC-B771-7CD378764AF9}" destId="{25A9E2F4-656D-464D-A4E6-B9F54939EF23}" srcOrd="0" destOrd="0" parTransId="{1A33AFB5-DFC2-4975-BD40-019FE5F816BB}" sibTransId="{DA1E242E-EB54-46F8-A4D0-30779DC03B0D}"/>
    <dgm:cxn modelId="{D7E32C00-BCDA-4D24-8299-0CA9F71E68AF}" type="presOf" srcId="{BD5219B7-DF06-42EC-B771-7CD378764AF9}" destId="{92D3AF7E-104A-40B9-9B8F-DB938CE4F2B5}" srcOrd="0" destOrd="0" presId="urn:microsoft.com/office/officeart/2005/8/layout/vList3"/>
    <dgm:cxn modelId="{6313366D-DBDD-4AFD-9A91-FB24163F4635}" type="presParOf" srcId="{92D3AF7E-104A-40B9-9B8F-DB938CE4F2B5}" destId="{FB038747-149C-4A6D-B207-42A5A3CD5476}" srcOrd="0" destOrd="0" presId="urn:microsoft.com/office/officeart/2005/8/layout/vList3"/>
    <dgm:cxn modelId="{D8093117-7EFF-4DFF-A7DA-3CDF745E41EC}" type="presParOf" srcId="{FB038747-149C-4A6D-B207-42A5A3CD5476}" destId="{825A29A8-0F0A-4F7F-8AEB-EE72A07769C6}" srcOrd="0" destOrd="0" presId="urn:microsoft.com/office/officeart/2005/8/layout/vList3"/>
    <dgm:cxn modelId="{0C39F094-12F4-47CF-B815-6BA0868049D1}" type="presParOf" srcId="{FB038747-149C-4A6D-B207-42A5A3CD5476}" destId="{989ADA08-4137-4639-8ED4-2A6593294C3A}" srcOrd="1" destOrd="0" presId="urn:microsoft.com/office/officeart/2005/8/layout/vList3"/>
  </dgm:cxnLst>
  <dgm:bg/>
  <dgm:whole/>
</dgm:dataModel>
</file>

<file path=ppt/diagrams/data6.xml><?xml version="1.0" encoding="utf-8"?>
<dgm:dataModel xmlns:dgm="http://schemas.openxmlformats.org/drawingml/2006/diagram" xmlns:a="http://schemas.openxmlformats.org/drawingml/2006/main">
  <dgm:ptLst>
    <dgm:pt modelId="{05596723-F4C8-4962-A1AC-6782FD1F6C1F}"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5074F673-5953-49F4-BDFE-9EEAA825CA9D}">
      <dgm:prSet phldrT="[Text]"/>
      <dgm:spPr/>
      <dgm:t>
        <a:bodyPr/>
        <a:lstStyle/>
        <a:p>
          <a:r>
            <a:rPr lang="en-US" dirty="0" smtClean="0"/>
            <a:t>Patient anxiety before </a:t>
          </a:r>
          <a:r>
            <a:rPr lang="en-US" dirty="0" err="1" smtClean="0"/>
            <a:t>before</a:t>
          </a:r>
          <a:r>
            <a:rPr lang="en-US" dirty="0" smtClean="0"/>
            <a:t> the administration of citrus (orange) aromatherapy obtained a mean of 51.20</a:t>
          </a:r>
          <a:endParaRPr lang="en-US" dirty="0"/>
        </a:p>
      </dgm:t>
    </dgm:pt>
    <dgm:pt modelId="{7E267C6E-58AC-4000-BDF2-B15312601FDF}" type="parTrans" cxnId="{3713893C-00D8-4435-8297-9DE66B09FB10}">
      <dgm:prSet/>
      <dgm:spPr/>
      <dgm:t>
        <a:bodyPr/>
        <a:lstStyle/>
        <a:p>
          <a:endParaRPr lang="en-US"/>
        </a:p>
      </dgm:t>
    </dgm:pt>
    <dgm:pt modelId="{931DF280-CB50-4805-A282-531FFAF29CB3}" type="sibTrans" cxnId="{3713893C-00D8-4435-8297-9DE66B09FB10}">
      <dgm:prSet/>
      <dgm:spPr/>
      <dgm:t>
        <a:bodyPr/>
        <a:lstStyle/>
        <a:p>
          <a:endParaRPr lang="en-US"/>
        </a:p>
      </dgm:t>
    </dgm:pt>
    <dgm:pt modelId="{6EFCECBF-EFFB-4B53-90E4-B357EBF0FE84}">
      <dgm:prSet phldrT="[Text]"/>
      <dgm:spPr/>
      <dgm:t>
        <a:bodyPr/>
        <a:lstStyle/>
        <a:p>
          <a:r>
            <a:rPr lang="en-US" dirty="0" smtClean="0"/>
            <a:t>The existence of the anxiety is due to the actions before the </a:t>
          </a:r>
          <a:r>
            <a:rPr lang="en-US" dirty="0" err="1" smtClean="0"/>
            <a:t>hemodialysis</a:t>
          </a:r>
          <a:r>
            <a:rPr lang="en-US" dirty="0" smtClean="0"/>
            <a:t> treatment, changes in lifestyle, anxiety on the medication costs and the fear of death (Brunner &amp; </a:t>
          </a:r>
          <a:r>
            <a:rPr lang="en-US" dirty="0" err="1" smtClean="0"/>
            <a:t>Suddart</a:t>
          </a:r>
          <a:r>
            <a:rPr lang="en-US" dirty="0" smtClean="0"/>
            <a:t>, 2013). </a:t>
          </a:r>
          <a:endParaRPr lang="en-US" dirty="0"/>
        </a:p>
      </dgm:t>
    </dgm:pt>
    <dgm:pt modelId="{0C87DA4C-3705-405A-A9EC-DBC1D67713FD}" type="parTrans" cxnId="{056AF163-E4D8-4970-8314-9F2CCE86A2E5}">
      <dgm:prSet/>
      <dgm:spPr/>
      <dgm:t>
        <a:bodyPr/>
        <a:lstStyle/>
        <a:p>
          <a:endParaRPr lang="en-US"/>
        </a:p>
      </dgm:t>
    </dgm:pt>
    <dgm:pt modelId="{07136BB8-E0A8-45A3-BC50-F7E3312CD179}" type="sibTrans" cxnId="{056AF163-E4D8-4970-8314-9F2CCE86A2E5}">
      <dgm:prSet/>
      <dgm:spPr/>
      <dgm:t>
        <a:bodyPr/>
        <a:lstStyle/>
        <a:p>
          <a:endParaRPr lang="en-US"/>
        </a:p>
      </dgm:t>
    </dgm:pt>
    <dgm:pt modelId="{7B7AFF81-81C4-4E14-8A85-EC297CBA4175}">
      <dgm:prSet phldrT="[Text]"/>
      <dgm:spPr/>
      <dgm:t>
        <a:bodyPr/>
        <a:lstStyle/>
        <a:p>
          <a:endParaRPr lang="en-US"/>
        </a:p>
      </dgm:t>
    </dgm:pt>
    <dgm:pt modelId="{1E0B031C-98D4-4087-8ACE-409A1956A229}" type="parTrans" cxnId="{9C8D077A-B322-4317-8220-31ADA85A3C6E}">
      <dgm:prSet/>
      <dgm:spPr/>
    </dgm:pt>
    <dgm:pt modelId="{4A6CCD8E-03E2-4DF8-81A5-6801DED82472}" type="sibTrans" cxnId="{9C8D077A-B322-4317-8220-31ADA85A3C6E}">
      <dgm:prSet/>
      <dgm:spPr/>
    </dgm:pt>
    <dgm:pt modelId="{ECF373A2-FBCD-4DF1-9AD7-186AE57E79F4}" type="pres">
      <dgm:prSet presAssocID="{05596723-F4C8-4962-A1AC-6782FD1F6C1F}" presName="compositeShape" presStyleCnt="0">
        <dgm:presLayoutVars>
          <dgm:chMax val="2"/>
          <dgm:dir/>
          <dgm:resizeHandles val="exact"/>
        </dgm:presLayoutVars>
      </dgm:prSet>
      <dgm:spPr/>
      <dgm:t>
        <a:bodyPr/>
        <a:lstStyle/>
        <a:p>
          <a:endParaRPr lang="en-US"/>
        </a:p>
      </dgm:t>
    </dgm:pt>
    <dgm:pt modelId="{F8CBF931-30A6-48EE-B96C-208F62D75052}" type="pres">
      <dgm:prSet presAssocID="{5074F673-5953-49F4-BDFE-9EEAA825CA9D}" presName="upArrow" presStyleLbl="node1" presStyleIdx="0" presStyleCnt="2"/>
      <dgm:spPr/>
    </dgm:pt>
    <dgm:pt modelId="{632CDCCE-D53E-496D-A918-95541DD43EEA}" type="pres">
      <dgm:prSet presAssocID="{5074F673-5953-49F4-BDFE-9EEAA825CA9D}" presName="upArrowText" presStyleLbl="revTx" presStyleIdx="0" presStyleCnt="2">
        <dgm:presLayoutVars>
          <dgm:chMax val="0"/>
          <dgm:bulletEnabled val="1"/>
        </dgm:presLayoutVars>
      </dgm:prSet>
      <dgm:spPr/>
      <dgm:t>
        <a:bodyPr/>
        <a:lstStyle/>
        <a:p>
          <a:endParaRPr lang="en-US"/>
        </a:p>
      </dgm:t>
    </dgm:pt>
    <dgm:pt modelId="{9BFEB7FD-648E-408F-A430-8ED7B38AD4C5}" type="pres">
      <dgm:prSet presAssocID="{6EFCECBF-EFFB-4B53-90E4-B357EBF0FE84}" presName="downArrow" presStyleLbl="node1" presStyleIdx="1" presStyleCnt="2"/>
      <dgm:spPr/>
    </dgm:pt>
    <dgm:pt modelId="{AF143F8D-AE0B-4706-9D7F-50DDDD2891B6}" type="pres">
      <dgm:prSet presAssocID="{6EFCECBF-EFFB-4B53-90E4-B357EBF0FE84}" presName="downArrowText" presStyleLbl="revTx" presStyleIdx="1" presStyleCnt="2">
        <dgm:presLayoutVars>
          <dgm:chMax val="0"/>
          <dgm:bulletEnabled val="1"/>
        </dgm:presLayoutVars>
      </dgm:prSet>
      <dgm:spPr/>
      <dgm:t>
        <a:bodyPr/>
        <a:lstStyle/>
        <a:p>
          <a:endParaRPr lang="en-US"/>
        </a:p>
      </dgm:t>
    </dgm:pt>
  </dgm:ptLst>
  <dgm:cxnLst>
    <dgm:cxn modelId="{056AF163-E4D8-4970-8314-9F2CCE86A2E5}" srcId="{05596723-F4C8-4962-A1AC-6782FD1F6C1F}" destId="{6EFCECBF-EFFB-4B53-90E4-B357EBF0FE84}" srcOrd="1" destOrd="0" parTransId="{0C87DA4C-3705-405A-A9EC-DBC1D67713FD}" sibTransId="{07136BB8-E0A8-45A3-BC50-F7E3312CD179}"/>
    <dgm:cxn modelId="{DD767157-6D89-4B53-95BB-5F2A070566BE}" type="presOf" srcId="{6EFCECBF-EFFB-4B53-90E4-B357EBF0FE84}" destId="{AF143F8D-AE0B-4706-9D7F-50DDDD2891B6}" srcOrd="0" destOrd="0" presId="urn:microsoft.com/office/officeart/2005/8/layout/arrow4"/>
    <dgm:cxn modelId="{3713893C-00D8-4435-8297-9DE66B09FB10}" srcId="{05596723-F4C8-4962-A1AC-6782FD1F6C1F}" destId="{5074F673-5953-49F4-BDFE-9EEAA825CA9D}" srcOrd="0" destOrd="0" parTransId="{7E267C6E-58AC-4000-BDF2-B15312601FDF}" sibTransId="{931DF280-CB50-4805-A282-531FFAF29CB3}"/>
    <dgm:cxn modelId="{9C8D077A-B322-4317-8220-31ADA85A3C6E}" srcId="{05596723-F4C8-4962-A1AC-6782FD1F6C1F}" destId="{7B7AFF81-81C4-4E14-8A85-EC297CBA4175}" srcOrd="2" destOrd="0" parTransId="{1E0B031C-98D4-4087-8ACE-409A1956A229}" sibTransId="{4A6CCD8E-03E2-4DF8-81A5-6801DED82472}"/>
    <dgm:cxn modelId="{88C634B1-9BA1-4E9D-8FB2-870F6E2B73FB}" type="presOf" srcId="{05596723-F4C8-4962-A1AC-6782FD1F6C1F}" destId="{ECF373A2-FBCD-4DF1-9AD7-186AE57E79F4}" srcOrd="0" destOrd="0" presId="urn:microsoft.com/office/officeart/2005/8/layout/arrow4"/>
    <dgm:cxn modelId="{7D9CD54E-ADEC-4D6B-AED8-7929C8028AC3}" type="presOf" srcId="{5074F673-5953-49F4-BDFE-9EEAA825CA9D}" destId="{632CDCCE-D53E-496D-A918-95541DD43EEA}" srcOrd="0" destOrd="0" presId="urn:microsoft.com/office/officeart/2005/8/layout/arrow4"/>
    <dgm:cxn modelId="{E8BA21BA-B846-425A-B616-440EF233B9B6}" type="presParOf" srcId="{ECF373A2-FBCD-4DF1-9AD7-186AE57E79F4}" destId="{F8CBF931-30A6-48EE-B96C-208F62D75052}" srcOrd="0" destOrd="0" presId="urn:microsoft.com/office/officeart/2005/8/layout/arrow4"/>
    <dgm:cxn modelId="{3C68BFFA-86E1-43FE-B311-CDF2B4A0EB87}" type="presParOf" srcId="{ECF373A2-FBCD-4DF1-9AD7-186AE57E79F4}" destId="{632CDCCE-D53E-496D-A918-95541DD43EEA}" srcOrd="1" destOrd="0" presId="urn:microsoft.com/office/officeart/2005/8/layout/arrow4"/>
    <dgm:cxn modelId="{9BB5C80E-0926-42F6-B094-149CDD59F9E0}" type="presParOf" srcId="{ECF373A2-FBCD-4DF1-9AD7-186AE57E79F4}" destId="{9BFEB7FD-648E-408F-A430-8ED7B38AD4C5}" srcOrd="2" destOrd="0" presId="urn:microsoft.com/office/officeart/2005/8/layout/arrow4"/>
    <dgm:cxn modelId="{1904CFB8-900B-4B7A-AE65-3F04924CAD28}" type="presParOf" srcId="{ECF373A2-FBCD-4DF1-9AD7-186AE57E79F4}" destId="{AF143F8D-AE0B-4706-9D7F-50DDDD2891B6}" srcOrd="3" destOrd="0" presId="urn:microsoft.com/office/officeart/2005/8/layout/arrow4"/>
  </dgm:cxnLst>
  <dgm:bg/>
  <dgm:whole/>
</dgm:dataModel>
</file>

<file path=ppt/diagrams/data7.xml><?xml version="1.0" encoding="utf-8"?>
<dgm:dataModel xmlns:dgm="http://schemas.openxmlformats.org/drawingml/2006/diagram" xmlns:a="http://schemas.openxmlformats.org/drawingml/2006/main">
  <dgm:ptLst>
    <dgm:pt modelId="{E1DAC15C-FE5A-42FB-B70B-32D34330E46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8812CEC-0681-4852-9135-A9B54A042939}">
      <dgm:prSet phldrT="[Text]" phldr="1"/>
      <dgm:spPr/>
      <dgm:t>
        <a:bodyPr/>
        <a:lstStyle/>
        <a:p>
          <a:endParaRPr lang="en-US"/>
        </a:p>
      </dgm:t>
    </dgm:pt>
    <dgm:pt modelId="{2CBE7F8D-631F-42C0-846B-860AD1A8E877}" type="parTrans" cxnId="{6DA424F4-5E4E-4878-B378-8AEBE22F9D68}">
      <dgm:prSet/>
      <dgm:spPr/>
      <dgm:t>
        <a:bodyPr/>
        <a:lstStyle/>
        <a:p>
          <a:endParaRPr lang="en-US"/>
        </a:p>
      </dgm:t>
    </dgm:pt>
    <dgm:pt modelId="{08E4B330-9A07-45C5-9F55-D52B09C7653D}" type="sibTrans" cxnId="{6DA424F4-5E4E-4878-B378-8AEBE22F9D68}">
      <dgm:prSet/>
      <dgm:spPr/>
      <dgm:t>
        <a:bodyPr/>
        <a:lstStyle/>
        <a:p>
          <a:endParaRPr lang="en-US"/>
        </a:p>
      </dgm:t>
    </dgm:pt>
    <dgm:pt modelId="{938111ED-2C92-4E14-AD89-E1C3D979C0AC}">
      <dgm:prSet phldrT="[Text]"/>
      <dgm:spPr/>
      <dgm:t>
        <a:bodyPr/>
        <a:lstStyle/>
        <a:p>
          <a:r>
            <a:rPr lang="en-US" dirty="0" err="1" smtClean="0"/>
            <a:t>Dewi</a:t>
          </a:r>
          <a:r>
            <a:rPr lang="en-US" dirty="0" smtClean="0"/>
            <a:t> (2012) stated that psychological problems such as anxiety and depression could be found in chronic kidney failure patients which undergone </a:t>
          </a:r>
          <a:r>
            <a:rPr lang="en-US" dirty="0" err="1" smtClean="0"/>
            <a:t>hemodialysis</a:t>
          </a:r>
          <a:r>
            <a:rPr lang="en-US" dirty="0" smtClean="0"/>
            <a:t> because patients had to undergo the process for a long period of time</a:t>
          </a:r>
          <a:endParaRPr lang="en-US" dirty="0"/>
        </a:p>
      </dgm:t>
    </dgm:pt>
    <dgm:pt modelId="{3E518698-93A8-4B49-A5CF-608BEF274F95}" type="parTrans" cxnId="{6C989E58-0B89-42BC-817C-BD8D841F295E}">
      <dgm:prSet/>
      <dgm:spPr/>
      <dgm:t>
        <a:bodyPr/>
        <a:lstStyle/>
        <a:p>
          <a:endParaRPr lang="en-US"/>
        </a:p>
      </dgm:t>
    </dgm:pt>
    <dgm:pt modelId="{46C8F57F-5FAF-45EE-9CE6-044969818FDB}" type="sibTrans" cxnId="{6C989E58-0B89-42BC-817C-BD8D841F295E}">
      <dgm:prSet/>
      <dgm:spPr/>
      <dgm:t>
        <a:bodyPr/>
        <a:lstStyle/>
        <a:p>
          <a:endParaRPr lang="en-US"/>
        </a:p>
      </dgm:t>
    </dgm:pt>
    <dgm:pt modelId="{017A17A0-1207-4FED-9665-6A4D6B18D965}">
      <dgm:prSet phldrT="[Text]" phldr="1"/>
      <dgm:spPr/>
      <dgm:t>
        <a:bodyPr/>
        <a:lstStyle/>
        <a:p>
          <a:endParaRPr lang="en-US"/>
        </a:p>
      </dgm:t>
    </dgm:pt>
    <dgm:pt modelId="{3B39AAA0-432E-4CE2-BE29-D4334AF65449}" type="parTrans" cxnId="{FEA4C8F5-C042-4332-9D71-68E32A1C2CB1}">
      <dgm:prSet/>
      <dgm:spPr/>
      <dgm:t>
        <a:bodyPr/>
        <a:lstStyle/>
        <a:p>
          <a:endParaRPr lang="en-US"/>
        </a:p>
      </dgm:t>
    </dgm:pt>
    <dgm:pt modelId="{74C9BCB8-45C2-48DB-A494-DE07FC7D5952}" type="sibTrans" cxnId="{FEA4C8F5-C042-4332-9D71-68E32A1C2CB1}">
      <dgm:prSet/>
      <dgm:spPr/>
      <dgm:t>
        <a:bodyPr/>
        <a:lstStyle/>
        <a:p>
          <a:endParaRPr lang="en-US"/>
        </a:p>
      </dgm:t>
    </dgm:pt>
    <dgm:pt modelId="{90D44C17-9912-457A-B561-DCC086B0C040}">
      <dgm:prSet phldrT="[Text]"/>
      <dgm:spPr/>
      <dgm:t>
        <a:bodyPr/>
        <a:lstStyle/>
        <a:p>
          <a:r>
            <a:rPr lang="en-US" dirty="0" smtClean="0"/>
            <a:t>According to </a:t>
          </a:r>
          <a:r>
            <a:rPr lang="en-US" dirty="0" err="1" smtClean="0"/>
            <a:t>Ningsih</a:t>
          </a:r>
          <a:r>
            <a:rPr lang="en-US" dirty="0" smtClean="0"/>
            <a:t> (2015), other factors that could affect anxiety levels were age, education level, and social culture</a:t>
          </a:r>
          <a:endParaRPr lang="en-US" dirty="0"/>
        </a:p>
      </dgm:t>
    </dgm:pt>
    <dgm:pt modelId="{7C5F9B7B-CF90-4AFA-AAFA-63F1D95F8A8A}" type="parTrans" cxnId="{24791F97-C95D-45A5-852E-F6EBECC8AD49}">
      <dgm:prSet/>
      <dgm:spPr/>
      <dgm:t>
        <a:bodyPr/>
        <a:lstStyle/>
        <a:p>
          <a:endParaRPr lang="en-US"/>
        </a:p>
      </dgm:t>
    </dgm:pt>
    <dgm:pt modelId="{9D13CF27-9049-4871-992E-7CDD403CC48C}" type="sibTrans" cxnId="{24791F97-C95D-45A5-852E-F6EBECC8AD49}">
      <dgm:prSet/>
      <dgm:spPr/>
      <dgm:t>
        <a:bodyPr/>
        <a:lstStyle/>
        <a:p>
          <a:endParaRPr lang="en-US"/>
        </a:p>
      </dgm:t>
    </dgm:pt>
    <dgm:pt modelId="{4C18A8F1-96A1-4D3E-AB19-A5A31BF32026}">
      <dgm:prSet phldrT="[Text]" phldr="1"/>
      <dgm:spPr/>
      <dgm:t>
        <a:bodyPr/>
        <a:lstStyle/>
        <a:p>
          <a:endParaRPr lang="en-US"/>
        </a:p>
      </dgm:t>
    </dgm:pt>
    <dgm:pt modelId="{26E8A6D3-FE88-4C62-8C92-81189044950D}" type="parTrans" cxnId="{B5D4C783-666F-44B6-9DA5-0364DDFA56EE}">
      <dgm:prSet/>
      <dgm:spPr/>
      <dgm:t>
        <a:bodyPr/>
        <a:lstStyle/>
        <a:p>
          <a:endParaRPr lang="en-US"/>
        </a:p>
      </dgm:t>
    </dgm:pt>
    <dgm:pt modelId="{67550CAB-440D-47D2-86B8-5B4B53EF9385}" type="sibTrans" cxnId="{B5D4C783-666F-44B6-9DA5-0364DDFA56EE}">
      <dgm:prSet/>
      <dgm:spPr/>
      <dgm:t>
        <a:bodyPr/>
        <a:lstStyle/>
        <a:p>
          <a:endParaRPr lang="en-US"/>
        </a:p>
      </dgm:t>
    </dgm:pt>
    <dgm:pt modelId="{04F55AF4-372C-4F73-9360-F0E7081A7FFE}">
      <dgm:prSet phldrT="[Text]"/>
      <dgm:spPr/>
      <dgm:t>
        <a:bodyPr/>
        <a:lstStyle/>
        <a:p>
          <a:r>
            <a:rPr lang="en-US" dirty="0" smtClean="0"/>
            <a:t>The Study also showed that there was no difference in anxiety between patients with high educational background and a low educational background since anxiety could also be caused by a lack of information obtained</a:t>
          </a:r>
          <a:endParaRPr lang="en-US" dirty="0"/>
        </a:p>
      </dgm:t>
    </dgm:pt>
    <dgm:pt modelId="{275B143C-A55E-4E9B-BF94-D7D2532C9B21}" type="parTrans" cxnId="{BA34F42C-A70E-494A-BC94-ACD3DFAEB1E4}">
      <dgm:prSet/>
      <dgm:spPr/>
      <dgm:t>
        <a:bodyPr/>
        <a:lstStyle/>
        <a:p>
          <a:endParaRPr lang="en-US"/>
        </a:p>
      </dgm:t>
    </dgm:pt>
    <dgm:pt modelId="{256E7DC0-9EB9-44D8-B128-3497D5F1A550}" type="sibTrans" cxnId="{BA34F42C-A70E-494A-BC94-ACD3DFAEB1E4}">
      <dgm:prSet/>
      <dgm:spPr/>
      <dgm:t>
        <a:bodyPr/>
        <a:lstStyle/>
        <a:p>
          <a:endParaRPr lang="en-US"/>
        </a:p>
      </dgm:t>
    </dgm:pt>
    <dgm:pt modelId="{4FF92ADB-C049-46ED-85C1-2CC73D725303}">
      <dgm:prSet phldrT="[Text]"/>
      <dgm:spPr/>
      <dgm:t>
        <a:bodyPr/>
        <a:lstStyle/>
        <a:p>
          <a:r>
            <a:rPr lang="en-US" dirty="0" smtClean="0"/>
            <a:t>The results of the study showed that from 20 respondents, 70% were in middle adulthood (41-60 years). From that number, it showed there was no difference in anxiety between young age and old age, so it was not in line with the statement of </a:t>
          </a:r>
          <a:r>
            <a:rPr lang="en-US" dirty="0" err="1" smtClean="0"/>
            <a:t>Ningsih</a:t>
          </a:r>
          <a:r>
            <a:rPr lang="en-US" dirty="0" smtClean="0"/>
            <a:t> (2015)</a:t>
          </a:r>
          <a:endParaRPr lang="en-US" dirty="0"/>
        </a:p>
      </dgm:t>
    </dgm:pt>
    <dgm:pt modelId="{FD7C000E-C4DF-4618-BAA6-D69C4661878D}" type="parTrans" cxnId="{ADE12A10-F54B-4A88-8A63-A5C9D540665A}">
      <dgm:prSet/>
      <dgm:spPr/>
    </dgm:pt>
    <dgm:pt modelId="{9CF37289-BFEC-42B6-956B-B1F93A37CB6B}" type="sibTrans" cxnId="{ADE12A10-F54B-4A88-8A63-A5C9D540665A}">
      <dgm:prSet/>
      <dgm:spPr/>
    </dgm:pt>
    <dgm:pt modelId="{91F058AA-FF6A-4693-9A98-916AEE1C9079}" type="pres">
      <dgm:prSet presAssocID="{E1DAC15C-FE5A-42FB-B70B-32D34330E46E}" presName="linearFlow" presStyleCnt="0">
        <dgm:presLayoutVars>
          <dgm:dir/>
          <dgm:animLvl val="lvl"/>
          <dgm:resizeHandles val="exact"/>
        </dgm:presLayoutVars>
      </dgm:prSet>
      <dgm:spPr/>
      <dgm:t>
        <a:bodyPr/>
        <a:lstStyle/>
        <a:p>
          <a:endParaRPr lang="en-US"/>
        </a:p>
      </dgm:t>
    </dgm:pt>
    <dgm:pt modelId="{0EA8C251-A6B8-4BB8-9475-A4B1D55FC2E4}" type="pres">
      <dgm:prSet presAssocID="{18812CEC-0681-4852-9135-A9B54A042939}" presName="composite" presStyleCnt="0"/>
      <dgm:spPr/>
    </dgm:pt>
    <dgm:pt modelId="{188F1D5F-6207-4575-BFA6-7B94A3944B05}" type="pres">
      <dgm:prSet presAssocID="{18812CEC-0681-4852-9135-A9B54A042939}" presName="parentText" presStyleLbl="alignNode1" presStyleIdx="0" presStyleCnt="3">
        <dgm:presLayoutVars>
          <dgm:chMax val="1"/>
          <dgm:bulletEnabled val="1"/>
        </dgm:presLayoutVars>
      </dgm:prSet>
      <dgm:spPr/>
      <dgm:t>
        <a:bodyPr/>
        <a:lstStyle/>
        <a:p>
          <a:endParaRPr lang="en-US"/>
        </a:p>
      </dgm:t>
    </dgm:pt>
    <dgm:pt modelId="{82ED121A-453F-429C-BA0F-C4A8FB4C7EDA}" type="pres">
      <dgm:prSet presAssocID="{18812CEC-0681-4852-9135-A9B54A042939}" presName="descendantText" presStyleLbl="alignAcc1" presStyleIdx="0" presStyleCnt="3">
        <dgm:presLayoutVars>
          <dgm:bulletEnabled val="1"/>
        </dgm:presLayoutVars>
      </dgm:prSet>
      <dgm:spPr/>
      <dgm:t>
        <a:bodyPr/>
        <a:lstStyle/>
        <a:p>
          <a:endParaRPr lang="en-US"/>
        </a:p>
      </dgm:t>
    </dgm:pt>
    <dgm:pt modelId="{FE778263-3919-4037-8151-018147F9C9DA}" type="pres">
      <dgm:prSet presAssocID="{08E4B330-9A07-45C5-9F55-D52B09C7653D}" presName="sp" presStyleCnt="0"/>
      <dgm:spPr/>
    </dgm:pt>
    <dgm:pt modelId="{891D0CA0-7E16-4D15-873F-B9611CEC34B4}" type="pres">
      <dgm:prSet presAssocID="{017A17A0-1207-4FED-9665-6A4D6B18D965}" presName="composite" presStyleCnt="0"/>
      <dgm:spPr/>
    </dgm:pt>
    <dgm:pt modelId="{74AD3184-5DBA-4D4C-AF51-1295AD013D6C}" type="pres">
      <dgm:prSet presAssocID="{017A17A0-1207-4FED-9665-6A4D6B18D965}" presName="parentText" presStyleLbl="alignNode1" presStyleIdx="1" presStyleCnt="3">
        <dgm:presLayoutVars>
          <dgm:chMax val="1"/>
          <dgm:bulletEnabled val="1"/>
        </dgm:presLayoutVars>
      </dgm:prSet>
      <dgm:spPr/>
      <dgm:t>
        <a:bodyPr/>
        <a:lstStyle/>
        <a:p>
          <a:endParaRPr lang="en-US"/>
        </a:p>
      </dgm:t>
    </dgm:pt>
    <dgm:pt modelId="{D4CBC9B5-A6C4-4790-BA13-C09BEDE79071}" type="pres">
      <dgm:prSet presAssocID="{017A17A0-1207-4FED-9665-6A4D6B18D965}" presName="descendantText" presStyleLbl="alignAcc1" presStyleIdx="1" presStyleCnt="3">
        <dgm:presLayoutVars>
          <dgm:bulletEnabled val="1"/>
        </dgm:presLayoutVars>
      </dgm:prSet>
      <dgm:spPr/>
      <dgm:t>
        <a:bodyPr/>
        <a:lstStyle/>
        <a:p>
          <a:endParaRPr lang="en-US"/>
        </a:p>
      </dgm:t>
    </dgm:pt>
    <dgm:pt modelId="{609DABB1-5F4C-4150-8C7B-340EFA95B34D}" type="pres">
      <dgm:prSet presAssocID="{74C9BCB8-45C2-48DB-A494-DE07FC7D5952}" presName="sp" presStyleCnt="0"/>
      <dgm:spPr/>
    </dgm:pt>
    <dgm:pt modelId="{9A4860CB-803F-4444-A533-D8B7BBAB02A0}" type="pres">
      <dgm:prSet presAssocID="{4C18A8F1-96A1-4D3E-AB19-A5A31BF32026}" presName="composite" presStyleCnt="0"/>
      <dgm:spPr/>
    </dgm:pt>
    <dgm:pt modelId="{4F493ABD-E942-40AB-B384-4EF75F5F5394}" type="pres">
      <dgm:prSet presAssocID="{4C18A8F1-96A1-4D3E-AB19-A5A31BF32026}" presName="parentText" presStyleLbl="alignNode1" presStyleIdx="2" presStyleCnt="3">
        <dgm:presLayoutVars>
          <dgm:chMax val="1"/>
          <dgm:bulletEnabled val="1"/>
        </dgm:presLayoutVars>
      </dgm:prSet>
      <dgm:spPr/>
      <dgm:t>
        <a:bodyPr/>
        <a:lstStyle/>
        <a:p>
          <a:endParaRPr lang="en-US"/>
        </a:p>
      </dgm:t>
    </dgm:pt>
    <dgm:pt modelId="{38DB7457-D8F4-4AC9-BEC4-4D837984D517}" type="pres">
      <dgm:prSet presAssocID="{4C18A8F1-96A1-4D3E-AB19-A5A31BF32026}" presName="descendantText" presStyleLbl="alignAcc1" presStyleIdx="2" presStyleCnt="3">
        <dgm:presLayoutVars>
          <dgm:bulletEnabled val="1"/>
        </dgm:presLayoutVars>
      </dgm:prSet>
      <dgm:spPr/>
      <dgm:t>
        <a:bodyPr/>
        <a:lstStyle/>
        <a:p>
          <a:endParaRPr lang="en-US"/>
        </a:p>
      </dgm:t>
    </dgm:pt>
  </dgm:ptLst>
  <dgm:cxnLst>
    <dgm:cxn modelId="{BA34F42C-A70E-494A-BC94-ACD3DFAEB1E4}" srcId="{4C18A8F1-96A1-4D3E-AB19-A5A31BF32026}" destId="{04F55AF4-372C-4F73-9360-F0E7081A7FFE}" srcOrd="0" destOrd="0" parTransId="{275B143C-A55E-4E9B-BF94-D7D2532C9B21}" sibTransId="{256E7DC0-9EB9-44D8-B128-3497D5F1A550}"/>
    <dgm:cxn modelId="{E474C9D1-D7F4-449B-9DFA-FEC5A9C14A56}" type="presOf" srcId="{4C18A8F1-96A1-4D3E-AB19-A5A31BF32026}" destId="{4F493ABD-E942-40AB-B384-4EF75F5F5394}" srcOrd="0" destOrd="0" presId="urn:microsoft.com/office/officeart/2005/8/layout/chevron2"/>
    <dgm:cxn modelId="{E5C1B54A-C7AE-4EB5-A744-B8ABB6B0CB45}" type="presOf" srcId="{18812CEC-0681-4852-9135-A9B54A042939}" destId="{188F1D5F-6207-4575-BFA6-7B94A3944B05}" srcOrd="0" destOrd="0" presId="urn:microsoft.com/office/officeart/2005/8/layout/chevron2"/>
    <dgm:cxn modelId="{38904A2E-CB21-4095-8AD4-83DC6B5DEA9B}" type="presOf" srcId="{938111ED-2C92-4E14-AD89-E1C3D979C0AC}" destId="{82ED121A-453F-429C-BA0F-C4A8FB4C7EDA}" srcOrd="0" destOrd="0" presId="urn:microsoft.com/office/officeart/2005/8/layout/chevron2"/>
    <dgm:cxn modelId="{6DA424F4-5E4E-4878-B378-8AEBE22F9D68}" srcId="{E1DAC15C-FE5A-42FB-B70B-32D34330E46E}" destId="{18812CEC-0681-4852-9135-A9B54A042939}" srcOrd="0" destOrd="0" parTransId="{2CBE7F8D-631F-42C0-846B-860AD1A8E877}" sibTransId="{08E4B330-9A07-45C5-9F55-D52B09C7653D}"/>
    <dgm:cxn modelId="{32330770-5427-4C11-A4EE-29F4625CAF29}" type="presOf" srcId="{04F55AF4-372C-4F73-9360-F0E7081A7FFE}" destId="{38DB7457-D8F4-4AC9-BEC4-4D837984D517}" srcOrd="0" destOrd="0" presId="urn:microsoft.com/office/officeart/2005/8/layout/chevron2"/>
    <dgm:cxn modelId="{24791F97-C95D-45A5-852E-F6EBECC8AD49}" srcId="{017A17A0-1207-4FED-9665-6A4D6B18D965}" destId="{90D44C17-9912-457A-B561-DCC086B0C040}" srcOrd="0" destOrd="0" parTransId="{7C5F9B7B-CF90-4AFA-AAFA-63F1D95F8A8A}" sibTransId="{9D13CF27-9049-4871-992E-7CDD403CC48C}"/>
    <dgm:cxn modelId="{B5D4C783-666F-44B6-9DA5-0364DDFA56EE}" srcId="{E1DAC15C-FE5A-42FB-B70B-32D34330E46E}" destId="{4C18A8F1-96A1-4D3E-AB19-A5A31BF32026}" srcOrd="2" destOrd="0" parTransId="{26E8A6D3-FE88-4C62-8C92-81189044950D}" sibTransId="{67550CAB-440D-47D2-86B8-5B4B53EF9385}"/>
    <dgm:cxn modelId="{6C989E58-0B89-42BC-817C-BD8D841F295E}" srcId="{18812CEC-0681-4852-9135-A9B54A042939}" destId="{938111ED-2C92-4E14-AD89-E1C3D979C0AC}" srcOrd="0" destOrd="0" parTransId="{3E518698-93A8-4B49-A5CF-608BEF274F95}" sibTransId="{46C8F57F-5FAF-45EE-9CE6-044969818FDB}"/>
    <dgm:cxn modelId="{64A37C20-3909-40DA-B6E6-371ACE8A00E8}" type="presOf" srcId="{4FF92ADB-C049-46ED-85C1-2CC73D725303}" destId="{D4CBC9B5-A6C4-4790-BA13-C09BEDE79071}" srcOrd="0" destOrd="1" presId="urn:microsoft.com/office/officeart/2005/8/layout/chevron2"/>
    <dgm:cxn modelId="{2FD00452-CA4A-46C8-B419-F330C69B4897}" type="presOf" srcId="{017A17A0-1207-4FED-9665-6A4D6B18D965}" destId="{74AD3184-5DBA-4D4C-AF51-1295AD013D6C}" srcOrd="0" destOrd="0" presId="urn:microsoft.com/office/officeart/2005/8/layout/chevron2"/>
    <dgm:cxn modelId="{BCBAACC2-8166-49DB-8090-AB5921ED7E36}" type="presOf" srcId="{E1DAC15C-FE5A-42FB-B70B-32D34330E46E}" destId="{91F058AA-FF6A-4693-9A98-916AEE1C9079}" srcOrd="0" destOrd="0" presId="urn:microsoft.com/office/officeart/2005/8/layout/chevron2"/>
    <dgm:cxn modelId="{FEA4C8F5-C042-4332-9D71-68E32A1C2CB1}" srcId="{E1DAC15C-FE5A-42FB-B70B-32D34330E46E}" destId="{017A17A0-1207-4FED-9665-6A4D6B18D965}" srcOrd="1" destOrd="0" parTransId="{3B39AAA0-432E-4CE2-BE29-D4334AF65449}" sibTransId="{74C9BCB8-45C2-48DB-A494-DE07FC7D5952}"/>
    <dgm:cxn modelId="{A9E0B53B-1DEC-480F-83F9-2023B77A677C}" type="presOf" srcId="{90D44C17-9912-457A-B561-DCC086B0C040}" destId="{D4CBC9B5-A6C4-4790-BA13-C09BEDE79071}" srcOrd="0" destOrd="0" presId="urn:microsoft.com/office/officeart/2005/8/layout/chevron2"/>
    <dgm:cxn modelId="{ADE12A10-F54B-4A88-8A63-A5C9D540665A}" srcId="{017A17A0-1207-4FED-9665-6A4D6B18D965}" destId="{4FF92ADB-C049-46ED-85C1-2CC73D725303}" srcOrd="1" destOrd="0" parTransId="{FD7C000E-C4DF-4618-BAA6-D69C4661878D}" sibTransId="{9CF37289-BFEC-42B6-956B-B1F93A37CB6B}"/>
    <dgm:cxn modelId="{A474CAFC-8A3E-4B0D-9BA1-24255E231F3A}" type="presParOf" srcId="{91F058AA-FF6A-4693-9A98-916AEE1C9079}" destId="{0EA8C251-A6B8-4BB8-9475-A4B1D55FC2E4}" srcOrd="0" destOrd="0" presId="urn:microsoft.com/office/officeart/2005/8/layout/chevron2"/>
    <dgm:cxn modelId="{09EC195A-5AB5-4534-A3E7-D1A43AC8039D}" type="presParOf" srcId="{0EA8C251-A6B8-4BB8-9475-A4B1D55FC2E4}" destId="{188F1D5F-6207-4575-BFA6-7B94A3944B05}" srcOrd="0" destOrd="0" presId="urn:microsoft.com/office/officeart/2005/8/layout/chevron2"/>
    <dgm:cxn modelId="{6A24CF96-BC60-4C23-8AE6-A1EE225818D3}" type="presParOf" srcId="{0EA8C251-A6B8-4BB8-9475-A4B1D55FC2E4}" destId="{82ED121A-453F-429C-BA0F-C4A8FB4C7EDA}" srcOrd="1" destOrd="0" presId="urn:microsoft.com/office/officeart/2005/8/layout/chevron2"/>
    <dgm:cxn modelId="{3D6BF17E-908D-4599-8B24-9863228582D2}" type="presParOf" srcId="{91F058AA-FF6A-4693-9A98-916AEE1C9079}" destId="{FE778263-3919-4037-8151-018147F9C9DA}" srcOrd="1" destOrd="0" presId="urn:microsoft.com/office/officeart/2005/8/layout/chevron2"/>
    <dgm:cxn modelId="{EE78E9B5-5E67-4035-BA64-4E519B265E2B}" type="presParOf" srcId="{91F058AA-FF6A-4693-9A98-916AEE1C9079}" destId="{891D0CA0-7E16-4D15-873F-B9611CEC34B4}" srcOrd="2" destOrd="0" presId="urn:microsoft.com/office/officeart/2005/8/layout/chevron2"/>
    <dgm:cxn modelId="{C03139E3-5C5B-4047-9B46-2EF90BA23240}" type="presParOf" srcId="{891D0CA0-7E16-4D15-873F-B9611CEC34B4}" destId="{74AD3184-5DBA-4D4C-AF51-1295AD013D6C}" srcOrd="0" destOrd="0" presId="urn:microsoft.com/office/officeart/2005/8/layout/chevron2"/>
    <dgm:cxn modelId="{F7ACB338-224B-4DE7-982B-D344C5BF5301}" type="presParOf" srcId="{891D0CA0-7E16-4D15-873F-B9611CEC34B4}" destId="{D4CBC9B5-A6C4-4790-BA13-C09BEDE79071}" srcOrd="1" destOrd="0" presId="urn:microsoft.com/office/officeart/2005/8/layout/chevron2"/>
    <dgm:cxn modelId="{A4DDC13A-3E67-42F6-A081-6CBEDBD31C00}" type="presParOf" srcId="{91F058AA-FF6A-4693-9A98-916AEE1C9079}" destId="{609DABB1-5F4C-4150-8C7B-340EFA95B34D}" srcOrd="3" destOrd="0" presId="urn:microsoft.com/office/officeart/2005/8/layout/chevron2"/>
    <dgm:cxn modelId="{13FBB615-6677-494B-9B72-F1A7517ACB5D}" type="presParOf" srcId="{91F058AA-FF6A-4693-9A98-916AEE1C9079}" destId="{9A4860CB-803F-4444-A533-D8B7BBAB02A0}" srcOrd="4" destOrd="0" presId="urn:microsoft.com/office/officeart/2005/8/layout/chevron2"/>
    <dgm:cxn modelId="{E6090EEA-D0FA-4C6E-BC23-6A088617D235}" type="presParOf" srcId="{9A4860CB-803F-4444-A533-D8B7BBAB02A0}" destId="{4F493ABD-E942-40AB-B384-4EF75F5F5394}" srcOrd="0" destOrd="0" presId="urn:microsoft.com/office/officeart/2005/8/layout/chevron2"/>
    <dgm:cxn modelId="{7A832F72-B39F-4FD6-9847-D570515BE52B}" type="presParOf" srcId="{9A4860CB-803F-4444-A533-D8B7BBAB02A0}" destId="{38DB7457-D8F4-4AC9-BEC4-4D837984D517}" srcOrd="1" destOrd="0" presId="urn:microsoft.com/office/officeart/2005/8/layout/chevron2"/>
  </dgm:cxnLst>
  <dgm:bg/>
  <dgm:whole/>
</dgm:dataModel>
</file>

<file path=ppt/diagrams/data8.xml><?xml version="1.0" encoding="utf-8"?>
<dgm:dataModel xmlns:dgm="http://schemas.openxmlformats.org/drawingml/2006/diagram" xmlns:a="http://schemas.openxmlformats.org/drawingml/2006/main">
  <dgm:ptLst>
    <dgm:pt modelId="{9EB4E6D7-5DD9-4A66-8D3D-39E717B3AA7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108DA26-9599-4BFD-900D-547158EA9E73}">
      <dgm:prSet phldrT="[Text]" phldr="1"/>
      <dgm:spPr/>
      <dgm:t>
        <a:bodyPr/>
        <a:lstStyle/>
        <a:p>
          <a:endParaRPr lang="en-US"/>
        </a:p>
      </dgm:t>
    </dgm:pt>
    <dgm:pt modelId="{23CCE79B-9DD1-4A38-95A4-38CED7AF8668}" type="parTrans" cxnId="{E357D5C5-106C-4F2F-95A5-B0FADE6D221B}">
      <dgm:prSet/>
      <dgm:spPr/>
      <dgm:t>
        <a:bodyPr/>
        <a:lstStyle/>
        <a:p>
          <a:endParaRPr lang="en-US"/>
        </a:p>
      </dgm:t>
    </dgm:pt>
    <dgm:pt modelId="{085B5616-F4BC-4C5F-AF53-78B16E11D6AD}" type="sibTrans" cxnId="{E357D5C5-106C-4F2F-95A5-B0FADE6D221B}">
      <dgm:prSet/>
      <dgm:spPr/>
      <dgm:t>
        <a:bodyPr/>
        <a:lstStyle/>
        <a:p>
          <a:endParaRPr lang="en-US"/>
        </a:p>
      </dgm:t>
    </dgm:pt>
    <dgm:pt modelId="{BDF2415E-444E-4424-B472-F3E6447F2BF4}">
      <dgm:prSet phldrT="[Text]"/>
      <dgm:spPr/>
      <dgm:t>
        <a:bodyPr/>
        <a:lstStyle/>
        <a:p>
          <a:r>
            <a:rPr lang="en-US" dirty="0" smtClean="0"/>
            <a:t>The existence of the same disease severity and also other factors could affect someone's anxiety such as psychosocial, self-concept, economic status and loved ones (</a:t>
          </a:r>
          <a:r>
            <a:rPr lang="en-US" dirty="0" err="1" smtClean="0"/>
            <a:t>Arosa</a:t>
          </a:r>
          <a:r>
            <a:rPr lang="en-US" dirty="0" smtClean="0"/>
            <a:t>, 2014).</a:t>
          </a:r>
          <a:endParaRPr lang="en-US" dirty="0"/>
        </a:p>
      </dgm:t>
    </dgm:pt>
    <dgm:pt modelId="{AB31671D-EEC5-4E03-B065-5CA1175D6FF0}" type="parTrans" cxnId="{2DA6B2A3-FEDA-4877-A03F-B71FFA8E0A48}">
      <dgm:prSet/>
      <dgm:spPr/>
      <dgm:t>
        <a:bodyPr/>
        <a:lstStyle/>
        <a:p>
          <a:endParaRPr lang="en-US"/>
        </a:p>
      </dgm:t>
    </dgm:pt>
    <dgm:pt modelId="{E8116E27-385F-4E8D-BDF9-70FBD8C41D3F}" type="sibTrans" cxnId="{2DA6B2A3-FEDA-4877-A03F-B71FFA8E0A48}">
      <dgm:prSet/>
      <dgm:spPr/>
      <dgm:t>
        <a:bodyPr/>
        <a:lstStyle/>
        <a:p>
          <a:endParaRPr lang="en-US"/>
        </a:p>
      </dgm:t>
    </dgm:pt>
    <dgm:pt modelId="{71BFCF1C-1918-4FB8-899A-381C58F0D2EC}" type="pres">
      <dgm:prSet presAssocID="{9EB4E6D7-5DD9-4A66-8D3D-39E717B3AA77}" presName="linearFlow" presStyleCnt="0">
        <dgm:presLayoutVars>
          <dgm:dir/>
          <dgm:animLvl val="lvl"/>
          <dgm:resizeHandles val="exact"/>
        </dgm:presLayoutVars>
      </dgm:prSet>
      <dgm:spPr/>
      <dgm:t>
        <a:bodyPr/>
        <a:lstStyle/>
        <a:p>
          <a:endParaRPr lang="en-US"/>
        </a:p>
      </dgm:t>
    </dgm:pt>
    <dgm:pt modelId="{9763CF1A-F32A-4B1C-9AFF-2300A4FA49F0}" type="pres">
      <dgm:prSet presAssocID="{0108DA26-9599-4BFD-900D-547158EA9E73}" presName="composite" presStyleCnt="0"/>
      <dgm:spPr/>
    </dgm:pt>
    <dgm:pt modelId="{906AB387-C668-4354-B715-6EE0EA93E423}" type="pres">
      <dgm:prSet presAssocID="{0108DA26-9599-4BFD-900D-547158EA9E73}" presName="parentText" presStyleLbl="alignNode1" presStyleIdx="0" presStyleCnt="1">
        <dgm:presLayoutVars>
          <dgm:chMax val="1"/>
          <dgm:bulletEnabled val="1"/>
        </dgm:presLayoutVars>
      </dgm:prSet>
      <dgm:spPr/>
      <dgm:t>
        <a:bodyPr/>
        <a:lstStyle/>
        <a:p>
          <a:endParaRPr lang="en-US"/>
        </a:p>
      </dgm:t>
    </dgm:pt>
    <dgm:pt modelId="{1E4E7376-3957-4A7E-993A-3CF735E5CC83}" type="pres">
      <dgm:prSet presAssocID="{0108DA26-9599-4BFD-900D-547158EA9E73}" presName="descendantText" presStyleLbl="alignAcc1" presStyleIdx="0" presStyleCnt="1">
        <dgm:presLayoutVars>
          <dgm:bulletEnabled val="1"/>
        </dgm:presLayoutVars>
      </dgm:prSet>
      <dgm:spPr/>
      <dgm:t>
        <a:bodyPr/>
        <a:lstStyle/>
        <a:p>
          <a:endParaRPr lang="en-US"/>
        </a:p>
      </dgm:t>
    </dgm:pt>
  </dgm:ptLst>
  <dgm:cxnLst>
    <dgm:cxn modelId="{E357D5C5-106C-4F2F-95A5-B0FADE6D221B}" srcId="{9EB4E6D7-5DD9-4A66-8D3D-39E717B3AA77}" destId="{0108DA26-9599-4BFD-900D-547158EA9E73}" srcOrd="0" destOrd="0" parTransId="{23CCE79B-9DD1-4A38-95A4-38CED7AF8668}" sibTransId="{085B5616-F4BC-4C5F-AF53-78B16E11D6AD}"/>
    <dgm:cxn modelId="{79B6EFD5-B9D1-4EA4-9688-A562691C2716}" type="presOf" srcId="{0108DA26-9599-4BFD-900D-547158EA9E73}" destId="{906AB387-C668-4354-B715-6EE0EA93E423}" srcOrd="0" destOrd="0" presId="urn:microsoft.com/office/officeart/2005/8/layout/chevron2"/>
    <dgm:cxn modelId="{2D40F62C-CD3E-4ED8-BF91-3318CE2CB9F4}" type="presOf" srcId="{9EB4E6D7-5DD9-4A66-8D3D-39E717B3AA77}" destId="{71BFCF1C-1918-4FB8-899A-381C58F0D2EC}" srcOrd="0" destOrd="0" presId="urn:microsoft.com/office/officeart/2005/8/layout/chevron2"/>
    <dgm:cxn modelId="{AEAFE729-26F2-43F0-9A54-27E56C7E1D69}" type="presOf" srcId="{BDF2415E-444E-4424-B472-F3E6447F2BF4}" destId="{1E4E7376-3957-4A7E-993A-3CF735E5CC83}" srcOrd="0" destOrd="0" presId="urn:microsoft.com/office/officeart/2005/8/layout/chevron2"/>
    <dgm:cxn modelId="{2DA6B2A3-FEDA-4877-A03F-B71FFA8E0A48}" srcId="{0108DA26-9599-4BFD-900D-547158EA9E73}" destId="{BDF2415E-444E-4424-B472-F3E6447F2BF4}" srcOrd="0" destOrd="0" parTransId="{AB31671D-EEC5-4E03-B065-5CA1175D6FF0}" sibTransId="{E8116E27-385F-4E8D-BDF9-70FBD8C41D3F}"/>
    <dgm:cxn modelId="{9B872BE6-FD5B-4ECC-91F0-E02D044CED06}" type="presParOf" srcId="{71BFCF1C-1918-4FB8-899A-381C58F0D2EC}" destId="{9763CF1A-F32A-4B1C-9AFF-2300A4FA49F0}" srcOrd="0" destOrd="0" presId="urn:microsoft.com/office/officeart/2005/8/layout/chevron2"/>
    <dgm:cxn modelId="{FFD3BE3F-CCDC-439E-A869-615CE9E88B5C}" type="presParOf" srcId="{9763CF1A-F32A-4B1C-9AFF-2300A4FA49F0}" destId="{906AB387-C668-4354-B715-6EE0EA93E423}" srcOrd="0" destOrd="0" presId="urn:microsoft.com/office/officeart/2005/8/layout/chevron2"/>
    <dgm:cxn modelId="{E3D78684-2C55-45FB-9D37-6738E871E541}" type="presParOf" srcId="{9763CF1A-F32A-4B1C-9AFF-2300A4FA49F0}" destId="{1E4E7376-3957-4A7E-993A-3CF735E5CC83}" srcOrd="1" destOrd="0" presId="urn:microsoft.com/office/officeart/2005/8/layout/chevron2"/>
  </dgm:cxnLst>
  <dgm:bg/>
  <dgm:whole/>
</dgm:dataModel>
</file>

<file path=ppt/diagrams/data9.xml><?xml version="1.0" encoding="utf-8"?>
<dgm:dataModel xmlns:dgm="http://schemas.openxmlformats.org/drawingml/2006/diagram" xmlns:a="http://schemas.openxmlformats.org/drawingml/2006/main">
  <dgm:ptLst>
    <dgm:pt modelId="{24032AF1-5C18-479F-BBB5-879F561A1B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F5F3FD4-7398-40C3-BD9C-F5D770397B11}">
      <dgm:prSet phldrT="[Text]" phldr="1"/>
      <dgm:spPr/>
      <dgm:t>
        <a:bodyPr/>
        <a:lstStyle/>
        <a:p>
          <a:endParaRPr lang="en-US"/>
        </a:p>
      </dgm:t>
    </dgm:pt>
    <dgm:pt modelId="{C39D9BF9-22C6-4864-AE22-EAD5370F2CEC}" type="parTrans" cxnId="{E633205C-C35A-4369-8B2D-182929F11BB9}">
      <dgm:prSet/>
      <dgm:spPr/>
      <dgm:t>
        <a:bodyPr/>
        <a:lstStyle/>
        <a:p>
          <a:endParaRPr lang="en-US"/>
        </a:p>
      </dgm:t>
    </dgm:pt>
    <dgm:pt modelId="{C0BC0E1A-E4B7-4B50-9D7B-01F1048412BD}" type="sibTrans" cxnId="{E633205C-C35A-4369-8B2D-182929F11BB9}">
      <dgm:prSet/>
      <dgm:spPr/>
      <dgm:t>
        <a:bodyPr/>
        <a:lstStyle/>
        <a:p>
          <a:endParaRPr lang="en-US"/>
        </a:p>
      </dgm:t>
    </dgm:pt>
    <dgm:pt modelId="{1A5B8301-B507-402F-8DCA-3E3BB38FA219}">
      <dgm:prSet phldrT="[Text]"/>
      <dgm:spPr/>
      <dgm:t>
        <a:bodyPr/>
        <a:lstStyle/>
        <a:p>
          <a:r>
            <a:rPr lang="en-US" dirty="0" smtClean="0"/>
            <a:t>Based on the results, the level of patient anxiety after the administration of citrus (orange) aromatherapy was 34.45 </a:t>
          </a:r>
          <a:endParaRPr lang="en-US" dirty="0"/>
        </a:p>
      </dgm:t>
    </dgm:pt>
    <dgm:pt modelId="{CBF2AE30-BBDE-4A7C-B154-E217D6B1BC1C}" type="parTrans" cxnId="{FEA6C329-24C2-45D1-83C7-273B76FE305D}">
      <dgm:prSet/>
      <dgm:spPr/>
      <dgm:t>
        <a:bodyPr/>
        <a:lstStyle/>
        <a:p>
          <a:endParaRPr lang="en-US"/>
        </a:p>
      </dgm:t>
    </dgm:pt>
    <dgm:pt modelId="{B3C86EC8-9130-482C-A9EA-4F621A436FDA}" type="sibTrans" cxnId="{FEA6C329-24C2-45D1-83C7-273B76FE305D}">
      <dgm:prSet/>
      <dgm:spPr/>
      <dgm:t>
        <a:bodyPr/>
        <a:lstStyle/>
        <a:p>
          <a:endParaRPr lang="en-US"/>
        </a:p>
      </dgm:t>
    </dgm:pt>
    <dgm:pt modelId="{9B730D45-6DE7-4533-A6E0-5FA50A0481E1}">
      <dgm:prSet phldrT="[Text]" phldr="1"/>
      <dgm:spPr/>
      <dgm:t>
        <a:bodyPr/>
        <a:lstStyle/>
        <a:p>
          <a:endParaRPr lang="en-US"/>
        </a:p>
      </dgm:t>
    </dgm:pt>
    <dgm:pt modelId="{6535F136-6D97-412D-8153-EB2948533BD6}" type="parTrans" cxnId="{06FEE54D-A0D4-46BC-8C24-8BF5ECA8D63A}">
      <dgm:prSet/>
      <dgm:spPr/>
      <dgm:t>
        <a:bodyPr/>
        <a:lstStyle/>
        <a:p>
          <a:endParaRPr lang="en-US"/>
        </a:p>
      </dgm:t>
    </dgm:pt>
    <dgm:pt modelId="{FC612412-0BB1-4D29-B07F-534142D91656}" type="sibTrans" cxnId="{06FEE54D-A0D4-46BC-8C24-8BF5ECA8D63A}">
      <dgm:prSet/>
      <dgm:spPr/>
      <dgm:t>
        <a:bodyPr/>
        <a:lstStyle/>
        <a:p>
          <a:endParaRPr lang="en-US"/>
        </a:p>
      </dgm:t>
    </dgm:pt>
    <dgm:pt modelId="{58FFE79E-D364-4164-A220-AB3D229B2127}">
      <dgm:prSet phldrT="[Text]"/>
      <dgm:spPr/>
      <dgm:t>
        <a:bodyPr/>
        <a:lstStyle/>
        <a:p>
          <a:r>
            <a:rPr lang="en-US" dirty="0" smtClean="0"/>
            <a:t>From this study, there was a decrease in the anxiety with the average scores of 16, 75.</a:t>
          </a:r>
          <a:endParaRPr lang="en-US" dirty="0"/>
        </a:p>
      </dgm:t>
    </dgm:pt>
    <dgm:pt modelId="{54B02601-E014-4D25-9E02-49C0FF047C4C}" type="parTrans" cxnId="{1AF005EA-5A7F-48D5-8008-D50F8BA8041F}">
      <dgm:prSet/>
      <dgm:spPr/>
      <dgm:t>
        <a:bodyPr/>
        <a:lstStyle/>
        <a:p>
          <a:endParaRPr lang="en-US"/>
        </a:p>
      </dgm:t>
    </dgm:pt>
    <dgm:pt modelId="{44862A2D-0467-4066-B152-99E10E745B46}" type="sibTrans" cxnId="{1AF005EA-5A7F-48D5-8008-D50F8BA8041F}">
      <dgm:prSet/>
      <dgm:spPr/>
      <dgm:t>
        <a:bodyPr/>
        <a:lstStyle/>
        <a:p>
          <a:endParaRPr lang="en-US"/>
        </a:p>
      </dgm:t>
    </dgm:pt>
    <dgm:pt modelId="{C4877F15-74B7-401D-B81D-F2EA973BA73A}">
      <dgm:prSet phldrT="[Text]" phldr="1"/>
      <dgm:spPr/>
      <dgm:t>
        <a:bodyPr/>
        <a:lstStyle/>
        <a:p>
          <a:endParaRPr lang="en-US"/>
        </a:p>
      </dgm:t>
    </dgm:pt>
    <dgm:pt modelId="{E173B699-45E7-4A12-8625-E9B6C6A2F28E}" type="parTrans" cxnId="{7C0287DC-3562-4CDD-AEF2-43823919907F}">
      <dgm:prSet/>
      <dgm:spPr/>
      <dgm:t>
        <a:bodyPr/>
        <a:lstStyle/>
        <a:p>
          <a:endParaRPr lang="en-US"/>
        </a:p>
      </dgm:t>
    </dgm:pt>
    <dgm:pt modelId="{CB7FBAF6-3043-4A3B-9456-90309A9CF92C}" type="sibTrans" cxnId="{7C0287DC-3562-4CDD-AEF2-43823919907F}">
      <dgm:prSet/>
      <dgm:spPr/>
      <dgm:t>
        <a:bodyPr/>
        <a:lstStyle/>
        <a:p>
          <a:endParaRPr lang="en-US"/>
        </a:p>
      </dgm:t>
    </dgm:pt>
    <dgm:pt modelId="{C55ACE73-52F2-4DC0-8E56-DA245EA6E4E7}">
      <dgm:prSet phldrT="[Text]"/>
      <dgm:spPr/>
      <dgm:t>
        <a:bodyPr/>
        <a:lstStyle/>
        <a:p>
          <a:r>
            <a:rPr lang="en-US" dirty="0" smtClean="0"/>
            <a:t>The statistical tests using paired t test found that there was an effect of giving citrus (orange) aromatherapy to the anxiety level of </a:t>
          </a:r>
          <a:r>
            <a:rPr lang="en-US" dirty="0" err="1" smtClean="0"/>
            <a:t>hemodialysis</a:t>
          </a:r>
          <a:r>
            <a:rPr lang="en-US" dirty="0" smtClean="0"/>
            <a:t> patients with p &lt;0.05</a:t>
          </a:r>
          <a:endParaRPr lang="en-US" dirty="0"/>
        </a:p>
      </dgm:t>
    </dgm:pt>
    <dgm:pt modelId="{5715BBE6-E927-484C-AD1F-CDCB81EF8D33}" type="parTrans" cxnId="{0E18ED85-0FAC-4DDB-A139-E2B2FF6B616C}">
      <dgm:prSet/>
      <dgm:spPr/>
      <dgm:t>
        <a:bodyPr/>
        <a:lstStyle/>
        <a:p>
          <a:endParaRPr lang="en-US"/>
        </a:p>
      </dgm:t>
    </dgm:pt>
    <dgm:pt modelId="{85C55977-3A2A-404D-9B9B-C47BF94BD7BD}" type="sibTrans" cxnId="{0E18ED85-0FAC-4DDB-A139-E2B2FF6B616C}">
      <dgm:prSet/>
      <dgm:spPr/>
      <dgm:t>
        <a:bodyPr/>
        <a:lstStyle/>
        <a:p>
          <a:endParaRPr lang="en-US"/>
        </a:p>
      </dgm:t>
    </dgm:pt>
    <dgm:pt modelId="{F511F23C-6D7F-40BC-A7BE-A93AA34EC341}" type="pres">
      <dgm:prSet presAssocID="{24032AF1-5C18-479F-BBB5-879F561A1B8B}" presName="Name0" presStyleCnt="0">
        <dgm:presLayoutVars>
          <dgm:dir/>
          <dgm:animLvl val="lvl"/>
          <dgm:resizeHandles val="exact"/>
        </dgm:presLayoutVars>
      </dgm:prSet>
      <dgm:spPr/>
      <dgm:t>
        <a:bodyPr/>
        <a:lstStyle/>
        <a:p>
          <a:endParaRPr lang="en-US"/>
        </a:p>
      </dgm:t>
    </dgm:pt>
    <dgm:pt modelId="{8EC48BB6-9184-4863-A501-4FCF71C2B3CB}" type="pres">
      <dgm:prSet presAssocID="{2F5F3FD4-7398-40C3-BD9C-F5D770397B11}" presName="linNode" presStyleCnt="0"/>
      <dgm:spPr/>
    </dgm:pt>
    <dgm:pt modelId="{7963583E-C683-495C-B114-286C7E8B13A8}" type="pres">
      <dgm:prSet presAssocID="{2F5F3FD4-7398-40C3-BD9C-F5D770397B11}" presName="parentText" presStyleLbl="node1" presStyleIdx="0" presStyleCnt="3">
        <dgm:presLayoutVars>
          <dgm:chMax val="1"/>
          <dgm:bulletEnabled val="1"/>
        </dgm:presLayoutVars>
      </dgm:prSet>
      <dgm:spPr/>
      <dgm:t>
        <a:bodyPr/>
        <a:lstStyle/>
        <a:p>
          <a:endParaRPr lang="en-US"/>
        </a:p>
      </dgm:t>
    </dgm:pt>
    <dgm:pt modelId="{F578E15B-50F4-4CFA-A297-E20A9F0EDDB7}" type="pres">
      <dgm:prSet presAssocID="{2F5F3FD4-7398-40C3-BD9C-F5D770397B11}" presName="descendantText" presStyleLbl="alignAccFollowNode1" presStyleIdx="0" presStyleCnt="3">
        <dgm:presLayoutVars>
          <dgm:bulletEnabled val="1"/>
        </dgm:presLayoutVars>
      </dgm:prSet>
      <dgm:spPr/>
      <dgm:t>
        <a:bodyPr/>
        <a:lstStyle/>
        <a:p>
          <a:endParaRPr lang="en-US"/>
        </a:p>
      </dgm:t>
    </dgm:pt>
    <dgm:pt modelId="{22DD6F08-35E8-40F1-ACE0-AF91235353BE}" type="pres">
      <dgm:prSet presAssocID="{C0BC0E1A-E4B7-4B50-9D7B-01F1048412BD}" presName="sp" presStyleCnt="0"/>
      <dgm:spPr/>
    </dgm:pt>
    <dgm:pt modelId="{44D46490-091B-4E8C-B015-A5A29B6D77A3}" type="pres">
      <dgm:prSet presAssocID="{9B730D45-6DE7-4533-A6E0-5FA50A0481E1}" presName="linNode" presStyleCnt="0"/>
      <dgm:spPr/>
    </dgm:pt>
    <dgm:pt modelId="{69A3EFA0-0090-432E-88EB-CD62D167152D}" type="pres">
      <dgm:prSet presAssocID="{9B730D45-6DE7-4533-A6E0-5FA50A0481E1}" presName="parentText" presStyleLbl="node1" presStyleIdx="1" presStyleCnt="3">
        <dgm:presLayoutVars>
          <dgm:chMax val="1"/>
          <dgm:bulletEnabled val="1"/>
        </dgm:presLayoutVars>
      </dgm:prSet>
      <dgm:spPr/>
      <dgm:t>
        <a:bodyPr/>
        <a:lstStyle/>
        <a:p>
          <a:endParaRPr lang="en-US"/>
        </a:p>
      </dgm:t>
    </dgm:pt>
    <dgm:pt modelId="{5313AAE4-B256-40A3-A1DF-909CCE29BC10}" type="pres">
      <dgm:prSet presAssocID="{9B730D45-6DE7-4533-A6E0-5FA50A0481E1}" presName="descendantText" presStyleLbl="alignAccFollowNode1" presStyleIdx="1" presStyleCnt="3">
        <dgm:presLayoutVars>
          <dgm:bulletEnabled val="1"/>
        </dgm:presLayoutVars>
      </dgm:prSet>
      <dgm:spPr/>
      <dgm:t>
        <a:bodyPr/>
        <a:lstStyle/>
        <a:p>
          <a:endParaRPr lang="en-US"/>
        </a:p>
      </dgm:t>
    </dgm:pt>
    <dgm:pt modelId="{724AE5E5-7049-422F-B6E9-C363BD1CA667}" type="pres">
      <dgm:prSet presAssocID="{FC612412-0BB1-4D29-B07F-534142D91656}" presName="sp" presStyleCnt="0"/>
      <dgm:spPr/>
    </dgm:pt>
    <dgm:pt modelId="{86B8C404-6CBC-423F-803D-C1E85086FC82}" type="pres">
      <dgm:prSet presAssocID="{C4877F15-74B7-401D-B81D-F2EA973BA73A}" presName="linNode" presStyleCnt="0"/>
      <dgm:spPr/>
    </dgm:pt>
    <dgm:pt modelId="{0CF74F46-374D-4166-BDDF-89344803589C}" type="pres">
      <dgm:prSet presAssocID="{C4877F15-74B7-401D-B81D-F2EA973BA73A}" presName="parentText" presStyleLbl="node1" presStyleIdx="2" presStyleCnt="3">
        <dgm:presLayoutVars>
          <dgm:chMax val="1"/>
          <dgm:bulletEnabled val="1"/>
        </dgm:presLayoutVars>
      </dgm:prSet>
      <dgm:spPr/>
      <dgm:t>
        <a:bodyPr/>
        <a:lstStyle/>
        <a:p>
          <a:endParaRPr lang="en-US"/>
        </a:p>
      </dgm:t>
    </dgm:pt>
    <dgm:pt modelId="{96A45F50-D747-4D53-A60E-F4F0B3755159}" type="pres">
      <dgm:prSet presAssocID="{C4877F15-74B7-401D-B81D-F2EA973BA73A}" presName="descendantText" presStyleLbl="alignAccFollowNode1" presStyleIdx="2" presStyleCnt="3">
        <dgm:presLayoutVars>
          <dgm:bulletEnabled val="1"/>
        </dgm:presLayoutVars>
      </dgm:prSet>
      <dgm:spPr/>
      <dgm:t>
        <a:bodyPr/>
        <a:lstStyle/>
        <a:p>
          <a:endParaRPr lang="en-US"/>
        </a:p>
      </dgm:t>
    </dgm:pt>
  </dgm:ptLst>
  <dgm:cxnLst>
    <dgm:cxn modelId="{7AC8301D-D8B4-4430-A81C-4DAB8D2C2B36}" type="presOf" srcId="{2F5F3FD4-7398-40C3-BD9C-F5D770397B11}" destId="{7963583E-C683-495C-B114-286C7E8B13A8}" srcOrd="0" destOrd="0" presId="urn:microsoft.com/office/officeart/2005/8/layout/vList5"/>
    <dgm:cxn modelId="{0C3D4267-B4EB-40D8-A591-56DB1B9D6F83}" type="presOf" srcId="{C4877F15-74B7-401D-B81D-F2EA973BA73A}" destId="{0CF74F46-374D-4166-BDDF-89344803589C}" srcOrd="0" destOrd="0" presId="urn:microsoft.com/office/officeart/2005/8/layout/vList5"/>
    <dgm:cxn modelId="{E633205C-C35A-4369-8B2D-182929F11BB9}" srcId="{24032AF1-5C18-479F-BBB5-879F561A1B8B}" destId="{2F5F3FD4-7398-40C3-BD9C-F5D770397B11}" srcOrd="0" destOrd="0" parTransId="{C39D9BF9-22C6-4864-AE22-EAD5370F2CEC}" sibTransId="{C0BC0E1A-E4B7-4B50-9D7B-01F1048412BD}"/>
    <dgm:cxn modelId="{D8411521-22B5-443E-9A45-716C08FE63F4}" type="presOf" srcId="{24032AF1-5C18-479F-BBB5-879F561A1B8B}" destId="{F511F23C-6D7F-40BC-A7BE-A93AA34EC341}" srcOrd="0" destOrd="0" presId="urn:microsoft.com/office/officeart/2005/8/layout/vList5"/>
    <dgm:cxn modelId="{C76EF6AB-F529-441C-8893-F8A2C4259995}" type="presOf" srcId="{58FFE79E-D364-4164-A220-AB3D229B2127}" destId="{5313AAE4-B256-40A3-A1DF-909CCE29BC10}" srcOrd="0" destOrd="0" presId="urn:microsoft.com/office/officeart/2005/8/layout/vList5"/>
    <dgm:cxn modelId="{1AF005EA-5A7F-48D5-8008-D50F8BA8041F}" srcId="{9B730D45-6DE7-4533-A6E0-5FA50A0481E1}" destId="{58FFE79E-D364-4164-A220-AB3D229B2127}" srcOrd="0" destOrd="0" parTransId="{54B02601-E014-4D25-9E02-49C0FF047C4C}" sibTransId="{44862A2D-0467-4066-B152-99E10E745B46}"/>
    <dgm:cxn modelId="{FEA6C329-24C2-45D1-83C7-273B76FE305D}" srcId="{2F5F3FD4-7398-40C3-BD9C-F5D770397B11}" destId="{1A5B8301-B507-402F-8DCA-3E3BB38FA219}" srcOrd="0" destOrd="0" parTransId="{CBF2AE30-BBDE-4A7C-B154-E217D6B1BC1C}" sibTransId="{B3C86EC8-9130-482C-A9EA-4F621A436FDA}"/>
    <dgm:cxn modelId="{46477AC5-3B44-4D73-9938-4A77F0736E46}" type="presOf" srcId="{1A5B8301-B507-402F-8DCA-3E3BB38FA219}" destId="{F578E15B-50F4-4CFA-A297-E20A9F0EDDB7}" srcOrd="0" destOrd="0" presId="urn:microsoft.com/office/officeart/2005/8/layout/vList5"/>
    <dgm:cxn modelId="{0E18ED85-0FAC-4DDB-A139-E2B2FF6B616C}" srcId="{C4877F15-74B7-401D-B81D-F2EA973BA73A}" destId="{C55ACE73-52F2-4DC0-8E56-DA245EA6E4E7}" srcOrd="0" destOrd="0" parTransId="{5715BBE6-E927-484C-AD1F-CDCB81EF8D33}" sibTransId="{85C55977-3A2A-404D-9B9B-C47BF94BD7BD}"/>
    <dgm:cxn modelId="{7C0287DC-3562-4CDD-AEF2-43823919907F}" srcId="{24032AF1-5C18-479F-BBB5-879F561A1B8B}" destId="{C4877F15-74B7-401D-B81D-F2EA973BA73A}" srcOrd="2" destOrd="0" parTransId="{E173B699-45E7-4A12-8625-E9B6C6A2F28E}" sibTransId="{CB7FBAF6-3043-4A3B-9456-90309A9CF92C}"/>
    <dgm:cxn modelId="{06FEE54D-A0D4-46BC-8C24-8BF5ECA8D63A}" srcId="{24032AF1-5C18-479F-BBB5-879F561A1B8B}" destId="{9B730D45-6DE7-4533-A6E0-5FA50A0481E1}" srcOrd="1" destOrd="0" parTransId="{6535F136-6D97-412D-8153-EB2948533BD6}" sibTransId="{FC612412-0BB1-4D29-B07F-534142D91656}"/>
    <dgm:cxn modelId="{F6163B26-5C2F-4CA7-A902-26A2D01F7D69}" type="presOf" srcId="{9B730D45-6DE7-4533-A6E0-5FA50A0481E1}" destId="{69A3EFA0-0090-432E-88EB-CD62D167152D}" srcOrd="0" destOrd="0" presId="urn:microsoft.com/office/officeart/2005/8/layout/vList5"/>
    <dgm:cxn modelId="{55904C11-0935-4A16-BD43-9528B6E725A2}" type="presOf" srcId="{C55ACE73-52F2-4DC0-8E56-DA245EA6E4E7}" destId="{96A45F50-D747-4D53-A60E-F4F0B3755159}" srcOrd="0" destOrd="0" presId="urn:microsoft.com/office/officeart/2005/8/layout/vList5"/>
    <dgm:cxn modelId="{AAFA50FF-D472-4773-9249-64C2097295DD}" type="presParOf" srcId="{F511F23C-6D7F-40BC-A7BE-A93AA34EC341}" destId="{8EC48BB6-9184-4863-A501-4FCF71C2B3CB}" srcOrd="0" destOrd="0" presId="urn:microsoft.com/office/officeart/2005/8/layout/vList5"/>
    <dgm:cxn modelId="{F393ACA8-B044-4332-9D8B-55FE6FC862C4}" type="presParOf" srcId="{8EC48BB6-9184-4863-A501-4FCF71C2B3CB}" destId="{7963583E-C683-495C-B114-286C7E8B13A8}" srcOrd="0" destOrd="0" presId="urn:microsoft.com/office/officeart/2005/8/layout/vList5"/>
    <dgm:cxn modelId="{A404769D-15C3-49E2-AAE9-02B152BC07B6}" type="presParOf" srcId="{8EC48BB6-9184-4863-A501-4FCF71C2B3CB}" destId="{F578E15B-50F4-4CFA-A297-E20A9F0EDDB7}" srcOrd="1" destOrd="0" presId="urn:microsoft.com/office/officeart/2005/8/layout/vList5"/>
    <dgm:cxn modelId="{B411A717-2242-42F8-9D23-1DCA7398BE7A}" type="presParOf" srcId="{F511F23C-6D7F-40BC-A7BE-A93AA34EC341}" destId="{22DD6F08-35E8-40F1-ACE0-AF91235353BE}" srcOrd="1" destOrd="0" presId="urn:microsoft.com/office/officeart/2005/8/layout/vList5"/>
    <dgm:cxn modelId="{82E9FB0C-D7F3-4B41-A8F8-80A192CE8675}" type="presParOf" srcId="{F511F23C-6D7F-40BC-A7BE-A93AA34EC341}" destId="{44D46490-091B-4E8C-B015-A5A29B6D77A3}" srcOrd="2" destOrd="0" presId="urn:microsoft.com/office/officeart/2005/8/layout/vList5"/>
    <dgm:cxn modelId="{E72CA80D-2D64-4AF1-A357-570224BAD36A}" type="presParOf" srcId="{44D46490-091B-4E8C-B015-A5A29B6D77A3}" destId="{69A3EFA0-0090-432E-88EB-CD62D167152D}" srcOrd="0" destOrd="0" presId="urn:microsoft.com/office/officeart/2005/8/layout/vList5"/>
    <dgm:cxn modelId="{0797FDB9-4F93-4F3F-84B9-F977A16039FF}" type="presParOf" srcId="{44D46490-091B-4E8C-B015-A5A29B6D77A3}" destId="{5313AAE4-B256-40A3-A1DF-909CCE29BC10}" srcOrd="1" destOrd="0" presId="urn:microsoft.com/office/officeart/2005/8/layout/vList5"/>
    <dgm:cxn modelId="{003CBED1-D98D-4BF4-977D-10C41ADB82C2}" type="presParOf" srcId="{F511F23C-6D7F-40BC-A7BE-A93AA34EC341}" destId="{724AE5E5-7049-422F-B6E9-C363BD1CA667}" srcOrd="3" destOrd="0" presId="urn:microsoft.com/office/officeart/2005/8/layout/vList5"/>
    <dgm:cxn modelId="{8EDA8E22-8D25-4454-8ABF-23E294705A18}" type="presParOf" srcId="{F511F23C-6D7F-40BC-A7BE-A93AA34EC341}" destId="{86B8C404-6CBC-423F-803D-C1E85086FC82}" srcOrd="4" destOrd="0" presId="urn:microsoft.com/office/officeart/2005/8/layout/vList5"/>
    <dgm:cxn modelId="{A3029969-5A85-44E3-9A19-54FDCCEA125C}" type="presParOf" srcId="{86B8C404-6CBC-423F-803D-C1E85086FC82}" destId="{0CF74F46-374D-4166-BDDF-89344803589C}" srcOrd="0" destOrd="0" presId="urn:microsoft.com/office/officeart/2005/8/layout/vList5"/>
    <dgm:cxn modelId="{B1E14895-0500-43DE-88E7-05EA43663CD0}" type="presParOf" srcId="{86B8C404-6CBC-423F-803D-C1E85086FC82}" destId="{96A45F50-D747-4D53-A60E-F4F0B3755159}"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1884759" y="1371600"/>
            <a:ext cx="53721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03120" y="1557867"/>
            <a:ext cx="4937760" cy="2560320"/>
          </a:xfrm>
        </p:spPr>
        <p:txBody>
          <a:bodyPr anchor="b">
            <a:normAutofit/>
          </a:bodyPr>
          <a:lstStyle>
            <a:lvl1pPr algn="ctr">
              <a:lnSpc>
                <a:spcPct val="80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103120" y="4185919"/>
            <a:ext cx="493776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 xmlns:p14="http://schemas.microsoft.com/office/powerpoint/2010/main" val="2468490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91BD5-A337-47EE-8A85-794FBDC206C1}" type="datetimeFigureOut">
              <a:rPr lang="en-US" smtClean="0"/>
              <a:pPr/>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056CF-5B3F-43BC-A80F-4CE38702CDC9}" type="slidenum">
              <a:rPr lang="en-US" smtClean="0"/>
              <a:pPr/>
              <a:t>‹#›</a:t>
            </a:fld>
            <a:endParaRPr lang="en-US"/>
          </a:p>
        </p:txBody>
      </p:sp>
    </p:spTree>
    <p:extLst>
      <p:ext uri="{BB962C8B-B14F-4D97-AF65-F5344CB8AC3E}">
        <p14:creationId xmlns="" xmlns:p14="http://schemas.microsoft.com/office/powerpoint/2010/main" val="309224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300" y="1143001"/>
            <a:ext cx="2603501" cy="2285999"/>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57199" y="982132"/>
            <a:ext cx="524637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83301" y="3513665"/>
            <a:ext cx="2603500"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91BD5-A337-47EE-8A85-794FBDC206C1}"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056CF-5B3F-43BC-A80F-4CE38702CDC9}" type="slidenum">
              <a:rPr lang="en-US" smtClean="0"/>
              <a:pPr/>
              <a:t>‹#›</a:t>
            </a:fld>
            <a:endParaRPr lang="en-US"/>
          </a:p>
        </p:txBody>
      </p:sp>
    </p:spTree>
    <p:extLst>
      <p:ext uri="{BB962C8B-B14F-4D97-AF65-F5344CB8AC3E}">
        <p14:creationId xmlns="" xmlns:p14="http://schemas.microsoft.com/office/powerpoint/2010/main" val="3753454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300" y="1143001"/>
            <a:ext cx="2603501" cy="2285999"/>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083301" y="3513665"/>
            <a:ext cx="2603500"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p:nvSpPr>
        <p:spPr bwMode="ltGray">
          <a:xfrm>
            <a:off x="520699" y="1051560"/>
            <a:ext cx="51435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79038" y="1143000"/>
            <a:ext cx="5014518" cy="4754880"/>
          </a:xfrm>
          <a:solidFill>
            <a:schemeClr val="bg2">
              <a:lumMod val="40000"/>
              <a:lumOff val="60000"/>
            </a:schemeClr>
          </a:solidFill>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Date Placeholder 8"/>
          <p:cNvSpPr>
            <a:spLocks noGrp="1"/>
          </p:cNvSpPr>
          <p:nvPr>
            <p:ph type="dt" sz="half" idx="10"/>
          </p:nvPr>
        </p:nvSpPr>
        <p:spPr/>
        <p:txBody>
          <a:bodyPr/>
          <a:lstStyle/>
          <a:p>
            <a:fld id="{6A691BD5-A337-47EE-8A85-794FBDC206C1}" type="datetimeFigureOut">
              <a:rPr lang="en-US" smtClean="0"/>
              <a:pPr/>
              <a:t>9/18/2020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4C4056CF-5B3F-43BC-A80F-4CE38702CDC9}" type="slidenum">
              <a:rPr lang="en-US" smtClean="0"/>
              <a:pPr/>
              <a:t>‹#›</a:t>
            </a:fld>
            <a:endParaRPr lang="en-US"/>
          </a:p>
        </p:txBody>
      </p:sp>
    </p:spTree>
    <p:extLst>
      <p:ext uri="{BB962C8B-B14F-4D97-AF65-F5344CB8AC3E}">
        <p14:creationId xmlns="" xmlns:p14="http://schemas.microsoft.com/office/powerpoint/2010/main" val="31869258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91BD5-A337-47EE-8A85-794FBDC206C1}"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056CF-5B3F-43BC-A80F-4CE38702CDC9}" type="slidenum">
              <a:rPr lang="en-US" smtClean="0"/>
              <a:pPr/>
              <a:t>‹#›</a:t>
            </a:fld>
            <a:endParaRPr lang="en-US"/>
          </a:p>
        </p:txBody>
      </p:sp>
    </p:spTree>
    <p:extLst>
      <p:ext uri="{BB962C8B-B14F-4D97-AF65-F5344CB8AC3E}">
        <p14:creationId xmlns="" xmlns:p14="http://schemas.microsoft.com/office/powerpoint/2010/main" val="24480799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846667"/>
            <a:ext cx="1371600" cy="5554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099" y="846667"/>
            <a:ext cx="5897880" cy="5554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91BD5-A337-47EE-8A85-794FBDC206C1}"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056CF-5B3F-43BC-A80F-4CE38702CDC9}" type="slidenum">
              <a:rPr lang="en-US" smtClean="0"/>
              <a:pPr/>
              <a:t>‹#›</a:t>
            </a:fld>
            <a:endParaRPr lang="en-US"/>
          </a:p>
        </p:txBody>
      </p:sp>
    </p:spTree>
    <p:extLst>
      <p:ext uri="{BB962C8B-B14F-4D97-AF65-F5344CB8AC3E}">
        <p14:creationId xmlns="" xmlns:p14="http://schemas.microsoft.com/office/powerpoint/2010/main" val="15330077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91BD5-A337-47EE-8A85-794FBDC206C1}"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056CF-5B3F-43BC-A80F-4CE38702CDC9}" type="slidenum">
              <a:rPr lang="en-US" smtClean="0"/>
              <a:pPr/>
              <a:t>‹#›</a:t>
            </a:fld>
            <a:endParaRPr lang="en-US"/>
          </a:p>
        </p:txBody>
      </p:sp>
    </p:spTree>
    <p:extLst>
      <p:ext uri="{BB962C8B-B14F-4D97-AF65-F5344CB8AC3E}">
        <p14:creationId xmlns="" xmlns:p14="http://schemas.microsoft.com/office/powerpoint/2010/main" val="37605297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530" y="1016001"/>
            <a:ext cx="432054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21716743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ummer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530" y="1016001"/>
            <a:ext cx="432054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12921294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utumn Section Header">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530" y="1016001"/>
            <a:ext cx="432054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20454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Winter Section Header">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530" y="1016001"/>
            <a:ext cx="4320540" cy="1828800"/>
          </a:xfrm>
        </p:spPr>
        <p:txBody>
          <a:bodyPr anchor="b">
            <a:normAutofit/>
          </a:bodyPr>
          <a:lstStyle>
            <a:lvl1pPr algn="ctr">
              <a:lnSpc>
                <a:spcPct val="80000"/>
              </a:lnSpc>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4240530" y="2980267"/>
            <a:ext cx="432054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23053490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2057400"/>
            <a:ext cx="363474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160" y="2057400"/>
            <a:ext cx="363474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691BD5-A337-47EE-8A85-794FBDC206C1}"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056CF-5B3F-43BC-A80F-4CE38702CDC9}" type="slidenum">
              <a:rPr lang="en-US" smtClean="0"/>
              <a:pPr/>
              <a:t>‹#›</a:t>
            </a:fld>
            <a:endParaRPr lang="en-US"/>
          </a:p>
        </p:txBody>
      </p:sp>
    </p:spTree>
    <p:extLst>
      <p:ext uri="{BB962C8B-B14F-4D97-AF65-F5344CB8AC3E}">
        <p14:creationId xmlns="" xmlns:p14="http://schemas.microsoft.com/office/powerpoint/2010/main" val="34277927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00100" y="2057400"/>
            <a:ext cx="363474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926080"/>
            <a:ext cx="36347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09160" y="2057400"/>
            <a:ext cx="363474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926080"/>
            <a:ext cx="36347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691BD5-A337-47EE-8A85-794FBDC206C1}" type="datetimeFigureOut">
              <a:rPr lang="en-US" smtClean="0"/>
              <a:pPr/>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56CF-5B3F-43BC-A80F-4CE38702CDC9}" type="slidenum">
              <a:rPr lang="en-US" smtClean="0"/>
              <a:pPr/>
              <a:t>‹#›</a:t>
            </a:fld>
            <a:endParaRPr lang="en-US"/>
          </a:p>
        </p:txBody>
      </p:sp>
    </p:spTree>
    <p:extLst>
      <p:ext uri="{BB962C8B-B14F-4D97-AF65-F5344CB8AC3E}">
        <p14:creationId xmlns="" xmlns:p14="http://schemas.microsoft.com/office/powerpoint/2010/main" val="409333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691BD5-A337-47EE-8A85-794FBDC206C1}" type="datetimeFigureOut">
              <a:rPr lang="en-US" smtClean="0"/>
              <a:pPr/>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056CF-5B3F-43BC-A80F-4CE38702CDC9}" type="slidenum">
              <a:rPr lang="en-US" smtClean="0"/>
              <a:pPr/>
              <a:t>‹#›</a:t>
            </a:fld>
            <a:endParaRPr lang="en-US"/>
          </a:p>
        </p:txBody>
      </p:sp>
    </p:spTree>
    <p:extLst>
      <p:ext uri="{BB962C8B-B14F-4D97-AF65-F5344CB8AC3E}">
        <p14:creationId xmlns="" xmlns:p14="http://schemas.microsoft.com/office/powerpoint/2010/main" val="39929495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6" cstate="email">
            <a:extLst>
              <a:ext uri="{28A0092B-C50C-407E-A947-70E740481C1C}">
                <a14:useLocalDpi xmlns="" xmlns:a14="http://schemas.microsoft.com/office/drawing/2010/main"/>
              </a:ext>
            </a:extLst>
          </a:blip>
          <a:stretch>
            <a:fillRect/>
          </a:stretch>
        </p:blipFill>
        <p:spPr>
          <a:xfrm>
            <a:off x="0" y="0"/>
            <a:ext cx="9141714" cy="455411"/>
          </a:xfrm>
          <a:prstGeom prst="rect">
            <a:avLst/>
          </a:prstGeom>
        </p:spPr>
      </p:pic>
      <p:sp>
        <p:nvSpPr>
          <p:cNvPr id="10" name="Rectangle 9"/>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00100" y="562302"/>
            <a:ext cx="7543800" cy="109728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0100" y="2057400"/>
            <a:ext cx="75438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286500" y="6519333"/>
            <a:ext cx="1200150" cy="202142"/>
          </a:xfrm>
          <a:prstGeom prst="rect">
            <a:avLst/>
          </a:prstGeom>
        </p:spPr>
        <p:txBody>
          <a:bodyPr vert="horz" lIns="91440" tIns="45720" rIns="91440" bIns="45720" rtlCol="0" anchor="ctr"/>
          <a:lstStyle>
            <a:lvl1pPr algn="r">
              <a:defRPr sz="800">
                <a:solidFill>
                  <a:schemeClr val="tx1"/>
                </a:solidFill>
              </a:defRPr>
            </a:lvl1pPr>
          </a:lstStyle>
          <a:p>
            <a:fld id="{6A691BD5-A337-47EE-8A85-794FBDC206C1}" type="datetimeFigureOut">
              <a:rPr lang="en-US" smtClean="0"/>
              <a:pPr/>
              <a:t>9/18/2020</a:t>
            </a:fld>
            <a:endParaRPr lang="en-US"/>
          </a:p>
        </p:txBody>
      </p:sp>
      <p:sp>
        <p:nvSpPr>
          <p:cNvPr id="5" name="Footer Placeholder 4"/>
          <p:cNvSpPr>
            <a:spLocks noGrp="1"/>
          </p:cNvSpPr>
          <p:nvPr>
            <p:ph type="ftr" sz="quarter" idx="3"/>
          </p:nvPr>
        </p:nvSpPr>
        <p:spPr>
          <a:xfrm>
            <a:off x="800100" y="6519333"/>
            <a:ext cx="5314950" cy="202142"/>
          </a:xfrm>
          <a:prstGeom prst="rect">
            <a:avLst/>
          </a:prstGeom>
        </p:spPr>
        <p:txBody>
          <a:bodyPr vert="horz" lIns="91440" tIns="45720" rIns="91440" bIns="45720" rtlCol="0" anchor="ctr"/>
          <a:lstStyle>
            <a:lvl1pPr algn="l">
              <a:defRPr sz="800">
                <a:solidFill>
                  <a:schemeClr val="tx1"/>
                </a:solidFill>
              </a:defRPr>
            </a:lvl1pPr>
          </a:lstStyle>
          <a:p>
            <a:endParaRPr lang="en-US"/>
          </a:p>
        </p:txBody>
      </p:sp>
      <p:sp>
        <p:nvSpPr>
          <p:cNvPr id="6" name="Slide Number Placeholder 5"/>
          <p:cNvSpPr>
            <a:spLocks noGrp="1"/>
          </p:cNvSpPr>
          <p:nvPr>
            <p:ph type="sldNum" sz="quarter" idx="4"/>
          </p:nvPr>
        </p:nvSpPr>
        <p:spPr>
          <a:xfrm>
            <a:off x="7658100" y="6519333"/>
            <a:ext cx="685800" cy="202142"/>
          </a:xfrm>
          <a:prstGeom prst="rect">
            <a:avLst/>
          </a:prstGeom>
        </p:spPr>
        <p:txBody>
          <a:bodyPr vert="horz" lIns="91440" tIns="45720" rIns="91440" bIns="45720" rtlCol="0" anchor="ctr"/>
          <a:lstStyle>
            <a:lvl1pPr algn="r">
              <a:defRPr sz="800">
                <a:solidFill>
                  <a:schemeClr val="tx1"/>
                </a:solidFill>
              </a:defRPr>
            </a:lvl1pPr>
          </a:lstStyle>
          <a:p>
            <a:fld id="{4C4056CF-5B3F-43BC-A80F-4CE38702CDC9}" type="slidenum">
              <a:rPr lang="en-US" smtClean="0"/>
              <a:pPr/>
              <a:t>‹#›</a:t>
            </a:fld>
            <a:endParaRPr lang="en-US"/>
          </a:p>
        </p:txBody>
      </p:sp>
    </p:spTree>
    <p:extLst>
      <p:ext uri="{BB962C8B-B14F-4D97-AF65-F5344CB8AC3E}">
        <p14:creationId xmlns=""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0.wav"/><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2.wav"/><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3.wav"/><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4.wav"/><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5.wav"/><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6.wav"/><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hyperlink" Target="https://www.indonesianrenalregistry.org/data/INDONESIAN%20RENAL%20REGISTRY%202016.pdf" TargetMode="External"/><Relationship Id="rId2" Type="http://schemas.openxmlformats.org/officeDocument/2006/relationships/slideLayout" Target="../slideLayouts/slideLayout2.xml"/><Relationship Id="rId1" Type="http://schemas.openxmlformats.org/officeDocument/2006/relationships/audio" Target="../media/audio18.wav"/><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8.wav"/><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9.wav"/><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dirty="0" smtClean="0"/>
              <a:t>THE USE OF CITRUS (ORANGE) AS AN ALTERNATIVE TO REDUCE ANXIETY OF HEMODIALYTIC PATIENT</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err="1" smtClean="0"/>
              <a:t>Yeni</a:t>
            </a:r>
            <a:r>
              <a:rPr lang="en-US" dirty="0" smtClean="0"/>
              <a:t> </a:t>
            </a:r>
            <a:r>
              <a:rPr lang="en-US" dirty="0" err="1" smtClean="0"/>
              <a:t>Kartika</a:t>
            </a:r>
            <a:r>
              <a:rPr lang="en-US" dirty="0" smtClean="0"/>
              <a:t> Sari, </a:t>
            </a:r>
            <a:r>
              <a:rPr lang="en-US" dirty="0" err="1" smtClean="0"/>
              <a:t>Okky</a:t>
            </a:r>
            <a:r>
              <a:rPr lang="en-US" dirty="0" smtClean="0"/>
              <a:t> </a:t>
            </a:r>
            <a:r>
              <a:rPr lang="en-US" dirty="0" err="1" smtClean="0"/>
              <a:t>Cintya</a:t>
            </a:r>
            <a:r>
              <a:rPr lang="en-US" dirty="0" smtClean="0"/>
              <a:t> </a:t>
            </a:r>
            <a:r>
              <a:rPr lang="en-US" dirty="0" err="1" smtClean="0"/>
              <a:t>Permata</a:t>
            </a:r>
            <a:r>
              <a:rPr lang="en-US" dirty="0" smtClean="0"/>
              <a:t> </a:t>
            </a:r>
            <a:r>
              <a:rPr lang="en-US" dirty="0" err="1" smtClean="0"/>
              <a:t>Dewi</a:t>
            </a:r>
            <a:r>
              <a:rPr lang="en-US" dirty="0" smtClean="0"/>
              <a:t>, </a:t>
            </a:r>
            <a:r>
              <a:rPr lang="en-US" dirty="0" err="1" smtClean="0"/>
              <a:t>Nawang</a:t>
            </a:r>
            <a:r>
              <a:rPr lang="en-US" dirty="0" smtClean="0"/>
              <a:t> </a:t>
            </a:r>
            <a:r>
              <a:rPr lang="en-US" dirty="0" err="1" smtClean="0"/>
              <a:t>Wulandari</a:t>
            </a:r>
            <a:r>
              <a:rPr lang="en-US" dirty="0" smtClean="0"/>
              <a:t>, </a:t>
            </a:r>
            <a:r>
              <a:rPr lang="en-US" dirty="0" err="1" smtClean="0"/>
              <a:t>Wahyu</a:t>
            </a:r>
            <a:r>
              <a:rPr lang="en-US" dirty="0" smtClean="0"/>
              <a:t> </a:t>
            </a:r>
            <a:r>
              <a:rPr lang="en-US" dirty="0" err="1" smtClean="0"/>
              <a:t>Wibisono</a:t>
            </a:r>
            <a:endParaRPr lang="en-US" dirty="0" smtClean="0"/>
          </a:p>
          <a:p>
            <a:r>
              <a:rPr lang="en-US" dirty="0" err="1" smtClean="0"/>
              <a:t>STIKes</a:t>
            </a:r>
            <a:r>
              <a:rPr lang="en-US" dirty="0" smtClean="0"/>
              <a:t> Patria </a:t>
            </a:r>
            <a:r>
              <a:rPr lang="en-US" dirty="0" err="1" smtClean="0"/>
              <a:t>Husada</a:t>
            </a:r>
            <a:r>
              <a:rPr lang="en-US" dirty="0" smtClean="0"/>
              <a:t> </a:t>
            </a:r>
            <a:r>
              <a:rPr lang="en-US" dirty="0" err="1" smtClean="0"/>
              <a:t>Blitar</a:t>
            </a:r>
            <a:endParaRPr lang="en-US" dirty="0" smtClean="0"/>
          </a:p>
          <a:p>
            <a:endParaRPr lang="en-US" dirty="0"/>
          </a:p>
        </p:txBody>
      </p:sp>
      <p:pic>
        <p:nvPicPr>
          <p:cNvPr id="7" name="~PP2712.WAV">
            <a:hlinkClick r:id="" action="ppaction://media"/>
          </p:cNvPr>
          <p:cNvPicPr>
            <a:picLocks noRot="1" noChangeAspect="1"/>
          </p:cNvPicPr>
          <p:nvPr>
            <a:wavAudioFile r:embed="rId1" name="~PP2712.WAV"/>
          </p:nvPr>
        </p:nvPicPr>
        <p:blipFill>
          <a:blip r:embed="rId3"/>
          <a:stretch>
            <a:fillRect/>
          </a:stretch>
        </p:blipFill>
        <p:spPr>
          <a:xfrm>
            <a:off x="8632825" y="6346825"/>
            <a:ext cx="304800" cy="304800"/>
          </a:xfrm>
          <a:prstGeom prst="rect">
            <a:avLst/>
          </a:prstGeom>
        </p:spPr>
      </p:pic>
    </p:spTree>
  </p:cSld>
  <p:clrMapOvr>
    <a:masterClrMapping/>
  </p:clrMapOvr>
  <p:transition spd="med" advTm="193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Discussion</a:t>
            </a:r>
            <a:endParaRPr lang="en-US" dirty="0"/>
          </a:p>
        </p:txBody>
      </p:sp>
      <p:graphicFrame>
        <p:nvGraphicFramePr>
          <p:cNvPr id="4" name="Content Placeholder 3"/>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P2726.WAV">
            <a:hlinkClick r:id="" action="ppaction://media"/>
          </p:cNvPr>
          <p:cNvPicPr>
            <a:picLocks noRot="1" noChangeAspect="1"/>
          </p:cNvPicPr>
          <p:nvPr>
            <a:wavAudioFile r:embed="rId1" name="~PP2726.WAV"/>
          </p:nvPr>
        </p:nvPicPr>
        <p:blipFill>
          <a:blip r:embed="rId7"/>
          <a:stretch>
            <a:fillRect/>
          </a:stretch>
        </p:blipFill>
        <p:spPr>
          <a:xfrm>
            <a:off x="8632825" y="6346825"/>
            <a:ext cx="304800" cy="304800"/>
          </a:xfrm>
          <a:prstGeom prst="rect">
            <a:avLst/>
          </a:prstGeom>
        </p:spPr>
      </p:pic>
    </p:spTree>
  </p:cSld>
  <p:clrMapOvr>
    <a:masterClrMapping/>
  </p:clrMapOvr>
  <p:transition spd="med" advTm="4006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Discussion</a:t>
            </a:r>
            <a:endParaRPr lang="en-US" dirty="0"/>
          </a:p>
        </p:txBody>
      </p:sp>
      <p:sp>
        <p:nvSpPr>
          <p:cNvPr id="3" name="Content Placeholder 2"/>
          <p:cNvSpPr>
            <a:spLocks noGrp="1"/>
          </p:cNvSpPr>
          <p:nvPr>
            <p:ph idx="1"/>
          </p:nvPr>
        </p:nvSpPr>
        <p:spPr/>
        <p:txBody>
          <a:bodyPr/>
          <a:lstStyle/>
          <a:p>
            <a:endParaRPr lang="en-US" dirty="0"/>
          </a:p>
        </p:txBody>
      </p:sp>
      <p:sp>
        <p:nvSpPr>
          <p:cNvPr id="8" name="Rectangle 7"/>
          <p:cNvSpPr/>
          <p:nvPr/>
        </p:nvSpPr>
        <p:spPr>
          <a:xfrm>
            <a:off x="571472" y="2714620"/>
            <a:ext cx="8089842" cy="1938992"/>
          </a:xfrm>
          <a:prstGeom prst="rect">
            <a:avLst/>
          </a:prstGeom>
          <a:noFill/>
        </p:spPr>
        <p:txBody>
          <a:bodyPr wrap="none" lIns="91440" tIns="45720" rIns="91440" bIns="45720">
            <a:spAutoFit/>
          </a:bodyPr>
          <a:lstStyle/>
          <a:p>
            <a:pPr lvl="0" algn="ct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anxiety of </a:t>
            </a:r>
            <a:r>
              <a:rPr lang="en-US"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hemodialytic</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patient</a:t>
            </a: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lvl="0" algn="ct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after the administration of </a:t>
            </a:r>
          </a:p>
          <a:p>
            <a:pPr lvl="0" algn="ct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citrus (orange) </a:t>
            </a:r>
            <a:r>
              <a:rPr lang="en-US" sz="40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aromatheraphy</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5" name="~PP1204.WAV">
            <a:hlinkClick r:id="" action="ppaction://media"/>
          </p:cNvPr>
          <p:cNvPicPr>
            <a:picLocks noRot="1" noChangeAspect="1"/>
          </p:cNvPicPr>
          <p:nvPr>
            <a:wavAudioFile r:embed="rId1" name="~PP1204.WAV"/>
          </p:nvPr>
        </p:nvPicPr>
        <p:blipFill>
          <a:blip r:embed="rId3"/>
          <a:stretch>
            <a:fillRect/>
          </a:stretch>
        </p:blipFill>
        <p:spPr>
          <a:xfrm>
            <a:off x="8632825" y="6346825"/>
            <a:ext cx="304800" cy="304800"/>
          </a:xfrm>
          <a:prstGeom prst="rect">
            <a:avLst/>
          </a:prstGeom>
        </p:spPr>
      </p:pic>
    </p:spTree>
  </p:cSld>
  <p:clrMapOvr>
    <a:masterClrMapping/>
  </p:clrMapOvr>
  <p:transition spd="med" advTm="1043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Discussion</a:t>
            </a:r>
            <a:endParaRPr lang="en-US" dirty="0"/>
          </a:p>
        </p:txBody>
      </p:sp>
      <p:graphicFrame>
        <p:nvGraphicFramePr>
          <p:cNvPr id="4" name="Content Placeholder 3"/>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P2378.WAV">
            <a:hlinkClick r:id="" action="ppaction://media"/>
          </p:cNvPr>
          <p:cNvPicPr>
            <a:picLocks noRot="1" noChangeAspect="1"/>
          </p:cNvPicPr>
          <p:nvPr>
            <a:wavAudioFile r:embed="rId1" name="~PP2378.WAV"/>
          </p:nvPr>
        </p:nvPicPr>
        <p:blipFill>
          <a:blip r:embed="rId7"/>
          <a:stretch>
            <a:fillRect/>
          </a:stretch>
        </p:blipFill>
        <p:spPr>
          <a:xfrm>
            <a:off x="8632825" y="6346825"/>
            <a:ext cx="304800" cy="304800"/>
          </a:xfrm>
          <a:prstGeom prst="rect">
            <a:avLst/>
          </a:prstGeom>
        </p:spPr>
      </p:pic>
    </p:spTree>
  </p:cSld>
  <p:clrMapOvr>
    <a:masterClrMapping/>
  </p:clrMapOvr>
  <p:transition spd="med" advTm="826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Discussion</a:t>
            </a:r>
            <a:endParaRPr lang="en-US" dirty="0"/>
          </a:p>
        </p:txBody>
      </p:sp>
      <p:graphicFrame>
        <p:nvGraphicFramePr>
          <p:cNvPr id="4" name="Content Placeholder 3"/>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P3926.WAV">
            <a:hlinkClick r:id="" action="ppaction://media"/>
          </p:cNvPr>
          <p:cNvPicPr>
            <a:picLocks noRot="1" noChangeAspect="1"/>
          </p:cNvPicPr>
          <p:nvPr>
            <a:wavAudioFile r:embed="rId1" name="~PP3926.WAV"/>
          </p:nvPr>
        </p:nvPicPr>
        <p:blipFill>
          <a:blip r:embed="rId7"/>
          <a:stretch>
            <a:fillRect/>
          </a:stretch>
        </p:blipFill>
        <p:spPr>
          <a:xfrm>
            <a:off x="8632825" y="6346825"/>
            <a:ext cx="304800" cy="304800"/>
          </a:xfrm>
          <a:prstGeom prst="rect">
            <a:avLst/>
          </a:prstGeom>
        </p:spPr>
      </p:pic>
    </p:spTree>
  </p:cSld>
  <p:clrMapOvr>
    <a:masterClrMapping/>
  </p:clrMapOvr>
  <p:transition spd="med" advTm="544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Discussion</a:t>
            </a:r>
            <a:endParaRPr lang="en-US" dirty="0"/>
          </a:p>
        </p:txBody>
      </p:sp>
      <p:graphicFrame>
        <p:nvGraphicFramePr>
          <p:cNvPr id="4" name="Content Placeholder 3"/>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P1259.WAV">
            <a:hlinkClick r:id="" action="ppaction://media"/>
          </p:cNvPr>
          <p:cNvPicPr>
            <a:picLocks noRot="1" noChangeAspect="1"/>
          </p:cNvPicPr>
          <p:nvPr>
            <a:wavAudioFile r:embed="rId1" name="~PP1259.WAV"/>
          </p:nvPr>
        </p:nvPicPr>
        <p:blipFill>
          <a:blip r:embed="rId7"/>
          <a:stretch>
            <a:fillRect/>
          </a:stretch>
        </p:blipFill>
        <p:spPr>
          <a:xfrm>
            <a:off x="8632825" y="6346825"/>
            <a:ext cx="304800" cy="304800"/>
          </a:xfrm>
          <a:prstGeom prst="rect">
            <a:avLst/>
          </a:prstGeom>
        </p:spPr>
      </p:pic>
    </p:spTree>
  </p:cSld>
  <p:clrMapOvr>
    <a:masterClrMapping/>
  </p:clrMapOvr>
  <p:transition spd="med" advTm="461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 </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P2823.WAV">
            <a:hlinkClick r:id="" action="ppaction://media"/>
          </p:cNvPr>
          <p:cNvPicPr>
            <a:picLocks noRot="1" noChangeAspect="1"/>
          </p:cNvPicPr>
          <p:nvPr>
            <a:wavAudioFile r:embed="rId1" name="~PP2823.WAV"/>
          </p:nvPr>
        </p:nvPicPr>
        <p:blipFill>
          <a:blip r:embed="rId7"/>
          <a:stretch>
            <a:fillRect/>
          </a:stretch>
        </p:blipFill>
        <p:spPr>
          <a:xfrm>
            <a:off x="8632825" y="6346825"/>
            <a:ext cx="304800" cy="304800"/>
          </a:xfrm>
          <a:prstGeom prst="rect">
            <a:avLst/>
          </a:prstGeom>
        </p:spPr>
      </p:pic>
    </p:spTree>
  </p:cSld>
  <p:clrMapOvr>
    <a:masterClrMapping/>
  </p:clrMapOvr>
  <p:transition spd="med" advTm="544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Recomendation</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P875.WAV">
            <a:hlinkClick r:id="" action="ppaction://media"/>
          </p:cNvPr>
          <p:cNvPicPr>
            <a:picLocks noRot="1" noChangeAspect="1"/>
          </p:cNvPicPr>
          <p:nvPr>
            <a:wavAudioFile r:embed="rId1" name="~PP875.WAV"/>
          </p:nvPr>
        </p:nvPicPr>
        <p:blipFill>
          <a:blip r:embed="rId7"/>
          <a:stretch>
            <a:fillRect/>
          </a:stretch>
        </p:blipFill>
        <p:spPr>
          <a:xfrm>
            <a:off x="8632825" y="6346825"/>
            <a:ext cx="304800" cy="304800"/>
          </a:xfrm>
          <a:prstGeom prst="rect">
            <a:avLst/>
          </a:prstGeom>
        </p:spPr>
      </p:pic>
    </p:spTree>
  </p:cSld>
  <p:clrMapOvr>
    <a:masterClrMapping/>
  </p:clrMapOvr>
  <p:transition spd="med" advTm="1795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Ackknowledgment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Alfianur</a:t>
            </a:r>
            <a:r>
              <a:rPr lang="en-US" dirty="0" smtClean="0"/>
              <a:t>. (2017). </a:t>
            </a:r>
            <a:r>
              <a:rPr lang="en-US" i="1" dirty="0" err="1" smtClean="0"/>
              <a:t>Identifikasi</a:t>
            </a:r>
            <a:r>
              <a:rPr lang="en-US" i="1" dirty="0" smtClean="0"/>
              <a:t> </a:t>
            </a:r>
            <a:r>
              <a:rPr lang="en-US" i="1" dirty="0" err="1" smtClean="0"/>
              <a:t>Komponen</a:t>
            </a:r>
            <a:r>
              <a:rPr lang="en-US" i="1" dirty="0" smtClean="0"/>
              <a:t> </a:t>
            </a:r>
            <a:r>
              <a:rPr lang="en-US" i="1" dirty="0" err="1" smtClean="0"/>
              <a:t>Penyusun</a:t>
            </a:r>
            <a:r>
              <a:rPr lang="en-US" i="1" dirty="0" smtClean="0"/>
              <a:t> </a:t>
            </a:r>
            <a:r>
              <a:rPr lang="en-US" i="1" dirty="0" err="1" smtClean="0"/>
              <a:t>Minyak</a:t>
            </a:r>
            <a:r>
              <a:rPr lang="en-US" i="1" dirty="0" smtClean="0"/>
              <a:t> </a:t>
            </a:r>
            <a:r>
              <a:rPr lang="en-US" i="1" dirty="0" err="1" smtClean="0"/>
              <a:t>Atsiri</a:t>
            </a:r>
            <a:r>
              <a:rPr lang="en-US" i="1" dirty="0" smtClean="0"/>
              <a:t> </a:t>
            </a:r>
            <a:r>
              <a:rPr lang="en-US" i="1" dirty="0" err="1" smtClean="0"/>
              <a:t>Kulit</a:t>
            </a:r>
            <a:r>
              <a:rPr lang="en-US" i="1" dirty="0" smtClean="0"/>
              <a:t> </a:t>
            </a:r>
            <a:r>
              <a:rPr lang="en-US" i="1" dirty="0" err="1" smtClean="0"/>
              <a:t>Jeruk</a:t>
            </a:r>
            <a:r>
              <a:rPr lang="en-US" i="1" dirty="0" smtClean="0"/>
              <a:t> </a:t>
            </a:r>
            <a:r>
              <a:rPr lang="en-US" i="1" dirty="0" err="1" smtClean="0"/>
              <a:t>Manis</a:t>
            </a:r>
            <a:r>
              <a:rPr lang="en-US" i="1" dirty="0" smtClean="0"/>
              <a:t> </a:t>
            </a:r>
            <a:r>
              <a:rPr lang="en-US" i="1" dirty="0" err="1" smtClean="0"/>
              <a:t>Asal</a:t>
            </a:r>
            <a:r>
              <a:rPr lang="en-US" i="1" dirty="0" smtClean="0"/>
              <a:t> </a:t>
            </a:r>
            <a:r>
              <a:rPr lang="en-US" i="1" dirty="0" err="1" smtClean="0"/>
              <a:t>Selorejo</a:t>
            </a:r>
            <a:r>
              <a:rPr lang="en-US" i="1" dirty="0" smtClean="0"/>
              <a:t> Dan </a:t>
            </a:r>
            <a:r>
              <a:rPr lang="en-US" i="1" dirty="0" err="1" smtClean="0"/>
              <a:t>Uji</a:t>
            </a:r>
            <a:r>
              <a:rPr lang="en-US" i="1" dirty="0" smtClean="0"/>
              <a:t> </a:t>
            </a:r>
            <a:r>
              <a:rPr lang="en-US" i="1" dirty="0" err="1" smtClean="0"/>
              <a:t>Aktivitas</a:t>
            </a:r>
            <a:r>
              <a:rPr lang="en-US" i="1" dirty="0" smtClean="0"/>
              <a:t> </a:t>
            </a:r>
            <a:r>
              <a:rPr lang="en-US" i="1" dirty="0" err="1" smtClean="0"/>
              <a:t>Antibakteri</a:t>
            </a:r>
            <a:r>
              <a:rPr lang="en-US" i="1" dirty="0" smtClean="0"/>
              <a:t> </a:t>
            </a:r>
            <a:r>
              <a:rPr lang="en-US" i="1" dirty="0" err="1" smtClean="0"/>
              <a:t>Menggunakan</a:t>
            </a:r>
            <a:r>
              <a:rPr lang="en-US" i="1" dirty="0" smtClean="0"/>
              <a:t> </a:t>
            </a:r>
            <a:r>
              <a:rPr lang="en-US" i="1" dirty="0" err="1" smtClean="0"/>
              <a:t>Metode</a:t>
            </a:r>
            <a:r>
              <a:rPr lang="en-US" i="1" dirty="0" smtClean="0"/>
              <a:t> </a:t>
            </a:r>
            <a:r>
              <a:rPr lang="en-US" i="1" dirty="0" err="1" smtClean="0"/>
              <a:t>Kertas</a:t>
            </a:r>
            <a:r>
              <a:rPr lang="en-US" i="1" dirty="0" smtClean="0"/>
              <a:t> </a:t>
            </a:r>
            <a:r>
              <a:rPr lang="en-US" i="1" dirty="0" err="1" smtClean="0"/>
              <a:t>Cakram</a:t>
            </a:r>
            <a:r>
              <a:rPr lang="en-US" dirty="0" err="1" smtClean="0"/>
              <a:t>.Jurusan</a:t>
            </a:r>
            <a:r>
              <a:rPr lang="en-US" dirty="0" smtClean="0"/>
              <a:t> Kimia </a:t>
            </a:r>
            <a:r>
              <a:rPr lang="en-US" dirty="0" err="1" smtClean="0"/>
              <a:t>Fakultas</a:t>
            </a:r>
            <a:r>
              <a:rPr lang="en-US" dirty="0" smtClean="0"/>
              <a:t> </a:t>
            </a:r>
            <a:r>
              <a:rPr lang="en-US" dirty="0" err="1" smtClean="0"/>
              <a:t>Sains</a:t>
            </a:r>
            <a:r>
              <a:rPr lang="en-US" dirty="0" smtClean="0"/>
              <a:t> </a:t>
            </a:r>
            <a:r>
              <a:rPr lang="en-US" dirty="0" err="1" smtClean="0"/>
              <a:t>dan</a:t>
            </a:r>
            <a:r>
              <a:rPr lang="en-US" dirty="0" smtClean="0"/>
              <a:t> </a:t>
            </a:r>
            <a:r>
              <a:rPr lang="en-US" dirty="0" err="1" smtClean="0"/>
              <a:t>Teknologi</a:t>
            </a:r>
            <a:r>
              <a:rPr lang="en-US" dirty="0" smtClean="0"/>
              <a:t> </a:t>
            </a:r>
            <a:r>
              <a:rPr lang="en-US" dirty="0" err="1" smtClean="0"/>
              <a:t>Universitas</a:t>
            </a:r>
            <a:r>
              <a:rPr lang="en-US" dirty="0" smtClean="0"/>
              <a:t> </a:t>
            </a:r>
            <a:r>
              <a:rPr lang="en-US" dirty="0" err="1" smtClean="0"/>
              <a:t>Negeri</a:t>
            </a:r>
            <a:r>
              <a:rPr lang="en-US" dirty="0" smtClean="0"/>
              <a:t> </a:t>
            </a:r>
            <a:r>
              <a:rPr lang="en-US" dirty="0" err="1" smtClean="0"/>
              <a:t>Maulana</a:t>
            </a:r>
            <a:r>
              <a:rPr lang="en-US" dirty="0" smtClean="0"/>
              <a:t> </a:t>
            </a:r>
            <a:r>
              <a:rPr lang="en-US" dirty="0" err="1" smtClean="0"/>
              <a:t>Malik</a:t>
            </a:r>
            <a:r>
              <a:rPr lang="en-US" dirty="0" smtClean="0"/>
              <a:t> Ibrahim Malang. </a:t>
            </a:r>
          </a:p>
          <a:p>
            <a:r>
              <a:rPr lang="en-US" dirty="0" err="1" smtClean="0"/>
              <a:t>Arosa</a:t>
            </a:r>
            <a:r>
              <a:rPr lang="en-US" dirty="0" smtClean="0"/>
              <a:t>. (2014). </a:t>
            </a:r>
            <a:r>
              <a:rPr lang="en-US" i="1" dirty="0" err="1" smtClean="0"/>
              <a:t>Hubungan</a:t>
            </a:r>
            <a:r>
              <a:rPr lang="en-US" i="1" dirty="0" smtClean="0"/>
              <a:t> Tingkat </a:t>
            </a:r>
            <a:r>
              <a:rPr lang="en-US" i="1" dirty="0" err="1" smtClean="0"/>
              <a:t>Pengetahuan</a:t>
            </a:r>
            <a:r>
              <a:rPr lang="en-US" i="1" dirty="0" smtClean="0"/>
              <a:t> </a:t>
            </a:r>
            <a:r>
              <a:rPr lang="en-US" i="1" dirty="0" err="1" smtClean="0"/>
              <a:t>Keluarga</a:t>
            </a:r>
            <a:r>
              <a:rPr lang="en-US" i="1" dirty="0" smtClean="0"/>
              <a:t> </a:t>
            </a:r>
            <a:r>
              <a:rPr lang="en-US" i="1" dirty="0" err="1" smtClean="0"/>
              <a:t>Tentang</a:t>
            </a:r>
            <a:r>
              <a:rPr lang="en-US" i="1" dirty="0" smtClean="0"/>
              <a:t> </a:t>
            </a:r>
            <a:r>
              <a:rPr lang="en-US" i="1" dirty="0" err="1" smtClean="0"/>
              <a:t>Hemodialisa</a:t>
            </a:r>
            <a:r>
              <a:rPr lang="en-US" i="1" dirty="0" smtClean="0"/>
              <a:t> </a:t>
            </a:r>
            <a:r>
              <a:rPr lang="en-US" i="1" dirty="0" err="1" smtClean="0"/>
              <a:t>Dengan</a:t>
            </a:r>
            <a:r>
              <a:rPr lang="en-US" i="1" dirty="0" smtClean="0"/>
              <a:t> Tingkat </a:t>
            </a:r>
            <a:r>
              <a:rPr lang="en-US" i="1" dirty="0" err="1" smtClean="0"/>
              <a:t>Kecemasan</a:t>
            </a:r>
            <a:r>
              <a:rPr lang="en-US" i="1" dirty="0" smtClean="0"/>
              <a:t> </a:t>
            </a:r>
            <a:r>
              <a:rPr lang="en-US" i="1" dirty="0" err="1" smtClean="0"/>
              <a:t>Keluarga</a:t>
            </a:r>
            <a:r>
              <a:rPr lang="en-US" i="1" dirty="0" smtClean="0"/>
              <a:t> Yang </a:t>
            </a:r>
            <a:r>
              <a:rPr lang="en-US" i="1" dirty="0" err="1" smtClean="0"/>
              <a:t>Anggota</a:t>
            </a:r>
            <a:r>
              <a:rPr lang="en-US" i="1" dirty="0" smtClean="0"/>
              <a:t> </a:t>
            </a:r>
            <a:r>
              <a:rPr lang="en-US" i="1" dirty="0" err="1" smtClean="0"/>
              <a:t>Keluarganya</a:t>
            </a:r>
            <a:r>
              <a:rPr lang="en-US" i="1" dirty="0" smtClean="0"/>
              <a:t> </a:t>
            </a:r>
            <a:r>
              <a:rPr lang="en-US" i="1" dirty="0" err="1" smtClean="0"/>
              <a:t>Menjalani</a:t>
            </a:r>
            <a:r>
              <a:rPr lang="en-US" i="1" dirty="0" smtClean="0"/>
              <a:t> </a:t>
            </a:r>
            <a:r>
              <a:rPr lang="en-US" i="1" dirty="0" err="1" smtClean="0"/>
              <a:t>Terapi</a:t>
            </a:r>
            <a:r>
              <a:rPr lang="en-US" i="1" dirty="0" smtClean="0"/>
              <a:t> </a:t>
            </a:r>
            <a:r>
              <a:rPr lang="en-US" i="1" dirty="0" err="1" smtClean="0"/>
              <a:t>Hemodialisa</a:t>
            </a:r>
            <a:r>
              <a:rPr lang="en-US" dirty="0" smtClean="0"/>
              <a:t>.</a:t>
            </a:r>
          </a:p>
          <a:p>
            <a:r>
              <a:rPr lang="en-US" dirty="0" smtClean="0"/>
              <a:t>Brunner &amp; </a:t>
            </a:r>
            <a:r>
              <a:rPr lang="en-US" dirty="0" err="1" smtClean="0"/>
              <a:t>Suddarth</a:t>
            </a:r>
            <a:r>
              <a:rPr lang="en-US" dirty="0" smtClean="0"/>
              <a:t>. (2013). </a:t>
            </a:r>
            <a:r>
              <a:rPr lang="en-US" i="1" dirty="0" err="1" smtClean="0"/>
              <a:t>Buku</a:t>
            </a:r>
            <a:r>
              <a:rPr lang="en-US" i="1" dirty="0" smtClean="0"/>
              <a:t> Ajar </a:t>
            </a:r>
            <a:r>
              <a:rPr lang="en-US" i="1" dirty="0" err="1" smtClean="0"/>
              <a:t>Keperawatan</a:t>
            </a:r>
            <a:r>
              <a:rPr lang="en-US" i="1" dirty="0" smtClean="0"/>
              <a:t> </a:t>
            </a:r>
            <a:r>
              <a:rPr lang="en-US" i="1" dirty="0" err="1" smtClean="0"/>
              <a:t>Medikal</a:t>
            </a:r>
            <a:r>
              <a:rPr lang="en-US" i="1" dirty="0" smtClean="0"/>
              <a:t> </a:t>
            </a:r>
            <a:r>
              <a:rPr lang="en-US" i="1" dirty="0" err="1" smtClean="0"/>
              <a:t>Bedah</a:t>
            </a:r>
            <a:r>
              <a:rPr lang="en-US" dirty="0" smtClean="0"/>
              <a:t> </a:t>
            </a:r>
            <a:r>
              <a:rPr lang="en-US" dirty="0" err="1" smtClean="0"/>
              <a:t>Edisi</a:t>
            </a:r>
            <a:r>
              <a:rPr lang="en-US" dirty="0" smtClean="0"/>
              <a:t> 8 volume 2. Jakarta: EGC.</a:t>
            </a:r>
          </a:p>
          <a:p>
            <a:r>
              <a:rPr lang="en-US" dirty="0" err="1" smtClean="0"/>
              <a:t>Dewi</a:t>
            </a:r>
            <a:r>
              <a:rPr lang="en-US" dirty="0" smtClean="0"/>
              <a:t>. (2012). </a:t>
            </a:r>
            <a:r>
              <a:rPr lang="en-US" i="1" dirty="0" err="1" smtClean="0"/>
              <a:t>Pengaruh</a:t>
            </a:r>
            <a:r>
              <a:rPr lang="en-US" i="1" dirty="0" smtClean="0"/>
              <a:t>  </a:t>
            </a:r>
            <a:r>
              <a:rPr lang="en-US" i="1" dirty="0" err="1" smtClean="0"/>
              <a:t>Aromaterapi</a:t>
            </a:r>
            <a:r>
              <a:rPr lang="en-US" i="1" dirty="0" smtClean="0"/>
              <a:t>   </a:t>
            </a:r>
            <a:r>
              <a:rPr lang="en-US" i="1" dirty="0" err="1" smtClean="0"/>
              <a:t>Inhalasi</a:t>
            </a:r>
            <a:r>
              <a:rPr lang="en-US" i="1" dirty="0" smtClean="0"/>
              <a:t>   </a:t>
            </a:r>
            <a:r>
              <a:rPr lang="en-US" i="1" dirty="0" err="1" smtClean="0"/>
              <a:t>Terhadap</a:t>
            </a:r>
            <a:r>
              <a:rPr lang="en-US" i="1" dirty="0" smtClean="0"/>
              <a:t>   </a:t>
            </a:r>
            <a:r>
              <a:rPr lang="en-US" i="1" dirty="0" err="1" smtClean="0"/>
              <a:t>Penurunan</a:t>
            </a:r>
            <a:r>
              <a:rPr lang="en-US" i="1" dirty="0" smtClean="0"/>
              <a:t>   Tingkat </a:t>
            </a:r>
            <a:r>
              <a:rPr lang="en-US" i="1" dirty="0" err="1" smtClean="0"/>
              <a:t>Kecemasan</a:t>
            </a:r>
            <a:r>
              <a:rPr lang="en-US" i="1" dirty="0" smtClean="0"/>
              <a:t> </a:t>
            </a:r>
            <a:r>
              <a:rPr lang="en-US" i="1" dirty="0" err="1" smtClean="0"/>
              <a:t>asien</a:t>
            </a:r>
            <a:r>
              <a:rPr lang="en-US" i="1" dirty="0" smtClean="0"/>
              <a:t> </a:t>
            </a:r>
            <a:r>
              <a:rPr lang="en-US" i="1" dirty="0" err="1" smtClean="0"/>
              <a:t>Gagal</a:t>
            </a:r>
            <a:r>
              <a:rPr lang="en-US" i="1" dirty="0" smtClean="0"/>
              <a:t> </a:t>
            </a:r>
            <a:r>
              <a:rPr lang="en-US" i="1" dirty="0" err="1" smtClean="0"/>
              <a:t>Ginjal</a:t>
            </a:r>
            <a:r>
              <a:rPr lang="en-US" i="1" dirty="0" smtClean="0"/>
              <a:t> </a:t>
            </a:r>
            <a:r>
              <a:rPr lang="en-US" i="1" dirty="0" err="1" smtClean="0"/>
              <a:t>Kronis</a:t>
            </a:r>
            <a:r>
              <a:rPr lang="en-US" i="1" dirty="0" smtClean="0"/>
              <a:t> Yang </a:t>
            </a:r>
            <a:r>
              <a:rPr lang="en-US" i="1" dirty="0" err="1" smtClean="0"/>
              <a:t>Mnenjalani</a:t>
            </a:r>
            <a:r>
              <a:rPr lang="en-US" i="1" dirty="0" smtClean="0"/>
              <a:t> </a:t>
            </a:r>
            <a:r>
              <a:rPr lang="en-US" i="1" dirty="0" err="1" smtClean="0"/>
              <a:t>Hemodialisis</a:t>
            </a:r>
            <a:r>
              <a:rPr lang="en-US" i="1" dirty="0" smtClean="0"/>
              <a:t> Di RSUD </a:t>
            </a:r>
            <a:r>
              <a:rPr lang="en-US" i="1" dirty="0" err="1" smtClean="0"/>
              <a:t>Wangayana</a:t>
            </a:r>
            <a:r>
              <a:rPr lang="en-US" i="1" dirty="0" smtClean="0"/>
              <a:t> </a:t>
            </a:r>
            <a:r>
              <a:rPr lang="en-US" i="1" dirty="0" err="1" smtClean="0"/>
              <a:t>Denpasar</a:t>
            </a:r>
            <a:r>
              <a:rPr lang="en-US" i="1" dirty="0" smtClean="0"/>
              <a:t>.</a:t>
            </a:r>
            <a:r>
              <a:rPr lang="en-US" dirty="0" smtClean="0"/>
              <a:t> Program </a:t>
            </a:r>
            <a:r>
              <a:rPr lang="en-US" dirty="0" err="1" smtClean="0"/>
              <a:t>Studi</a:t>
            </a:r>
            <a:r>
              <a:rPr lang="en-US" dirty="0" smtClean="0"/>
              <a:t> </a:t>
            </a:r>
            <a:r>
              <a:rPr lang="en-US" dirty="0" err="1" smtClean="0"/>
              <a:t>Ilmu</a:t>
            </a:r>
            <a:r>
              <a:rPr lang="en-US" dirty="0" smtClean="0"/>
              <a:t> </a:t>
            </a:r>
            <a:r>
              <a:rPr lang="en-US" dirty="0" err="1" smtClean="0"/>
              <a:t>Keperawatan</a:t>
            </a:r>
            <a:r>
              <a:rPr lang="en-US" dirty="0" smtClean="0"/>
              <a:t> </a:t>
            </a:r>
            <a:r>
              <a:rPr lang="en-US" dirty="0" err="1" smtClean="0"/>
              <a:t>Fakultas</a:t>
            </a:r>
            <a:r>
              <a:rPr lang="en-US" dirty="0" smtClean="0"/>
              <a:t> </a:t>
            </a:r>
            <a:r>
              <a:rPr lang="en-US" dirty="0" err="1" smtClean="0"/>
              <a:t>Kedokteran</a:t>
            </a:r>
            <a:r>
              <a:rPr lang="en-US" dirty="0" smtClean="0"/>
              <a:t> </a:t>
            </a:r>
            <a:r>
              <a:rPr lang="en-US" dirty="0" err="1" smtClean="0"/>
              <a:t>Universitas</a:t>
            </a:r>
            <a:r>
              <a:rPr lang="en-US" dirty="0" smtClean="0"/>
              <a:t> </a:t>
            </a:r>
            <a:r>
              <a:rPr lang="en-US" dirty="0" err="1" smtClean="0"/>
              <a:t>Udayana</a:t>
            </a:r>
            <a:r>
              <a:rPr lang="en-US" dirty="0" smtClean="0"/>
              <a:t> </a:t>
            </a:r>
            <a:r>
              <a:rPr lang="en-US" dirty="0" err="1" smtClean="0"/>
              <a:t>Denpasar</a:t>
            </a:r>
            <a:r>
              <a:rPr lang="en-US" dirty="0" smtClean="0"/>
              <a:t>.</a:t>
            </a:r>
          </a:p>
          <a:p>
            <a:r>
              <a:rPr lang="en-US" dirty="0" smtClean="0"/>
              <a:t> </a:t>
            </a:r>
          </a:p>
          <a:p>
            <a:endParaRPr lang="en-US" dirty="0"/>
          </a:p>
        </p:txBody>
      </p:sp>
      <p:pic>
        <p:nvPicPr>
          <p:cNvPr id="4" name="~PP2841.WAV">
            <a:hlinkClick r:id="" action="ppaction://media"/>
          </p:cNvPr>
          <p:cNvPicPr>
            <a:picLocks noRot="1" noChangeAspect="1"/>
          </p:cNvPicPr>
          <p:nvPr>
            <a:wavAudioFile r:embed="rId1" name="~PP2841.WAV"/>
          </p:nvPr>
        </p:nvPicPr>
        <p:blipFill>
          <a:blip r:embed="rId3"/>
          <a:stretch>
            <a:fillRect/>
          </a:stretch>
        </p:blipFill>
        <p:spPr>
          <a:xfrm>
            <a:off x="8632825" y="6346825"/>
            <a:ext cx="304800" cy="304800"/>
          </a:xfrm>
          <a:prstGeom prst="rect">
            <a:avLst/>
          </a:prstGeom>
        </p:spPr>
      </p:pic>
    </p:spTree>
  </p:cSld>
  <p:clrMapOvr>
    <a:masterClrMapping/>
  </p:clrMapOvr>
  <p:transition spd="med" advTm="56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err="1" smtClean="0"/>
              <a:t>Dwi</a:t>
            </a:r>
            <a:r>
              <a:rPr lang="en-US" dirty="0" smtClean="0"/>
              <a:t>. (2016). </a:t>
            </a:r>
            <a:r>
              <a:rPr lang="en-US" i="1" dirty="0" err="1" smtClean="0"/>
              <a:t>Hubungan</a:t>
            </a:r>
            <a:r>
              <a:rPr lang="en-US" i="1" dirty="0" smtClean="0"/>
              <a:t>  </a:t>
            </a:r>
            <a:r>
              <a:rPr lang="en-US" i="1" dirty="0" err="1" smtClean="0"/>
              <a:t>Dukungan</a:t>
            </a:r>
            <a:r>
              <a:rPr lang="en-US" i="1" dirty="0" smtClean="0"/>
              <a:t>  </a:t>
            </a:r>
            <a:r>
              <a:rPr lang="en-US" i="1" dirty="0" err="1" smtClean="0"/>
              <a:t>Keluarga</a:t>
            </a:r>
            <a:r>
              <a:rPr lang="en-US" i="1" dirty="0" smtClean="0"/>
              <a:t>  </a:t>
            </a:r>
            <a:r>
              <a:rPr lang="en-US" i="1" dirty="0" err="1" smtClean="0"/>
              <a:t>Dengan</a:t>
            </a:r>
            <a:r>
              <a:rPr lang="en-US" i="1" dirty="0" smtClean="0"/>
              <a:t>  </a:t>
            </a:r>
            <a:r>
              <a:rPr lang="en-US" i="1" dirty="0" err="1" smtClean="0"/>
              <a:t>Kecemasan</a:t>
            </a:r>
            <a:r>
              <a:rPr lang="en-US" i="1" dirty="0" smtClean="0"/>
              <a:t>  </a:t>
            </a:r>
            <a:r>
              <a:rPr lang="en-US" i="1" dirty="0" err="1" smtClean="0"/>
              <a:t>Pada</a:t>
            </a:r>
            <a:r>
              <a:rPr lang="en-US" i="1" dirty="0" smtClean="0"/>
              <a:t> </a:t>
            </a:r>
            <a:r>
              <a:rPr lang="en-US" i="1" dirty="0" err="1" smtClean="0"/>
              <a:t>Pasien</a:t>
            </a:r>
            <a:r>
              <a:rPr lang="en-US" i="1" dirty="0" smtClean="0"/>
              <a:t> </a:t>
            </a:r>
            <a:r>
              <a:rPr lang="en-US" i="1" dirty="0" err="1" smtClean="0"/>
              <a:t>Gagal</a:t>
            </a:r>
            <a:r>
              <a:rPr lang="en-US" i="1" dirty="0" smtClean="0"/>
              <a:t> </a:t>
            </a:r>
            <a:r>
              <a:rPr lang="en-US" i="1" dirty="0" err="1" smtClean="0"/>
              <a:t>Ginjal</a:t>
            </a:r>
            <a:r>
              <a:rPr lang="en-US" i="1" dirty="0" smtClean="0"/>
              <a:t> </a:t>
            </a:r>
            <a:r>
              <a:rPr lang="en-US" i="1" dirty="0" err="1" smtClean="0"/>
              <a:t>Kronis</a:t>
            </a:r>
            <a:r>
              <a:rPr lang="en-US" i="1" dirty="0" smtClean="0"/>
              <a:t> Di Unit </a:t>
            </a:r>
            <a:r>
              <a:rPr lang="en-US" i="1" dirty="0" err="1" smtClean="0"/>
              <a:t>Hemodialisa</a:t>
            </a:r>
            <a:r>
              <a:rPr lang="en-US" i="1" dirty="0" smtClean="0"/>
              <a:t> RS PKU </a:t>
            </a:r>
            <a:r>
              <a:rPr lang="en-US" i="1" dirty="0" err="1" smtClean="0"/>
              <a:t>Muhammadiyah</a:t>
            </a:r>
            <a:r>
              <a:rPr lang="en-US" i="1" dirty="0" smtClean="0"/>
              <a:t> Unit II </a:t>
            </a:r>
            <a:r>
              <a:rPr lang="en-US" i="1" dirty="0" err="1" smtClean="0"/>
              <a:t>Gampingan</a:t>
            </a:r>
            <a:r>
              <a:rPr lang="en-US" i="1" dirty="0" smtClean="0"/>
              <a:t> </a:t>
            </a:r>
            <a:r>
              <a:rPr lang="en-US" i="1" dirty="0" err="1" smtClean="0"/>
              <a:t>Sleman</a:t>
            </a:r>
            <a:r>
              <a:rPr lang="en-US" i="1" dirty="0" smtClean="0"/>
              <a:t> Yogyakarta.</a:t>
            </a:r>
            <a:endParaRPr lang="en-US" dirty="0" smtClean="0"/>
          </a:p>
          <a:p>
            <a:r>
              <a:rPr lang="en-US" dirty="0" err="1" smtClean="0"/>
              <a:t>Jaelani</a:t>
            </a:r>
            <a:r>
              <a:rPr lang="en-US" dirty="0" smtClean="0"/>
              <a:t>. (2017). </a:t>
            </a:r>
            <a:r>
              <a:rPr lang="en-US" i="1" dirty="0" smtClean="0"/>
              <a:t>Aroma </a:t>
            </a:r>
            <a:r>
              <a:rPr lang="en-US" i="1" dirty="0" err="1" smtClean="0"/>
              <a:t>Terapi</a:t>
            </a:r>
            <a:r>
              <a:rPr lang="en-US" i="1" dirty="0" smtClean="0"/>
              <a:t>.</a:t>
            </a:r>
            <a:r>
              <a:rPr lang="en-US" dirty="0" smtClean="0"/>
              <a:t> Jakarta: </a:t>
            </a:r>
            <a:r>
              <a:rPr lang="en-US" dirty="0" err="1" smtClean="0"/>
              <a:t>Yayasan</a:t>
            </a:r>
            <a:r>
              <a:rPr lang="en-US" dirty="0" smtClean="0"/>
              <a:t> </a:t>
            </a:r>
            <a:r>
              <a:rPr lang="en-US" dirty="0" err="1" smtClean="0"/>
              <a:t>Pustaka</a:t>
            </a:r>
            <a:r>
              <a:rPr lang="en-US" dirty="0" smtClean="0"/>
              <a:t> </a:t>
            </a:r>
            <a:r>
              <a:rPr lang="en-US" dirty="0" err="1" smtClean="0"/>
              <a:t>Obor</a:t>
            </a:r>
            <a:r>
              <a:rPr lang="en-US" dirty="0" smtClean="0"/>
              <a:t> Indonesia. </a:t>
            </a:r>
          </a:p>
          <a:p>
            <a:r>
              <a:rPr lang="en-US" dirty="0" smtClean="0"/>
              <a:t>Indonesian Renal </a:t>
            </a:r>
            <a:r>
              <a:rPr lang="en-US" dirty="0" err="1" smtClean="0"/>
              <a:t>Regestry</a:t>
            </a:r>
            <a:r>
              <a:rPr lang="en-US" dirty="0" smtClean="0"/>
              <a:t>.(2016). 9</a:t>
            </a:r>
            <a:r>
              <a:rPr lang="en-US" baseline="30000" dirty="0" smtClean="0"/>
              <a:t>th</a:t>
            </a:r>
            <a:r>
              <a:rPr lang="en-US" dirty="0" smtClean="0"/>
              <a:t> Report of Indonesian Renal </a:t>
            </a:r>
            <a:r>
              <a:rPr lang="en-US" dirty="0" err="1" smtClean="0"/>
              <a:t>Regestry</a:t>
            </a:r>
            <a:r>
              <a:rPr lang="en-US" dirty="0" smtClean="0"/>
              <a:t>.. </a:t>
            </a:r>
            <a:r>
              <a:rPr lang="en-US" u="sng" dirty="0" smtClean="0">
                <a:hlinkClick r:id="rId3"/>
              </a:rPr>
              <a:t>https://www.indonesianrenalregistry.org/data/INDONESIAN%20RENAL%20REGISTRY%202016.pdf</a:t>
            </a:r>
            <a:endParaRPr lang="en-US" dirty="0" smtClean="0"/>
          </a:p>
          <a:p>
            <a:r>
              <a:rPr lang="en-US" dirty="0" err="1" smtClean="0"/>
              <a:t>Koensoemardiyah</a:t>
            </a:r>
            <a:r>
              <a:rPr lang="en-US" dirty="0" smtClean="0"/>
              <a:t>. (2009). </a:t>
            </a:r>
            <a:r>
              <a:rPr lang="en-US" i="1" dirty="0" smtClean="0"/>
              <a:t>A-Z </a:t>
            </a:r>
            <a:r>
              <a:rPr lang="en-US" i="1" dirty="0" err="1" smtClean="0"/>
              <a:t>Aromaterapi</a:t>
            </a:r>
            <a:r>
              <a:rPr lang="en-US" i="1" dirty="0" smtClean="0"/>
              <a:t> </a:t>
            </a:r>
            <a:r>
              <a:rPr lang="en-US" i="1" dirty="0" err="1" smtClean="0"/>
              <a:t>untuk</a:t>
            </a:r>
            <a:r>
              <a:rPr lang="en-US" i="1" dirty="0" smtClean="0"/>
              <a:t> </a:t>
            </a:r>
            <a:r>
              <a:rPr lang="en-US" i="1" dirty="0" err="1" smtClean="0"/>
              <a:t>Kesehatan</a:t>
            </a:r>
            <a:r>
              <a:rPr lang="en-US" i="1" dirty="0" smtClean="0"/>
              <a:t>, </a:t>
            </a:r>
            <a:r>
              <a:rPr lang="en-US" i="1" dirty="0" err="1" smtClean="0"/>
              <a:t>Kebugaran</a:t>
            </a:r>
            <a:r>
              <a:rPr lang="en-US" i="1" dirty="0" smtClean="0"/>
              <a:t>, </a:t>
            </a:r>
            <a:r>
              <a:rPr lang="en-US" i="1" dirty="0" err="1" smtClean="0"/>
              <a:t>dan</a:t>
            </a:r>
            <a:r>
              <a:rPr lang="en-US" i="1" dirty="0" smtClean="0"/>
              <a:t> </a:t>
            </a:r>
            <a:r>
              <a:rPr lang="en-US" i="1" dirty="0" err="1" smtClean="0"/>
              <a:t>Kecantikan</a:t>
            </a:r>
            <a:r>
              <a:rPr lang="en-US" i="1" dirty="0" smtClean="0"/>
              <a:t>.</a:t>
            </a:r>
            <a:r>
              <a:rPr lang="en-US" dirty="0" smtClean="0"/>
              <a:t> Yogyakarta: </a:t>
            </a:r>
            <a:r>
              <a:rPr lang="en-US" dirty="0" err="1" smtClean="0"/>
              <a:t>Andi</a:t>
            </a:r>
            <a:r>
              <a:rPr lang="en-US" dirty="0" smtClean="0"/>
              <a:t>.</a:t>
            </a:r>
          </a:p>
          <a:p>
            <a:r>
              <a:rPr lang="en-US" dirty="0" err="1" smtClean="0"/>
              <a:t>Muchtaridi</a:t>
            </a:r>
            <a:r>
              <a:rPr lang="en-US" dirty="0" smtClean="0"/>
              <a:t> &amp; </a:t>
            </a:r>
            <a:r>
              <a:rPr lang="en-US" dirty="0" err="1" smtClean="0"/>
              <a:t>Moelyono</a:t>
            </a:r>
            <a:r>
              <a:rPr lang="en-US" dirty="0" smtClean="0"/>
              <a:t>. (2015). </a:t>
            </a:r>
            <a:r>
              <a:rPr lang="en-US" i="1" dirty="0" err="1" smtClean="0"/>
              <a:t>Aromaterapi</a:t>
            </a:r>
            <a:r>
              <a:rPr lang="en-US" i="1" dirty="0" smtClean="0"/>
              <a:t> </a:t>
            </a:r>
            <a:r>
              <a:rPr lang="en-US" i="1" dirty="0" err="1" smtClean="0"/>
              <a:t>Tinjauan</a:t>
            </a:r>
            <a:r>
              <a:rPr lang="en-US" i="1" dirty="0" smtClean="0"/>
              <a:t> </a:t>
            </a:r>
            <a:r>
              <a:rPr lang="en-US" i="1" dirty="0" err="1" smtClean="0"/>
              <a:t>Aspek</a:t>
            </a:r>
            <a:r>
              <a:rPr lang="en-US" i="1" dirty="0" smtClean="0"/>
              <a:t> Kimia </a:t>
            </a:r>
            <a:r>
              <a:rPr lang="en-US" i="1" dirty="0" err="1" smtClean="0"/>
              <a:t>Medisial</a:t>
            </a:r>
            <a:r>
              <a:rPr lang="en-US" i="1" dirty="0" smtClean="0"/>
              <a:t>.</a:t>
            </a:r>
            <a:r>
              <a:rPr lang="en-US" dirty="0" smtClean="0"/>
              <a:t> Yogyakarta: </a:t>
            </a:r>
            <a:r>
              <a:rPr lang="en-US" dirty="0" err="1" smtClean="0"/>
              <a:t>Graha</a:t>
            </a:r>
            <a:r>
              <a:rPr lang="en-US" dirty="0" smtClean="0"/>
              <a:t> </a:t>
            </a:r>
            <a:r>
              <a:rPr lang="en-US" dirty="0" err="1" smtClean="0"/>
              <a:t>Ilmu</a:t>
            </a:r>
            <a:r>
              <a:rPr lang="en-US" dirty="0" smtClean="0"/>
              <a:t>.</a:t>
            </a:r>
          </a:p>
          <a:p>
            <a:endParaRPr lang="en-US" dirty="0"/>
          </a:p>
        </p:txBody>
      </p:sp>
      <p:pic>
        <p:nvPicPr>
          <p:cNvPr id="4" name="~PP2667.WAV">
            <a:hlinkClick r:id="" action="ppaction://media"/>
          </p:cNvPr>
          <p:cNvPicPr>
            <a:picLocks noRot="1" noChangeAspect="1"/>
          </p:cNvPicPr>
          <p:nvPr>
            <a:wavAudioFile r:embed="rId1" name="~PP2667.WAV"/>
          </p:nvPr>
        </p:nvPicPr>
        <p:blipFill>
          <a:blip r:embed="rId4"/>
          <a:stretch>
            <a:fillRect/>
          </a:stretch>
        </p:blipFill>
        <p:spPr>
          <a:xfrm>
            <a:off x="8632825" y="6346825"/>
            <a:ext cx="304800" cy="304800"/>
          </a:xfrm>
          <a:prstGeom prst="rect">
            <a:avLst/>
          </a:prstGeom>
        </p:spPr>
      </p:pic>
    </p:spTree>
  </p:cSld>
  <p:clrMapOvr>
    <a:masterClrMapping/>
  </p:clrMapOvr>
  <p:transition spd="med" advTm="350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285852" y="2786058"/>
            <a:ext cx="6882269" cy="258532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WASSALAMUALAYKUM</a:t>
            </a:r>
          </a:p>
          <a:p>
            <a:pPr algn="ctr"/>
            <a:r>
              <a:rPr lang="en-ID"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WAROHMATULLOHI</a:t>
            </a:r>
          </a:p>
          <a:p>
            <a:pPr algn="ctr"/>
            <a:r>
              <a:rPr lang="en-ID"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WABAROKATUH</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P1850.WAV">
            <a:hlinkClick r:id="" action="ppaction://media"/>
          </p:cNvPr>
          <p:cNvPicPr>
            <a:picLocks noRot="1" noChangeAspect="1"/>
          </p:cNvPicPr>
          <p:nvPr>
            <a:wavAudioFile r:embed="rId1" name="~PP1850.WAV"/>
          </p:nvPr>
        </p:nvPicPr>
        <p:blipFill>
          <a:blip r:embed="rId3"/>
          <a:stretch>
            <a:fillRect/>
          </a:stretch>
        </p:blipFill>
        <p:spPr>
          <a:xfrm>
            <a:off x="8632825" y="6346825"/>
            <a:ext cx="304800" cy="304800"/>
          </a:xfrm>
          <a:prstGeom prst="rect">
            <a:avLst/>
          </a:prstGeom>
        </p:spPr>
      </p:pic>
    </p:spTree>
  </p:cSld>
  <p:clrMapOvr>
    <a:masterClrMapping/>
  </p:clrMapOvr>
  <p:transition spd="med" advTm="72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dirty="0"/>
          </a:p>
        </p:txBody>
      </p:sp>
      <p:graphicFrame>
        <p:nvGraphicFramePr>
          <p:cNvPr id="4" name="Content Placeholder 3"/>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P362.WAV">
            <a:hlinkClick r:id="" action="ppaction://media"/>
          </p:cNvPr>
          <p:cNvPicPr>
            <a:picLocks noRot="1" noChangeAspect="1"/>
          </p:cNvPicPr>
          <p:nvPr>
            <a:wavAudioFile r:embed="rId1" name="~PP362.WAV"/>
          </p:nvPr>
        </p:nvPicPr>
        <p:blipFill>
          <a:blip r:embed="rId7"/>
          <a:stretch>
            <a:fillRect/>
          </a:stretch>
        </p:blipFill>
        <p:spPr>
          <a:xfrm>
            <a:off x="8632825" y="6346825"/>
            <a:ext cx="304800" cy="304800"/>
          </a:xfrm>
          <a:prstGeom prst="rect">
            <a:avLst/>
          </a:prstGeom>
        </p:spPr>
      </p:pic>
    </p:spTree>
  </p:cSld>
  <p:clrMapOvr>
    <a:masterClrMapping/>
  </p:clrMapOvr>
  <p:transition spd="med" advTm="5676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dirty="0"/>
          </a:p>
        </p:txBody>
      </p:sp>
      <p:graphicFrame>
        <p:nvGraphicFramePr>
          <p:cNvPr id="5" name="Content Placeholder 4"/>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P1705.WAV">
            <a:hlinkClick r:id="" action="ppaction://media"/>
          </p:cNvPr>
          <p:cNvPicPr>
            <a:picLocks noRot="1" noChangeAspect="1"/>
          </p:cNvPicPr>
          <p:nvPr>
            <a:wavAudioFile r:embed="rId1" name="~PP1705.WAV"/>
          </p:nvPr>
        </p:nvPicPr>
        <p:blipFill>
          <a:blip r:embed="rId7"/>
          <a:stretch>
            <a:fillRect/>
          </a:stretch>
        </p:blipFill>
        <p:spPr>
          <a:xfrm>
            <a:off x="8632825" y="6346825"/>
            <a:ext cx="304800" cy="304800"/>
          </a:xfrm>
          <a:prstGeom prst="rect">
            <a:avLst/>
          </a:prstGeom>
        </p:spPr>
      </p:pic>
    </p:spTree>
  </p:cSld>
  <p:clrMapOvr>
    <a:masterClrMapping/>
  </p:clrMapOvr>
  <p:transition spd="med" advTm="659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Method</a:t>
            </a:r>
            <a:endParaRPr lang="en-US" dirty="0"/>
          </a:p>
        </p:txBody>
      </p:sp>
      <p:graphicFrame>
        <p:nvGraphicFramePr>
          <p:cNvPr id="4" name="Content Placeholder 3"/>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P2408.WAV">
            <a:hlinkClick r:id="" action="ppaction://media"/>
          </p:cNvPr>
          <p:cNvPicPr>
            <a:picLocks noRot="1" noChangeAspect="1"/>
          </p:cNvPicPr>
          <p:nvPr>
            <a:wavAudioFile r:embed="rId1" name="~PP2408.WAV"/>
          </p:nvPr>
        </p:nvPicPr>
        <p:blipFill>
          <a:blip r:embed="rId7"/>
          <a:stretch>
            <a:fillRect/>
          </a:stretch>
        </p:blipFill>
        <p:spPr>
          <a:xfrm>
            <a:off x="8632825" y="6346825"/>
            <a:ext cx="304800" cy="304800"/>
          </a:xfrm>
          <a:prstGeom prst="rect">
            <a:avLst/>
          </a:prstGeom>
        </p:spPr>
      </p:pic>
    </p:spTree>
  </p:cSld>
  <p:clrMapOvr>
    <a:masterClrMapping/>
  </p:clrMapOvr>
  <p:transition spd="med" advTm="1149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Result</a:t>
            </a:r>
            <a:endParaRPr lang="en-US" dirty="0"/>
          </a:p>
        </p:txBody>
      </p:sp>
      <p:graphicFrame>
        <p:nvGraphicFramePr>
          <p:cNvPr id="6" name="Content Placeholder 5"/>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P588.WAV">
            <a:hlinkClick r:id="" action="ppaction://media"/>
          </p:cNvPr>
          <p:cNvPicPr>
            <a:picLocks noRot="1" noChangeAspect="1"/>
          </p:cNvPicPr>
          <p:nvPr>
            <a:wavAudioFile r:embed="rId1" name="~PP588.WAV"/>
          </p:nvPr>
        </p:nvPicPr>
        <p:blipFill>
          <a:blip r:embed="rId7"/>
          <a:stretch>
            <a:fillRect/>
          </a:stretch>
        </p:blipFill>
        <p:spPr>
          <a:xfrm>
            <a:off x="8632825" y="6346825"/>
            <a:ext cx="304800" cy="304800"/>
          </a:xfrm>
          <a:prstGeom prst="rect">
            <a:avLst/>
          </a:prstGeom>
        </p:spPr>
      </p:pic>
    </p:spTree>
  </p:cSld>
  <p:clrMapOvr>
    <a:masterClrMapping/>
  </p:clrMapOvr>
  <p:transition spd="med" advTm="241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Result</a:t>
            </a:r>
            <a:endParaRPr lang="en-US" dirty="0"/>
          </a:p>
        </p:txBody>
      </p:sp>
      <p:graphicFrame>
        <p:nvGraphicFramePr>
          <p:cNvPr id="4" name="Content Placeholder 3"/>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P4059.WAV">
            <a:hlinkClick r:id="" action="ppaction://media"/>
          </p:cNvPr>
          <p:cNvPicPr>
            <a:picLocks noRot="1" noChangeAspect="1"/>
          </p:cNvPicPr>
          <p:nvPr>
            <a:wavAudioFile r:embed="rId1" name="~PP4059.WAV"/>
          </p:nvPr>
        </p:nvPicPr>
        <p:blipFill>
          <a:blip r:embed="rId7"/>
          <a:stretch>
            <a:fillRect/>
          </a:stretch>
        </p:blipFill>
        <p:spPr>
          <a:xfrm>
            <a:off x="8632825" y="6346825"/>
            <a:ext cx="304800" cy="304800"/>
          </a:xfrm>
          <a:prstGeom prst="rect">
            <a:avLst/>
          </a:prstGeom>
        </p:spPr>
      </p:pic>
    </p:spTree>
  </p:cSld>
  <p:clrMapOvr>
    <a:masterClrMapping/>
  </p:clrMapOvr>
  <p:transition spd="med" advTm="277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Discussion</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571472" y="2714620"/>
            <a:ext cx="8089842" cy="1938992"/>
          </a:xfrm>
          <a:prstGeom prst="rect">
            <a:avLst/>
          </a:prstGeom>
          <a:noFill/>
        </p:spPr>
        <p:txBody>
          <a:bodyPr wrap="none" lIns="91440" tIns="45720" rIns="91440" bIns="45720">
            <a:spAutoFit/>
          </a:bodyPr>
          <a:lstStyle/>
          <a:p>
            <a:pPr lvl="0" algn="ct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anxiety of </a:t>
            </a:r>
            <a:r>
              <a:rPr lang="en-US"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hemodialytic</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patient</a:t>
            </a: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lvl="0" algn="ct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before the administration of </a:t>
            </a:r>
          </a:p>
          <a:p>
            <a:pPr lvl="0" algn="ct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citrus (orange) </a:t>
            </a:r>
            <a:r>
              <a:rPr lang="en-US" sz="40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aromatheraphy</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5" name="~PP3425.WAV">
            <a:hlinkClick r:id="" action="ppaction://media"/>
          </p:cNvPr>
          <p:cNvPicPr>
            <a:picLocks noRot="1" noChangeAspect="1"/>
          </p:cNvPicPr>
          <p:nvPr>
            <a:wavAudioFile r:embed="rId1" name="~PP3425.WAV"/>
          </p:nvPr>
        </p:nvPicPr>
        <p:blipFill>
          <a:blip r:embed="rId3"/>
          <a:stretch>
            <a:fillRect/>
          </a:stretch>
        </p:blipFill>
        <p:spPr>
          <a:xfrm>
            <a:off x="8632825" y="6346825"/>
            <a:ext cx="304800" cy="304800"/>
          </a:xfrm>
          <a:prstGeom prst="rect">
            <a:avLst/>
          </a:prstGeom>
        </p:spPr>
      </p:pic>
    </p:spTree>
  </p:cSld>
  <p:clrMapOvr>
    <a:masterClrMapping/>
  </p:clrMapOvr>
  <p:transition spd="med" advTm="153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Discussion</a:t>
            </a:r>
            <a:endParaRPr lang="en-US" dirty="0"/>
          </a:p>
        </p:txBody>
      </p:sp>
      <p:graphicFrame>
        <p:nvGraphicFramePr>
          <p:cNvPr id="4" name="Content Placeholder 3"/>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P3986.WAV">
            <a:hlinkClick r:id="" action="ppaction://media"/>
          </p:cNvPr>
          <p:cNvPicPr>
            <a:picLocks noRot="1" noChangeAspect="1"/>
          </p:cNvPicPr>
          <p:nvPr>
            <a:wavAudioFile r:embed="rId1" name="~PP3986.WAV"/>
          </p:nvPr>
        </p:nvPicPr>
        <p:blipFill>
          <a:blip r:embed="rId7"/>
          <a:stretch>
            <a:fillRect/>
          </a:stretch>
        </p:blipFill>
        <p:spPr>
          <a:xfrm>
            <a:off x="8632825" y="6346825"/>
            <a:ext cx="304800" cy="304800"/>
          </a:xfrm>
          <a:prstGeom prst="rect">
            <a:avLst/>
          </a:prstGeom>
        </p:spPr>
      </p:pic>
    </p:spTree>
  </p:cSld>
  <p:clrMapOvr>
    <a:masterClrMapping/>
  </p:clrMapOvr>
  <p:transition spd="med" advTm="312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Discussion</a:t>
            </a:r>
            <a:endParaRPr lang="en-US" dirty="0"/>
          </a:p>
        </p:txBody>
      </p:sp>
      <p:graphicFrame>
        <p:nvGraphicFramePr>
          <p:cNvPr id="4" name="Content Placeholder 3"/>
          <p:cNvGraphicFramePr>
            <a:graphicFrameLocks noGrp="1"/>
          </p:cNvGraphicFramePr>
          <p:nvPr>
            <p:ph idx="1"/>
          </p:nvPr>
        </p:nvGraphicFramePr>
        <p:xfrm>
          <a:off x="800100" y="20574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P3358.WAV">
            <a:hlinkClick r:id="" action="ppaction://media"/>
          </p:cNvPr>
          <p:cNvPicPr>
            <a:picLocks noRot="1" noChangeAspect="1"/>
          </p:cNvPicPr>
          <p:nvPr>
            <a:wavAudioFile r:embed="rId1" name="~PP3358.WAV"/>
          </p:nvPr>
        </p:nvPicPr>
        <p:blipFill>
          <a:blip r:embed="rId7"/>
          <a:stretch>
            <a:fillRect/>
          </a:stretch>
        </p:blipFill>
        <p:spPr>
          <a:xfrm>
            <a:off x="8632825" y="6346825"/>
            <a:ext cx="304800" cy="304800"/>
          </a:xfrm>
          <a:prstGeom prst="rect">
            <a:avLst/>
          </a:prstGeom>
        </p:spPr>
      </p:pic>
    </p:spTree>
  </p:cSld>
  <p:clrMapOvr>
    <a:masterClrMapping/>
  </p:clrMapOvr>
  <p:transition spd="med" advTm="1177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heme1">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ourSeasons_16x9.potx" id="{C09F2ED6-7B68-4305-826F-E326D3225887}" vid="{B7CA04BF-89D1-446E-AA25-D46A14229824}"/>
    </a:ext>
  </a:extLst>
</a:theme>
</file>

<file path=docProps/app.xml><?xml version="1.0" encoding="utf-8"?>
<Properties xmlns="http://schemas.openxmlformats.org/officeDocument/2006/extended-properties" xmlns:vt="http://schemas.openxmlformats.org/officeDocument/2006/docPropsVTypes">
  <Template>Theme1</Template>
  <TotalTime>337</TotalTime>
  <Words>1044</Words>
  <Application>Microsoft Office PowerPoint</Application>
  <PresentationFormat>On-screen Show (4:3)</PresentationFormat>
  <Paragraphs>76</Paragraphs>
  <Slides>19</Slides>
  <Notes>0</Notes>
  <HiddenSlides>0</HiddenSlides>
  <MMClips>19</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Theme1</vt:lpstr>
      <vt:lpstr>THE USE OF CITRUS (ORANGE) AS AN ALTERNATIVE TO REDUCE ANXIETY OF HEMODIALYTIC PATIENT </vt:lpstr>
      <vt:lpstr>Background</vt:lpstr>
      <vt:lpstr>Background</vt:lpstr>
      <vt:lpstr>Method</vt:lpstr>
      <vt:lpstr>Result</vt:lpstr>
      <vt:lpstr>Result</vt:lpstr>
      <vt:lpstr>Discussion</vt:lpstr>
      <vt:lpstr>Discussion</vt:lpstr>
      <vt:lpstr>Discussion</vt:lpstr>
      <vt:lpstr>Discussion</vt:lpstr>
      <vt:lpstr>Discussion</vt:lpstr>
      <vt:lpstr>Discussion</vt:lpstr>
      <vt:lpstr>Discussion</vt:lpstr>
      <vt:lpstr>Discussion</vt:lpstr>
      <vt:lpstr>Conclusion  </vt:lpstr>
      <vt:lpstr>Recomendation </vt:lpstr>
      <vt:lpstr>Ackknowledgment </vt:lpstr>
      <vt:lpstr>Slide 18</vt:lpstr>
      <vt:lpstr>Slide 19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CITRUS (ORANGE) AS AN ALTERNATIVE TO REDUCE ANXIETY OF HEMODIALYTIC PATIENT</dc:title>
  <dc:creator>HP</dc:creator>
  <cp:lastModifiedBy>HP</cp:lastModifiedBy>
  <cp:revision>6</cp:revision>
  <dcterms:created xsi:type="dcterms:W3CDTF">2020-09-16T03:26:38Z</dcterms:created>
  <dcterms:modified xsi:type="dcterms:W3CDTF">2020-09-18T03:06:10Z</dcterms:modified>
</cp:coreProperties>
</file>